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1.wav" ContentType="audio/wav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80" r:id="rId4"/>
    <p:sldId id="291" r:id="rId5"/>
    <p:sldId id="281" r:id="rId6"/>
    <p:sldId id="292" r:id="rId7"/>
    <p:sldId id="293" r:id="rId8"/>
    <p:sldId id="282" r:id="rId9"/>
    <p:sldId id="257" r:id="rId10"/>
    <p:sldId id="259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65" r:id="rId20"/>
    <p:sldId id="274" r:id="rId21"/>
    <p:sldId id="295" r:id="rId22"/>
    <p:sldId id="296" r:id="rId23"/>
    <p:sldId id="297" r:id="rId24"/>
    <p:sldId id="298" r:id="rId25"/>
    <p:sldId id="299" r:id="rId26"/>
    <p:sldId id="300" r:id="rId27"/>
    <p:sldId id="279" r:id="rId28"/>
    <p:sldId id="258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s MC" initials="TM" lastIdx="2" clrIdx="0">
    <p:extLst>
      <p:ext uri="{19B8F6BF-5375-455C-9EA6-DF929625EA0E}">
        <p15:presenceInfo xmlns:p15="http://schemas.microsoft.com/office/powerpoint/2012/main" userId="This M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91693B-2A97-4E35-8905-6D70EC2ADE65}" v="792" dt="2021-10-13T13:40:58.072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Kiểu Sáng 3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òa Hoàng" userId="c18f3a3778d078b3" providerId="LiveId" clId="{AF91693B-2A97-4E35-8905-6D70EC2ADE65}"/>
    <pc:docChg chg="custSel addSld delSld modSld sldOrd">
      <pc:chgData name="Hòa Hoàng" userId="c18f3a3778d078b3" providerId="LiveId" clId="{AF91693B-2A97-4E35-8905-6D70EC2ADE65}" dt="2021-10-13T13:41:11.044" v="1312" actId="478"/>
      <pc:docMkLst>
        <pc:docMk/>
      </pc:docMkLst>
      <pc:sldChg chg="delSp add mod">
        <pc:chgData name="Hòa Hoàng" userId="c18f3a3778d078b3" providerId="LiveId" clId="{AF91693B-2A97-4E35-8905-6D70EC2ADE65}" dt="2021-10-13T13:41:11.044" v="1312" actId="478"/>
        <pc:sldMkLst>
          <pc:docMk/>
          <pc:sldMk cId="4154906028" sldId="258"/>
        </pc:sldMkLst>
        <pc:spChg chg="del">
          <ac:chgData name="Hòa Hoàng" userId="c18f3a3778d078b3" providerId="LiveId" clId="{AF91693B-2A97-4E35-8905-6D70EC2ADE65}" dt="2021-10-13T13:41:11.044" v="1312" actId="478"/>
          <ac:spMkLst>
            <pc:docMk/>
            <pc:sldMk cId="4154906028" sldId="258"/>
            <ac:spMk id="3" creationId="{F21C1D13-9CD8-47DF-AC69-270337F3C02A}"/>
          </ac:spMkLst>
        </pc:spChg>
      </pc:sldChg>
      <pc:sldChg chg="addSp delSp modSp mod modAnim">
        <pc:chgData name="Hòa Hoàng" userId="c18f3a3778d078b3" providerId="LiveId" clId="{AF91693B-2A97-4E35-8905-6D70EC2ADE65}" dt="2021-10-13T13:14:45.389" v="1054" actId="120"/>
        <pc:sldMkLst>
          <pc:docMk/>
          <pc:sldMk cId="0" sldId="264"/>
        </pc:sldMkLst>
        <pc:spChg chg="del">
          <ac:chgData name="Hòa Hoàng" userId="c18f3a3778d078b3" providerId="LiveId" clId="{AF91693B-2A97-4E35-8905-6D70EC2ADE65}" dt="2021-10-13T12:25:10.132" v="236" actId="478"/>
          <ac:spMkLst>
            <pc:docMk/>
            <pc:sldMk cId="0" sldId="264"/>
            <ac:spMk id="2" creationId="{E26DC9C9-307A-44CB-A0F9-641CB2B2FD43}"/>
          </ac:spMkLst>
        </pc:spChg>
        <pc:spChg chg="mod">
          <ac:chgData name="Hòa Hoàng" userId="c18f3a3778d078b3" providerId="LiveId" clId="{AF91693B-2A97-4E35-8905-6D70EC2ADE65}" dt="2021-10-13T13:14:45.389" v="1054" actId="120"/>
          <ac:spMkLst>
            <pc:docMk/>
            <pc:sldMk cId="0" sldId="264"/>
            <ac:spMk id="3" creationId="{22E5D0D0-1378-453B-A265-1CA03AA7C969}"/>
          </ac:spMkLst>
        </pc:spChg>
        <pc:spChg chg="del">
          <ac:chgData name="Hòa Hoàng" userId="c18f3a3778d078b3" providerId="LiveId" clId="{AF91693B-2A97-4E35-8905-6D70EC2ADE65}" dt="2021-10-13T12:25:17.596" v="238" actId="478"/>
          <ac:spMkLst>
            <pc:docMk/>
            <pc:sldMk cId="0" sldId="264"/>
            <ac:spMk id="5" creationId="{F708F73F-A4C1-45AD-9C5D-E84882C51C70}"/>
          </ac:spMkLst>
        </pc:spChg>
        <pc:spChg chg="mod">
          <ac:chgData name="Hòa Hoàng" userId="c18f3a3778d078b3" providerId="LiveId" clId="{AF91693B-2A97-4E35-8905-6D70EC2ADE65}" dt="2021-10-13T12:25:26.846" v="241" actId="1076"/>
          <ac:spMkLst>
            <pc:docMk/>
            <pc:sldMk cId="0" sldId="264"/>
            <ac:spMk id="7" creationId="{54E1473A-B562-459A-B1D7-0A914D099DD9}"/>
          </ac:spMkLst>
        </pc:spChg>
        <pc:spChg chg="mod">
          <ac:chgData name="Hòa Hoàng" userId="c18f3a3778d078b3" providerId="LiveId" clId="{AF91693B-2A97-4E35-8905-6D70EC2ADE65}" dt="2021-10-13T12:25:30.107" v="242" actId="1076"/>
          <ac:spMkLst>
            <pc:docMk/>
            <pc:sldMk cId="0" sldId="264"/>
            <ac:spMk id="8" creationId="{B2880C21-6804-409C-B524-9EBA4C7A4852}"/>
          </ac:spMkLst>
        </pc:spChg>
        <pc:spChg chg="add del mod">
          <ac:chgData name="Hòa Hoàng" userId="c18f3a3778d078b3" providerId="LiveId" clId="{AF91693B-2A97-4E35-8905-6D70EC2ADE65}" dt="2021-10-13T12:19:52.709" v="6" actId="478"/>
          <ac:spMkLst>
            <pc:docMk/>
            <pc:sldMk cId="0" sldId="264"/>
            <ac:spMk id="9" creationId="{E3E3FDCE-38AC-4C4B-A026-55D5E894A53E}"/>
          </ac:spMkLst>
        </pc:spChg>
        <pc:spChg chg="mod">
          <ac:chgData name="Hòa Hoàng" userId="c18f3a3778d078b3" providerId="LiveId" clId="{AF91693B-2A97-4E35-8905-6D70EC2ADE65}" dt="2021-10-13T12:26:06.643" v="245" actId="113"/>
          <ac:spMkLst>
            <pc:docMk/>
            <pc:sldMk cId="0" sldId="264"/>
            <ac:spMk id="10" creationId="{24D5B973-31BA-42B7-9D05-884041E7CF63}"/>
          </ac:spMkLst>
        </pc:spChg>
        <pc:spChg chg="add mod">
          <ac:chgData name="Hòa Hoàng" userId="c18f3a3778d078b3" providerId="LiveId" clId="{AF91693B-2A97-4E35-8905-6D70EC2ADE65}" dt="2021-10-13T13:13:49.255" v="1043" actId="1076"/>
          <ac:spMkLst>
            <pc:docMk/>
            <pc:sldMk cId="0" sldId="264"/>
            <ac:spMk id="11" creationId="{13F69A15-8C08-4226-A82E-DD2DF6EC2896}"/>
          </ac:spMkLst>
        </pc:spChg>
        <pc:spChg chg="mod">
          <ac:chgData name="Hòa Hoàng" userId="c18f3a3778d078b3" providerId="LiveId" clId="{AF91693B-2A97-4E35-8905-6D70EC2ADE65}" dt="2021-10-13T13:14:01.518" v="1046" actId="403"/>
          <ac:spMkLst>
            <pc:docMk/>
            <pc:sldMk cId="0" sldId="264"/>
            <ac:spMk id="289" creationId="{B79FC726-7F3B-4FC3-B8E6-B32A1227E7DD}"/>
          </ac:spMkLst>
        </pc:spChg>
      </pc:sldChg>
      <pc:sldChg chg="addSp modSp add mod setBg modAnim">
        <pc:chgData name="Hòa Hoàng" userId="c18f3a3778d078b3" providerId="LiveId" clId="{AF91693B-2A97-4E35-8905-6D70EC2ADE65}" dt="2021-10-13T13:13:14.829" v="1039" actId="1076"/>
        <pc:sldMkLst>
          <pc:docMk/>
          <pc:sldMk cId="0" sldId="265"/>
        </pc:sldMkLst>
        <pc:spChg chg="mod">
          <ac:chgData name="Hòa Hoàng" userId="c18f3a3778d078b3" providerId="LiveId" clId="{AF91693B-2A97-4E35-8905-6D70EC2ADE65}" dt="2021-10-13T12:45:41.918" v="535" actId="14100"/>
          <ac:spMkLst>
            <pc:docMk/>
            <pc:sldMk cId="0" sldId="265"/>
            <ac:spMk id="3" creationId="{AA994DD5-6F03-4B7B-9B90-C748569A26AD}"/>
          </ac:spMkLst>
        </pc:spChg>
        <pc:spChg chg="add mod">
          <ac:chgData name="Hòa Hoàng" userId="c18f3a3778d078b3" providerId="LiveId" clId="{AF91693B-2A97-4E35-8905-6D70EC2ADE65}" dt="2021-10-13T12:38:15.285" v="435" actId="122"/>
          <ac:spMkLst>
            <pc:docMk/>
            <pc:sldMk cId="0" sldId="265"/>
            <ac:spMk id="4" creationId="{74863C34-FBA2-4EC6-8D16-70E308B8414C}"/>
          </ac:spMkLst>
        </pc:spChg>
        <pc:spChg chg="mod">
          <ac:chgData name="Hòa Hoàng" userId="c18f3a3778d078b3" providerId="LiveId" clId="{AF91693B-2A97-4E35-8905-6D70EC2ADE65}" dt="2021-10-13T12:36:09.840" v="357" actId="207"/>
          <ac:spMkLst>
            <pc:docMk/>
            <pc:sldMk cId="0" sldId="265"/>
            <ac:spMk id="5" creationId="{4C050ADB-AA68-4B23-A264-43CE2E093194}"/>
          </ac:spMkLst>
        </pc:spChg>
        <pc:spChg chg="add mod">
          <ac:chgData name="Hòa Hoàng" userId="c18f3a3778d078b3" providerId="LiveId" clId="{AF91693B-2A97-4E35-8905-6D70EC2ADE65}" dt="2021-10-13T12:46:21.205" v="537" actId="113"/>
          <ac:spMkLst>
            <pc:docMk/>
            <pc:sldMk cId="0" sldId="265"/>
            <ac:spMk id="6" creationId="{EC20C727-38A7-470A-940A-816123C78185}"/>
          </ac:spMkLst>
        </pc:spChg>
        <pc:spChg chg="add mod">
          <ac:chgData name="Hòa Hoàng" userId="c18f3a3778d078b3" providerId="LiveId" clId="{AF91693B-2A97-4E35-8905-6D70EC2ADE65}" dt="2021-10-13T13:13:14.829" v="1039" actId="1076"/>
          <ac:spMkLst>
            <pc:docMk/>
            <pc:sldMk cId="0" sldId="265"/>
            <ac:spMk id="7" creationId="{AD5BDC8F-BE04-4EC9-8AE7-EF72DC7673A7}"/>
          </ac:spMkLst>
        </pc:spChg>
      </pc:sldChg>
      <pc:sldChg chg="addSp delSp modSp add mod modAnim">
        <pc:chgData name="Hòa Hoàng" userId="c18f3a3778d078b3" providerId="LiveId" clId="{AF91693B-2A97-4E35-8905-6D70EC2ADE65}" dt="2021-10-13T13:12:45.609" v="1037" actId="14100"/>
        <pc:sldMkLst>
          <pc:docMk/>
          <pc:sldMk cId="0" sldId="274"/>
        </pc:sldMkLst>
        <pc:spChg chg="add mod">
          <ac:chgData name="Hòa Hoàng" userId="c18f3a3778d078b3" providerId="LiveId" clId="{AF91693B-2A97-4E35-8905-6D70EC2ADE65}" dt="2021-10-13T13:12:32.129" v="1033" actId="1076"/>
          <ac:spMkLst>
            <pc:docMk/>
            <pc:sldMk cId="0" sldId="274"/>
            <ac:spMk id="2" creationId="{393BD5B1-FD38-4C71-A479-ED51395D7A4A}"/>
          </ac:spMkLst>
        </pc:spChg>
        <pc:spChg chg="add mod">
          <ac:chgData name="Hòa Hoàng" userId="c18f3a3778d078b3" providerId="LiveId" clId="{AF91693B-2A97-4E35-8905-6D70EC2ADE65}" dt="2021-10-13T13:12:39.411" v="1035" actId="14100"/>
          <ac:spMkLst>
            <pc:docMk/>
            <pc:sldMk cId="0" sldId="274"/>
            <ac:spMk id="27" creationId="{40E27B82-6F25-45C8-8F93-F280E342F1FA}"/>
          </ac:spMkLst>
        </pc:spChg>
        <pc:spChg chg="add mod">
          <ac:chgData name="Hòa Hoàng" userId="c18f3a3778d078b3" providerId="LiveId" clId="{AF91693B-2A97-4E35-8905-6D70EC2ADE65}" dt="2021-10-13T13:12:45.609" v="1037" actId="14100"/>
          <ac:spMkLst>
            <pc:docMk/>
            <pc:sldMk cId="0" sldId="274"/>
            <ac:spMk id="28" creationId="{BF2A8F9B-78B2-4693-9B93-6AE953C3BEA4}"/>
          </ac:spMkLst>
        </pc:spChg>
        <pc:spChg chg="mod">
          <ac:chgData name="Hòa Hoàng" userId="c18f3a3778d078b3" providerId="LiveId" clId="{AF91693B-2A97-4E35-8905-6D70EC2ADE65}" dt="2021-10-13T13:12:14.267" v="1031" actId="1076"/>
          <ac:spMkLst>
            <pc:docMk/>
            <pc:sldMk cId="0" sldId="274"/>
            <ac:spMk id="17410" creationId="{4A49B60A-3F4A-4909-BAF2-3723D92A3726}"/>
          </ac:spMkLst>
        </pc:spChg>
        <pc:spChg chg="del">
          <ac:chgData name="Hòa Hoàng" userId="c18f3a3778d078b3" providerId="LiveId" clId="{AF91693B-2A97-4E35-8905-6D70EC2ADE65}" dt="2021-10-13T12:48:28.965" v="541" actId="478"/>
          <ac:spMkLst>
            <pc:docMk/>
            <pc:sldMk cId="0" sldId="274"/>
            <ac:spMk id="17411" creationId="{D781ED3A-6319-4D5A-B927-7F97F6F4BFFC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39" creationId="{B6FBBA39-85A9-4151-9F7E-3B96817FFBBE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40" creationId="{89A1025D-8283-4376-845F-409EBDAD126B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41" creationId="{2C968A8E-5CDC-475D-82C0-214B4DC61BB9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42" creationId="{A06A09CD-F628-4EA3-AEE9-9985D2CE8C74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43" creationId="{AC9E6DFA-4290-41EB-8B6E-C0FE01019E4D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44" creationId="{07EF1584-BB63-4A52-BCE2-D3E49586E09D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45" creationId="{B0458A9E-DAB3-4CC1-A905-C54226B29646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46" creationId="{A3CA5000-2CDA-4D6C-8F6E-150C48C7451C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48" creationId="{7CD80761-76A8-4FC6-8D4A-2765D5BDB7CA}"/>
          </ac:spMkLst>
        </pc:spChg>
        <pc:spChg chg="del mod">
          <ac:chgData name="Hòa Hoàng" userId="c18f3a3778d078b3" providerId="LiveId" clId="{AF91693B-2A97-4E35-8905-6D70EC2ADE65}" dt="2021-10-13T12:54:48.390" v="770" actId="478"/>
          <ac:spMkLst>
            <pc:docMk/>
            <pc:sldMk cId="0" sldId="274"/>
            <ac:spMk id="25649" creationId="{AF0B8C55-D929-4FFD-BDE6-3E5FB3F8E757}"/>
          </ac:spMkLst>
        </pc:spChg>
        <pc:spChg chg="del mod">
          <ac:chgData name="Hòa Hoàng" userId="c18f3a3778d078b3" providerId="LiveId" clId="{AF91693B-2A97-4E35-8905-6D70EC2ADE65}" dt="2021-10-13T12:54:52.246" v="772" actId="478"/>
          <ac:spMkLst>
            <pc:docMk/>
            <pc:sldMk cId="0" sldId="274"/>
            <ac:spMk id="25650" creationId="{8130B917-3550-41BB-80C0-19F8507DD47D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51" creationId="{71D29578-1250-41E8-8DB7-C3A11A432747}"/>
          </ac:spMkLst>
        </pc:spChg>
        <pc:spChg chg="del mod">
          <ac:chgData name="Hòa Hoàng" userId="c18f3a3778d078b3" providerId="LiveId" clId="{AF91693B-2A97-4E35-8905-6D70EC2ADE65}" dt="2021-10-13T12:54:49.439" v="771" actId="478"/>
          <ac:spMkLst>
            <pc:docMk/>
            <pc:sldMk cId="0" sldId="274"/>
            <ac:spMk id="25652" creationId="{14101F7E-2B94-4A53-A172-0802DAD49067}"/>
          </ac:spMkLst>
        </pc:spChg>
        <pc:spChg chg="del mod">
          <ac:chgData name="Hòa Hoàng" userId="c18f3a3778d078b3" providerId="LiveId" clId="{AF91693B-2A97-4E35-8905-6D70EC2ADE65}" dt="2021-10-13T12:54:53.020" v="773" actId="478"/>
          <ac:spMkLst>
            <pc:docMk/>
            <pc:sldMk cId="0" sldId="274"/>
            <ac:spMk id="25653" creationId="{7708FE0A-0C0C-40B5-B181-23A91297E4CB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55" creationId="{E668E302-2D95-46F1-9BA9-3E9E865B1FEC}"/>
          </ac:spMkLst>
        </pc:spChg>
        <pc:spChg chg="del mod">
          <ac:chgData name="Hòa Hoàng" userId="c18f3a3778d078b3" providerId="LiveId" clId="{AF91693B-2A97-4E35-8905-6D70EC2ADE65}" dt="2021-10-13T12:54:59.788" v="778" actId="478"/>
          <ac:spMkLst>
            <pc:docMk/>
            <pc:sldMk cId="0" sldId="274"/>
            <ac:spMk id="25656" creationId="{3D3BEF04-A380-4A46-AA97-B214030EDCF7}"/>
          </ac:spMkLst>
        </pc:spChg>
        <pc:spChg chg="del mod">
          <ac:chgData name="Hòa Hoàng" userId="c18f3a3778d078b3" providerId="LiveId" clId="{AF91693B-2A97-4E35-8905-6D70EC2ADE65}" dt="2021-10-13T12:54:55.065" v="774" actId="478"/>
          <ac:spMkLst>
            <pc:docMk/>
            <pc:sldMk cId="0" sldId="274"/>
            <ac:spMk id="25657" creationId="{3DC27A96-4C0A-4E9E-B257-412A7A349DD9}"/>
          </ac:spMkLst>
        </pc:spChg>
        <pc:spChg chg="mod">
          <ac:chgData name="Hòa Hoàng" userId="c18f3a3778d078b3" providerId="LiveId" clId="{AF91693B-2A97-4E35-8905-6D70EC2ADE65}" dt="2021-10-13T13:12:28.574" v="1032" actId="1076"/>
          <ac:spMkLst>
            <pc:docMk/>
            <pc:sldMk cId="0" sldId="274"/>
            <ac:spMk id="25660" creationId="{21813376-B1F0-4E72-B710-7A13EE9697D6}"/>
          </ac:spMkLst>
        </pc:spChg>
        <pc:spChg chg="del mod">
          <ac:chgData name="Hòa Hoàng" userId="c18f3a3778d078b3" providerId="LiveId" clId="{AF91693B-2A97-4E35-8905-6D70EC2ADE65}" dt="2021-10-13T12:54:58.644" v="777" actId="478"/>
          <ac:spMkLst>
            <pc:docMk/>
            <pc:sldMk cId="0" sldId="274"/>
            <ac:spMk id="25661" creationId="{90F2EBB2-0ECE-403E-AED6-CBED415D27BC}"/>
          </ac:spMkLst>
        </pc:spChg>
        <pc:spChg chg="del mod">
          <ac:chgData name="Hòa Hoàng" userId="c18f3a3778d078b3" providerId="LiveId" clId="{AF91693B-2A97-4E35-8905-6D70EC2ADE65}" dt="2021-10-13T12:54:55.873" v="775" actId="478"/>
          <ac:spMkLst>
            <pc:docMk/>
            <pc:sldMk cId="0" sldId="274"/>
            <ac:spMk id="25662" creationId="{1EFCC930-63A9-4167-BCB5-404F73891AF1}"/>
          </ac:spMkLst>
        </pc:spChg>
        <pc:spChg chg="del mod">
          <ac:chgData name="Hòa Hoàng" userId="c18f3a3778d078b3" providerId="LiveId" clId="{AF91693B-2A97-4E35-8905-6D70EC2ADE65}" dt="2021-10-13T12:54:43.374" v="769" actId="478"/>
          <ac:spMkLst>
            <pc:docMk/>
            <pc:sldMk cId="0" sldId="274"/>
            <ac:spMk id="25663" creationId="{B2A08E27-A033-4AAD-B985-595CFCE7C5C2}"/>
          </ac:spMkLst>
        </pc:spChg>
        <pc:spChg chg="del mod">
          <ac:chgData name="Hòa Hoàng" userId="c18f3a3778d078b3" providerId="LiveId" clId="{AF91693B-2A97-4E35-8905-6D70EC2ADE65}" dt="2021-10-13T12:54:42.286" v="768" actId="478"/>
          <ac:spMkLst>
            <pc:docMk/>
            <pc:sldMk cId="0" sldId="274"/>
            <ac:spMk id="25664" creationId="{7EFDAC08-95BE-4600-BE87-3049E25E438E}"/>
          </ac:spMkLst>
        </pc:spChg>
        <pc:graphicFrameChg chg="mod modGraphic">
          <ac:chgData name="Hòa Hoàng" userId="c18f3a3778d078b3" providerId="LiveId" clId="{AF91693B-2A97-4E35-8905-6D70EC2ADE65}" dt="2021-10-13T13:12:28.574" v="1032" actId="1076"/>
          <ac:graphicFrameMkLst>
            <pc:docMk/>
            <pc:sldMk cId="0" sldId="274"/>
            <ac:graphicFrameMk id="25606" creationId="{7AE37359-4C1A-40C1-99E2-0B4737F2DAFB}"/>
          </ac:graphicFrameMkLst>
        </pc:graphicFrameChg>
      </pc:sldChg>
      <pc:sldChg chg="addSp delSp modSp add mod ord modAnim">
        <pc:chgData name="Hòa Hoàng" userId="c18f3a3778d078b3" providerId="LiveId" clId="{AF91693B-2A97-4E35-8905-6D70EC2ADE65}" dt="2021-10-13T13:39:29.819" v="1309" actId="113"/>
        <pc:sldMkLst>
          <pc:docMk/>
          <pc:sldMk cId="1305794139" sldId="279"/>
        </pc:sldMkLst>
        <pc:spChg chg="mod">
          <ac:chgData name="Hòa Hoàng" userId="c18f3a3778d078b3" providerId="LiveId" clId="{AF91693B-2A97-4E35-8905-6D70EC2ADE65}" dt="2021-10-13T13:26:19.629" v="1117" actId="693"/>
          <ac:spMkLst>
            <pc:docMk/>
            <pc:sldMk cId="1305794139" sldId="279"/>
            <ac:spMk id="7" creationId="{1BE0EF16-584E-46E7-B31F-90C5CB0AADEB}"/>
          </ac:spMkLst>
        </pc:spChg>
        <pc:spChg chg="mod">
          <ac:chgData name="Hòa Hoàng" userId="c18f3a3778d078b3" providerId="LiveId" clId="{AF91693B-2A97-4E35-8905-6D70EC2ADE65}" dt="2021-10-13T13:26:19.629" v="1117" actId="693"/>
          <ac:spMkLst>
            <pc:docMk/>
            <pc:sldMk cId="1305794139" sldId="279"/>
            <ac:spMk id="8" creationId="{F3CBE5A7-ACD9-4035-B2A8-BD367CAF085B}"/>
          </ac:spMkLst>
        </pc:spChg>
        <pc:spChg chg="mod">
          <ac:chgData name="Hòa Hoàng" userId="c18f3a3778d078b3" providerId="LiveId" clId="{AF91693B-2A97-4E35-8905-6D70EC2ADE65}" dt="2021-10-13T13:26:19.629" v="1117" actId="693"/>
          <ac:spMkLst>
            <pc:docMk/>
            <pc:sldMk cId="1305794139" sldId="279"/>
            <ac:spMk id="9" creationId="{831FEAF9-CEE3-4BD1-AFB3-1ECF4DFE72CB}"/>
          </ac:spMkLst>
        </pc:spChg>
        <pc:spChg chg="mod">
          <ac:chgData name="Hòa Hoàng" userId="c18f3a3778d078b3" providerId="LiveId" clId="{AF91693B-2A97-4E35-8905-6D70EC2ADE65}" dt="2021-10-13T13:26:19.629" v="1117" actId="693"/>
          <ac:spMkLst>
            <pc:docMk/>
            <pc:sldMk cId="1305794139" sldId="279"/>
            <ac:spMk id="10" creationId="{F130FEA9-0719-40FA-8A6A-65F617FE62B0}"/>
          </ac:spMkLst>
        </pc:spChg>
        <pc:spChg chg="add mod">
          <ac:chgData name="Hòa Hoàng" userId="c18f3a3778d078b3" providerId="LiveId" clId="{AF91693B-2A97-4E35-8905-6D70EC2ADE65}" dt="2021-10-13T13:25:32.713" v="1113" actId="3062"/>
          <ac:spMkLst>
            <pc:docMk/>
            <pc:sldMk cId="1305794139" sldId="279"/>
            <ac:spMk id="11" creationId="{B5912311-B155-443E-88F7-8BB94A2464A1}"/>
          </ac:spMkLst>
        </pc:spChg>
        <pc:spChg chg="add mod">
          <ac:chgData name="Hòa Hoàng" userId="c18f3a3778d078b3" providerId="LiveId" clId="{AF91693B-2A97-4E35-8905-6D70EC2ADE65}" dt="2021-10-13T13:39:29.819" v="1309" actId="113"/>
          <ac:spMkLst>
            <pc:docMk/>
            <pc:sldMk cId="1305794139" sldId="279"/>
            <ac:spMk id="12" creationId="{62F986A5-C9EF-4BB5-B032-FB1BB6A6C595}"/>
          </ac:spMkLst>
        </pc:spChg>
        <pc:spChg chg="mod">
          <ac:chgData name="Hòa Hoàng" userId="c18f3a3778d078b3" providerId="LiveId" clId="{AF91693B-2A97-4E35-8905-6D70EC2ADE65}" dt="2021-10-13T13:21:53.828" v="1066" actId="14100"/>
          <ac:spMkLst>
            <pc:docMk/>
            <pc:sldMk cId="1305794139" sldId="279"/>
            <ac:spMk id="47" creationId="{E71A73D2-DB8E-487B-92B1-87578A1EEB65}"/>
          </ac:spMkLst>
        </pc:spChg>
        <pc:spChg chg="mod">
          <ac:chgData name="Hòa Hoàng" userId="c18f3a3778d078b3" providerId="LiveId" clId="{AF91693B-2A97-4E35-8905-6D70EC2ADE65}" dt="2021-10-13T13:21:53.828" v="1066" actId="14100"/>
          <ac:spMkLst>
            <pc:docMk/>
            <pc:sldMk cId="1305794139" sldId="279"/>
            <ac:spMk id="48" creationId="{638C6DEA-D9F3-4DF4-9CE2-6C09BA3CD328}"/>
          </ac:spMkLst>
        </pc:spChg>
        <pc:spChg chg="mod">
          <ac:chgData name="Hòa Hoàng" userId="c18f3a3778d078b3" providerId="LiveId" clId="{AF91693B-2A97-4E35-8905-6D70EC2ADE65}" dt="2021-10-13T13:21:53.828" v="1066" actId="14100"/>
          <ac:spMkLst>
            <pc:docMk/>
            <pc:sldMk cId="1305794139" sldId="279"/>
            <ac:spMk id="49" creationId="{6B3CC605-F545-49E9-B68A-FD9F9701645A}"/>
          </ac:spMkLst>
        </pc:spChg>
        <pc:spChg chg="mod">
          <ac:chgData name="Hòa Hoàng" userId="c18f3a3778d078b3" providerId="LiveId" clId="{AF91693B-2A97-4E35-8905-6D70EC2ADE65}" dt="2021-10-13T13:21:53.828" v="1066" actId="14100"/>
          <ac:spMkLst>
            <pc:docMk/>
            <pc:sldMk cId="1305794139" sldId="279"/>
            <ac:spMk id="51" creationId="{5BF2D227-7B12-4412-8452-9FCCAE293F39}"/>
          </ac:spMkLst>
        </pc:spChg>
        <pc:spChg chg="mod">
          <ac:chgData name="Hòa Hoàng" userId="c18f3a3778d078b3" providerId="LiveId" clId="{AF91693B-2A97-4E35-8905-6D70EC2ADE65}" dt="2021-10-13T13:21:53.828" v="1066" actId="14100"/>
          <ac:spMkLst>
            <pc:docMk/>
            <pc:sldMk cId="1305794139" sldId="279"/>
            <ac:spMk id="52" creationId="{21A6DD24-2CB3-4551-8E9D-402007D1CC54}"/>
          </ac:spMkLst>
        </pc:spChg>
        <pc:grpChg chg="mod">
          <ac:chgData name="Hòa Hoàng" userId="c18f3a3778d078b3" providerId="LiveId" clId="{AF91693B-2A97-4E35-8905-6D70EC2ADE65}" dt="2021-10-13T13:24:29.492" v="1089" actId="1076"/>
          <ac:grpSpMkLst>
            <pc:docMk/>
            <pc:sldMk cId="1305794139" sldId="279"/>
            <ac:grpSpMk id="6" creationId="{2C345291-CFD5-4500-A5E9-E65E938A46F4}"/>
          </ac:grpSpMkLst>
        </pc:grpChg>
        <pc:grpChg chg="del mod">
          <ac:chgData name="Hòa Hoàng" userId="c18f3a3778d078b3" providerId="LiveId" clId="{AF91693B-2A97-4E35-8905-6D70EC2ADE65}" dt="2021-10-13T13:21:56.258" v="1067" actId="478"/>
          <ac:grpSpMkLst>
            <pc:docMk/>
            <pc:sldMk cId="1305794139" sldId="279"/>
            <ac:grpSpMk id="46" creationId="{7F2BC97F-F837-4522-AEA0-7558A874458B}"/>
          </ac:grpSpMkLst>
        </pc:grpChg>
        <pc:grpChg chg="mod">
          <ac:chgData name="Hòa Hoàng" userId="c18f3a3778d078b3" providerId="LiveId" clId="{AF91693B-2A97-4E35-8905-6D70EC2ADE65}" dt="2021-10-13T13:21:53.828" v="1066" actId="14100"/>
          <ac:grpSpMkLst>
            <pc:docMk/>
            <pc:sldMk cId="1305794139" sldId="279"/>
            <ac:grpSpMk id="50" creationId="{2191080C-649C-4CA6-9E11-675D16B98773}"/>
          </ac:grpSpMkLst>
        </pc:grpChg>
        <pc:grpChg chg="del">
          <ac:chgData name="Hòa Hoàng" userId="c18f3a3778d078b3" providerId="LiveId" clId="{AF91693B-2A97-4E35-8905-6D70EC2ADE65}" dt="2021-10-13T13:21:34.721" v="1060" actId="478"/>
          <ac:grpSpMkLst>
            <pc:docMk/>
            <pc:sldMk cId="1305794139" sldId="279"/>
            <ac:grpSpMk id="53" creationId="{65C609FB-D102-4CC9-BD25-ECBD42E7D0B3}"/>
          </ac:grpSpMkLst>
        </pc:grpChg>
        <pc:grpChg chg="del">
          <ac:chgData name="Hòa Hoàng" userId="c18f3a3778d078b3" providerId="LiveId" clId="{AF91693B-2A97-4E35-8905-6D70EC2ADE65}" dt="2021-10-13T13:21:37.800" v="1061" actId="478"/>
          <ac:grpSpMkLst>
            <pc:docMk/>
            <pc:sldMk cId="1305794139" sldId="279"/>
            <ac:grpSpMk id="60" creationId="{825ED3C8-7BCB-45F4-939B-1FBF3CB6C1CE}"/>
          </ac:grpSpMkLst>
        </pc:grpChg>
        <pc:picChg chg="add del mod">
          <ac:chgData name="Hòa Hoàng" userId="c18f3a3778d078b3" providerId="LiveId" clId="{AF91693B-2A97-4E35-8905-6D70EC2ADE65}" dt="2021-10-13T13:22:30.993" v="1075" actId="478"/>
          <ac:picMkLst>
            <pc:docMk/>
            <pc:sldMk cId="1305794139" sldId="279"/>
            <ac:picMk id="3" creationId="{2379F665-03E9-4429-9666-94FD05CFE377}"/>
          </ac:picMkLst>
        </pc:picChg>
        <pc:picChg chg="add del mod">
          <ac:chgData name="Hòa Hoàng" userId="c18f3a3778d078b3" providerId="LiveId" clId="{AF91693B-2A97-4E35-8905-6D70EC2ADE65}" dt="2021-10-13T13:23:56.315" v="1085" actId="27803"/>
          <ac:picMkLst>
            <pc:docMk/>
            <pc:sldMk cId="1305794139" sldId="279"/>
            <ac:picMk id="5" creationId="{BFB033D3-59B6-4957-85E3-C255EC9AA251}"/>
          </ac:picMkLst>
        </pc:picChg>
      </pc:sldChg>
      <pc:sldChg chg="modSp add">
        <pc:chgData name="Hòa Hoàng" userId="c18f3a3778d078b3" providerId="LiveId" clId="{AF91693B-2A97-4E35-8905-6D70EC2ADE65}" dt="2021-10-13T12:46:31.059" v="539" actId="113"/>
        <pc:sldMkLst>
          <pc:docMk/>
          <pc:sldMk cId="861140284" sldId="290"/>
        </pc:sldMkLst>
        <pc:spChg chg="mod">
          <ac:chgData name="Hòa Hoàng" userId="c18f3a3778d078b3" providerId="LiveId" clId="{AF91693B-2A97-4E35-8905-6D70EC2ADE65}" dt="2021-10-13T12:46:31.059" v="539" actId="113"/>
          <ac:spMkLst>
            <pc:docMk/>
            <pc:sldMk cId="861140284" sldId="290"/>
            <ac:spMk id="10" creationId="{24D5B973-31BA-42B7-9D05-884041E7CF63}"/>
          </ac:spMkLst>
        </pc:spChg>
      </pc:sldChg>
      <pc:sldChg chg="delSp new del mod">
        <pc:chgData name="Hòa Hoàng" userId="c18f3a3778d078b3" providerId="LiveId" clId="{AF91693B-2A97-4E35-8905-6D70EC2ADE65}" dt="2021-10-13T13:41:02.625" v="1311" actId="47"/>
        <pc:sldMkLst>
          <pc:docMk/>
          <pc:sldMk cId="3304675321" sldId="291"/>
        </pc:sldMkLst>
        <pc:spChg chg="del">
          <ac:chgData name="Hòa Hoàng" userId="c18f3a3778d078b3" providerId="LiveId" clId="{AF91693B-2A97-4E35-8905-6D70EC2ADE65}" dt="2021-10-13T13:17:51.750" v="1056" actId="478"/>
          <ac:spMkLst>
            <pc:docMk/>
            <pc:sldMk cId="3304675321" sldId="291"/>
            <ac:spMk id="2" creationId="{A99EBD3D-44C9-44BC-9712-2B29DC00EB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F19A-B8E4-41CC-999D-196C16BE03D7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FE85-B4DE-4C39-B4C4-C76E680F33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397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24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542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325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829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59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xmlns="" id="{E5D24D46-FAA1-4A91-A843-7ACDC37FE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F98FC9-1A65-4EF9-932B-04BDC80DFEF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0D4CC7FF-7CF6-4F49-B447-759F9A6182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xmlns="" id="{CC2372B4-2D87-413F-85A3-DFA83790A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1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21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40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4FE85-B4DE-4C39-B4C4-C76E680F33B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77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389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0F4D4D8-784D-4B9D-8D84-427094012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E5DB1BBE-9F94-4860-971A-455EBC710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973390F-5148-4D20-8758-4C250712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8B98654-1FB7-449B-AAD7-C3A03415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20141EC-7CDF-4C88-8FAC-483E692A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618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513180F-45A0-4548-98A1-36BAF4A1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19727718-9506-4C28-BDC5-C27C696C3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14A3738-4956-402D-83F9-4545EE65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FA75FB3-3FDC-41B1-8FD0-D8764537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FDD65C3-3537-4A56-8C95-FD4034CB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313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D246A1A6-9467-40DD-B4C7-B4F4F0D69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66EBCE22-6CFF-4243-A005-29888BADC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BF1B443-1F40-4C4B-8448-4F0FD344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40E8EF5-2C81-4F7D-AEA8-BD66B6DC0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6B32E26-AA0D-4F41-A1C9-7D447382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804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0A5DDAF-AE98-42C0-82F2-3A93AE15C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93A111B-D487-4C76-A390-1C4D19BA0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0687E09-800D-49D0-B025-239720A8FF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94E54-C042-4FF5-8ED3-9D77EEF82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7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4038A4-591F-477D-BD11-664F7AA5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5D3C3DC-EDC8-4356-8EEF-E5799AAE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C74DE6-645D-47AA-9BB2-9DAFD99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D84D011-F31F-4B69-A976-4840C6E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BDF37CF-36AC-43A8-A0AD-874876A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11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11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06EB186-D419-4E9D-807A-3A3D67E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EA91E55-3E8F-4C12-BCD1-87FEB3C9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6871B94-6347-4DAD-AB2B-1520E9E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E76EECE-204E-4B42-99CD-1D50AB4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7BB3D4-8412-410C-B80C-155B984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987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D5BBBB-3487-4F01-9FFC-AA2C7B98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38103E6-B013-454F-8787-0FA8EEFD0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6F10A15-6E19-4965-AB40-BCFDD8D5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C72487C-325A-478F-A3EE-C343AA4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181FAD8-1341-4F5A-AFF4-EDE7460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C61B483-411D-4F77-B907-E53814F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987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EAF7612-DDB6-4843-8AE4-3BD4A4D1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86DA841-0EB9-4E40-BEBF-5A09D235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4F13E23-30BE-4A3F-AB70-0E51ED47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65F264B-E0C0-44F6-878F-A54E11A76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7A6558E-D3D4-445B-854B-0AEA0EDD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863E6045-45B1-40D1-A88B-BE98F4D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47CADAE-934C-453A-9C14-F6B348CA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37A830B-4E7E-4E46-B58A-CE2DE32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8091" y="64994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3989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80A0AF-4117-4142-A4A7-D7BEEC67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9E410F6-1D4F-414A-90A6-3DB5B9A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FF837EF-1E3A-4C36-B0CD-052A306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33E9974-0AD2-48A9-B057-CD1FEE3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028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E41E7F2-9BB6-4DC2-9ABE-B240D0172E55}"/>
              </a:ext>
            </a:extLst>
          </p:cNvPr>
          <p:cNvSpPr/>
          <p:nvPr userDrawn="1"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E58E570-954C-4195-B0FE-A3EB41B53C51}"/>
              </a:ext>
            </a:extLst>
          </p:cNvPr>
          <p:cNvSpPr/>
          <p:nvPr userDrawn="1"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574D5CA-BEB1-4816-8068-CB90E552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D75DE5E-24AA-4235-BD4C-3CE9896C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A53C9C91-CB29-498D-8575-EB1884E4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3330897-8263-4EFA-B602-178E3E5ED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08A2F79-FBBB-4615-BC51-32BE544A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921B7E6-528C-4B97-B19B-367128D3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208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6819BD-8A45-4322-BEEB-C59638D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ABF4CB7-6A5B-4951-8CE1-86550A1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4588B8C-B4E8-4ABE-B577-6FA4AA4A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4E22710-99C7-4955-A943-7237C39B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7AC8D82-56D9-461D-96F7-1439EE2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AF972B9-D37D-4274-853B-60876E3C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370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B04D66-A2E6-46A2-89DA-6DEBE60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DE599FB-E329-4B17-ABF4-A81B748E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4BE1A5F-F835-4B88-B375-8163A9C04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6E7995F-EE09-46BA-96C2-A6AA728B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CD9BD8C-7955-4ACD-B8F7-13A9767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7A4C4FB-507D-4D06-87FB-B223A85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26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BA5631A-E460-4C04-AB41-AF10572A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4CE3954-A314-4439-B096-FB59A8FB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B5E9A46-8396-467E-ADA2-6BC96968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0ED8C77-09EF-417A-9FE6-A3361188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99EFDE8-6751-4837-A20C-FE7C312B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684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047077D-C3E0-497F-801B-D5BF94AD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35F4F83-7027-45FF-ACE1-2E1E8DF6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F6CE2E2-991F-4333-A418-CFA9B67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52777A-D977-4F98-A281-90CA0B57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975CA4-110D-4659-BB72-F325839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819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961706A1-508B-4D03-BB1A-C5B560C6CA71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xmlns="" id="{D924C9C8-FBF4-45B8-AD04-85D0BDBC495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xmlns="" id="{D782E2EE-8E1C-48BC-BA53-2D1F0DDBA8D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xmlns="" id="{35D445BB-33EA-4BDA-A209-D91BB74FAA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xmlns="" id="{C5765B22-4A0A-4AD9-AA81-60A4B389F0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xmlns="" id="{2CA52669-77C0-43EC-B902-04D478497C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xmlns="" id="{EF8F0B92-4E7E-401F-8221-1DE6BBEE438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xmlns="" id="{12BAD88C-63C0-46F8-BD5D-159BBEF23FA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xmlns="" id="{28969567-E500-4BC4-879F-331306FD683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xmlns="" id="{37D00E51-0E62-4BE2-97CD-94840D38291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xmlns="" id="{B5A7A722-42A6-43EC-994F-145FA64DC86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xmlns="" id="{04A566C6-902A-4D36-A595-E293D3987C8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2C3497F1-C96B-4AEE-95ED-603BD71DDD4A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5EFC8935-D756-46C6-AB46-A3E52ACC6994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xmlns="" id="{C3DF79DF-1207-4644-8280-501A28D53B4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xmlns="" id="{5A93021B-97D4-4F30-8355-4AAE9B088DB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xmlns="" id="{226C530C-8D71-49C8-A153-6C48BAAD6F1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xmlns="" id="{69845470-CECB-404F-B376-C59F3756658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23149095-5D89-4A53-9522-F0B34C8B72B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xmlns="" id="{D988638D-ABD2-4C5B-8F13-A8FF9B282F7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xmlns="" id="{39C5013C-ED70-4F0C-8E78-039142D358D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xmlns="" id="{E7C00686-47BE-4E48-A0A8-B4BED4C3585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xmlns="" id="{7A19C377-1087-4BB6-9CAE-FEA446F8C16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xmlns="" id="{DFDFC98C-101E-4671-A974-2B1CFCF2311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xmlns="" id="{4A43743C-867B-4315-B0D1-FB946AA22AB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xmlns="" id="{954DBC28-4E0A-4359-86D5-E5E6768994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xmlns="" id="{BF2DB255-C009-44C2-AC95-C2E8E1BC9EC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xmlns="" id="{59807F0C-5A80-41DC-9B51-98E4B480D66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5" name="Freeform 30">
                <a:extLst>
                  <a:ext uri="{FF2B5EF4-FFF2-40B4-BE49-F238E27FC236}">
                    <a16:creationId xmlns:a16="http://schemas.microsoft.com/office/drawing/2014/main" xmlns="" id="{E5D59FB7-CADC-491F-9861-224BF6DE376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26" name="Freeform 31">
                <a:extLst>
                  <a:ext uri="{FF2B5EF4-FFF2-40B4-BE49-F238E27FC236}">
                    <a16:creationId xmlns:a16="http://schemas.microsoft.com/office/drawing/2014/main" xmlns="" id="{B3BA77BD-1376-428C-A191-98789FA9F74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xmlns="" id="{D2E37E3A-C363-4176-A760-422DBC14E7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xmlns="" id="{C2E7B8E3-222B-4A28-BF9E-A40BEA570BE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2" name="Freeform 34">
                <a:extLst>
                  <a:ext uri="{FF2B5EF4-FFF2-40B4-BE49-F238E27FC236}">
                    <a16:creationId xmlns:a16="http://schemas.microsoft.com/office/drawing/2014/main" xmlns="" id="{EB32516C-5EE6-418D-8891-BC7514BAE0C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23" name="Freeform 35">
                <a:extLst>
                  <a:ext uri="{FF2B5EF4-FFF2-40B4-BE49-F238E27FC236}">
                    <a16:creationId xmlns:a16="http://schemas.microsoft.com/office/drawing/2014/main" xmlns="" id="{AA354350-4380-43AA-98D2-B2B57EEB6D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xmlns="" id="{95C91392-841E-443C-AE15-D1F6DE1378F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xmlns="" id="{3BB59048-639A-47F6-B7A7-935DEED20A5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xmlns="" id="{12B28C71-9C2E-49A8-8986-214DE06C3B3B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xmlns="" id="{17AB312D-0DE6-4CFF-A0B1-94E19064578C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xmlns="" id="{9D627F0A-D977-4CCF-AE17-AE03A3AD86D7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xmlns="" id="{52973E0D-8B03-432A-9012-D807CDF40E9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xmlns="" id="{20F7660E-9CC4-4F70-BB9A-C0A5D688259E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xmlns="" id="{39BB029B-FFE1-4269-BC1D-6EC72C67695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800"/>
            </a:p>
          </p:txBody>
        </p:sp>
      </p:grpSp>
    </p:spTree>
    <p:extLst>
      <p:ext uri="{BB962C8B-B14F-4D97-AF65-F5344CB8AC3E}">
        <p14:creationId xmlns:p14="http://schemas.microsoft.com/office/powerpoint/2010/main" val="2281914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D8BD3508-9100-45C6-A450-BC4CCA4DEB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7B1F97D3-E87E-4312-AD53-29366F2C68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73086A5E-4E5D-4CB8-A096-318B95D32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7EC08-6B4D-4E0C-B3B8-C48377214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408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EFFB1C27-D4A7-4301-9C56-C14A191BA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8DB8B344-C783-4B95-97A0-FFC6C65CFD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16B3715A-6493-4BE1-8A64-007C41494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D6FFF-D239-4766-8C19-F070192FF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75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25FBEA3F-79EA-467A-92C8-E3AE1958B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8E4AAEF8-C282-4254-AA50-2237443FD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E085CC57-9852-4FDA-AE3D-2F4A6BE7F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67B3E-7A36-4352-BF47-B56D8EF8A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0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xmlns="" id="{0B405FA4-BFFB-4FD9-9190-37D4151A3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xmlns="" id="{92E08F77-9D51-45C5-9804-DD15EE52B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xmlns="" id="{3EF985FB-B7C9-435A-85E3-9AA5AF1FC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86B9E-57AF-4A1B-97FB-66C060804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568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8F2E4448-A32D-4B36-9D71-B4CF3D537E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xmlns="" id="{612AEBAF-AF6D-4D15-A96C-D48AABCF14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xmlns="" id="{7D1F6E5B-1963-4C8F-981C-C18DCC615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B25FB-7B33-4826-A6D6-955E38868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44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3241D2E-ABAA-4008-8707-0B84118D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2A53B39-0136-4887-8AF6-5647D264C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53B8C61-3AD9-43B9-A12D-A1563AFE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9D9E3CF-5D7C-4C2C-8639-B423331B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1BAE315-50AD-4549-8D38-2A6EA095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509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48D735EB-9966-4CED-9140-9BA8E7C242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xmlns="" id="{42C828DA-38B2-4D7E-B6A7-816756ABA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xmlns="" id="{B16F50CD-B900-4FE4-AF6E-07CC95649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421BD-9063-4525-9235-173A84E9A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374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C9FBF59E-C81E-4BCD-84B0-E4D5E83552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DC5E5E07-EA73-4B01-A394-9CFB16EB7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DA0F1816-FFF0-4578-847F-560462765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3FFDA-DF4A-46CC-A698-1E1D09216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191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FE6E9A99-B6E2-4E9E-8AEB-D8BE26259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480DB603-9E2A-4D7F-9D3D-1114E2E728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BE2D729C-7532-4956-B8C3-E825D4378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96014-5B5F-45EB-87E0-E6BFB8DFC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864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5C54BC01-E79C-4C92-926A-AC60A11A4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92E9635A-B551-485C-9D36-2769F30FD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32EBD5E4-4A22-4A90-B03A-3CDB56C00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37EBF-177B-4295-8420-B6FBF528F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436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642C3705-0CAE-40F6-B9E6-96F571710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DBD6B23C-B607-4525-BF67-D66A1BF22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5A3615D8-30BB-480B-A680-E6CB1F0548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ED372-95C2-4C07-B568-0E1994BC19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6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2F95DD78-89F6-4D50-9BBD-2B35A0C9D0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xmlns="" id="{10C28FFD-ADAC-4255-9250-E2D57C99B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xmlns="" id="{E5EF44D4-C998-4E8F-87C6-DAC95E69B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CA31B-B74E-4904-A189-1529A36EC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703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B407F9AF-BB4D-4E81-9A92-109A503D2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26180825-3ACF-4269-ADE8-ABA700008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60FAE83B-B8DE-444A-B489-8E8F38F2C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532CB-F828-4AB9-AF11-0746A6D99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88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F518B89-ABE0-409A-B17C-3A7CCB4A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C64B3F7-8CB0-4495-B08C-CFC158752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D2C32EC-D337-4125-B0FC-C0E6FF516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8CB709FE-A4EF-4224-8EC4-E1DD536C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B6A13E0-B1A4-450D-869E-D067140C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E3E98A3-F9C8-4800-8B7D-0A9DAEC3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805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F87B6D4-8FF1-48ED-9ECA-2C2565D6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156926A-A311-4061-9D29-644255FA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592FFFFE-A3C8-4A9F-8386-0E9BE5D82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BF8C8BB3-10D9-484C-A629-30B73518E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73795106-BCCB-4B21-8ABA-6EC216A18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414B927C-646D-4470-B1EE-A5AF3B44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E6045B91-12D2-4DCA-B308-785A238C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244F7024-FF60-4700-A4A1-F50E01BB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397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EFD36B1-EAAB-4B8E-B2CC-4F3575A6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0F9EFC1-7773-484C-BF73-E9BC7F11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9C5FA964-709E-494A-A4F0-6781DC7CB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BB50B448-DA89-4441-9186-F44E01F9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175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ABAE4A7E-E70E-4D70-B7EE-B2247080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117AF651-EF64-4CD5-9DF6-F470D772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95E3E55C-0240-4A49-BB55-109A1D43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414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8293C3D-EAC6-4597-851D-30CBB4FE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6801530-5CE4-411D-94BD-E8B62539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F996C30-D4E3-46EE-ADAB-476DD4FFA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EA803B1-56C3-4E36-BBDE-EBB86BD3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C3DEAA3-8217-4DD9-9349-4F0556AE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C22B9371-F796-4B40-AE60-379013E5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646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1ADB8C8-EFE0-477A-88ED-E8F821E0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D272FBD-3BB4-4083-8C70-F9707BA71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E084F674-87CB-4676-9A0B-131834216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A0492DF-67E1-4146-863E-24286579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F20D-0DD0-4049-8C6C-36508E9E9C40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93603AB-DF6E-4C00-968E-6CF641E5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3269D4A-EECB-4A50-97FD-E30BAE3F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796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48012CC3-8BD3-4705-9393-E73CC708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FD816CD-019A-4952-9701-650224779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FF2039C-E74A-4BBA-995F-A787FFF1E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F20D-0DD0-4049-8C6C-36508E9E9C40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7052421-6668-4DAA-9F96-03EA9A67F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BE04C81-6CD5-4FDA-8F79-5DA79DD8C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1B74D-53E4-42C5-9B53-33C0747747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401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EACB17D-52E4-442F-9D3C-E6FCF1B0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C0277A2-05CC-41AD-89AE-87C71DA5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8786444-2196-460D-A003-4E186886D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7518-6E8A-41BB-A282-E8C0A2691D2E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D6C7D9F-1C8A-40B0-A1F9-5ABD35BF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E5731B1-A7F4-4245-BC73-FE90F2E0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41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xmlns="" id="{48DAEC4E-CC1F-4C08-B658-E578B85BD1E4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3" name="Freeform 3">
              <a:extLst>
                <a:ext uri="{FF2B5EF4-FFF2-40B4-BE49-F238E27FC236}">
                  <a16:creationId xmlns:a16="http://schemas.microsoft.com/office/drawing/2014/main" xmlns="" id="{2B9A771D-8C66-4D13-9133-7904DDFD0DD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800"/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xmlns="" id="{98C77FF6-0BAE-4562-941B-7FB699366455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2" name="Freeform 5">
                <a:extLst>
                  <a:ext uri="{FF2B5EF4-FFF2-40B4-BE49-F238E27FC236}">
                    <a16:creationId xmlns:a16="http://schemas.microsoft.com/office/drawing/2014/main" xmlns="" id="{781EFC49-402A-4E3C-B6DB-D6FF8DC59C9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73" name="Freeform 6">
                <a:extLst>
                  <a:ext uri="{FF2B5EF4-FFF2-40B4-BE49-F238E27FC236}">
                    <a16:creationId xmlns:a16="http://schemas.microsoft.com/office/drawing/2014/main" xmlns="" id="{308A9F60-0F38-4DEE-8F41-84AA98C4F1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74" name="Freeform 7">
                <a:extLst>
                  <a:ext uri="{FF2B5EF4-FFF2-40B4-BE49-F238E27FC236}">
                    <a16:creationId xmlns:a16="http://schemas.microsoft.com/office/drawing/2014/main" xmlns="" id="{12D8A232-4362-42B5-9B7E-762EFC22CE3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xmlns="" id="{2B2372DD-CF38-4DD2-B023-2AAC0C109F4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800"/>
            </a:p>
          </p:txBody>
        </p:sp>
        <p:grpSp>
          <p:nvGrpSpPr>
            <p:cNvPr id="1036" name="Group 9">
              <a:extLst>
                <a:ext uri="{FF2B5EF4-FFF2-40B4-BE49-F238E27FC236}">
                  <a16:creationId xmlns:a16="http://schemas.microsoft.com/office/drawing/2014/main" xmlns="" id="{CC870C9D-82B8-4C8F-BA13-6129D67FC4C3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3" name="Freeform 10">
                <a:extLst>
                  <a:ext uri="{FF2B5EF4-FFF2-40B4-BE49-F238E27FC236}">
                    <a16:creationId xmlns:a16="http://schemas.microsoft.com/office/drawing/2014/main" xmlns="" id="{FB7551E3-8266-4A9C-90B4-5BFF0555A4C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64" name="Freeform 11">
                <a:extLst>
                  <a:ext uri="{FF2B5EF4-FFF2-40B4-BE49-F238E27FC236}">
                    <a16:creationId xmlns:a16="http://schemas.microsoft.com/office/drawing/2014/main" xmlns="" id="{5B617212-37AD-4C96-8420-F3884AEE8ED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65" name="Freeform 12">
                <a:extLst>
                  <a:ext uri="{FF2B5EF4-FFF2-40B4-BE49-F238E27FC236}">
                    <a16:creationId xmlns:a16="http://schemas.microsoft.com/office/drawing/2014/main" xmlns="" id="{818CC47B-62D7-46D3-ADCF-176556804D4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66" name="Freeform 13">
                <a:extLst>
                  <a:ext uri="{FF2B5EF4-FFF2-40B4-BE49-F238E27FC236}">
                    <a16:creationId xmlns:a16="http://schemas.microsoft.com/office/drawing/2014/main" xmlns="" id="{DDD0D944-AB4E-44BF-8D83-A11CC3F962A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67" name="Freeform 14">
                <a:extLst>
                  <a:ext uri="{FF2B5EF4-FFF2-40B4-BE49-F238E27FC236}">
                    <a16:creationId xmlns:a16="http://schemas.microsoft.com/office/drawing/2014/main" xmlns="" id="{AB0C6EF9-0E82-4176-ADBC-CA92AEC4951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grpSp>
            <p:nvGrpSpPr>
              <p:cNvPr id="1068" name="Group 15">
                <a:extLst>
                  <a:ext uri="{FF2B5EF4-FFF2-40B4-BE49-F238E27FC236}">
                    <a16:creationId xmlns:a16="http://schemas.microsoft.com/office/drawing/2014/main" xmlns="" id="{AEC7D7A0-814D-4551-9581-9A8F349464D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9" name="Freeform 16">
                  <a:extLst>
                    <a:ext uri="{FF2B5EF4-FFF2-40B4-BE49-F238E27FC236}">
                      <a16:creationId xmlns:a16="http://schemas.microsoft.com/office/drawing/2014/main" xmlns="" id="{82AEBA27-8D59-4AF1-90C4-41FD82D6B20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 sz="1800"/>
                </a:p>
              </p:txBody>
            </p:sp>
            <p:sp>
              <p:nvSpPr>
                <p:cNvPr id="1070" name="Freeform 17">
                  <a:extLst>
                    <a:ext uri="{FF2B5EF4-FFF2-40B4-BE49-F238E27FC236}">
                      <a16:creationId xmlns:a16="http://schemas.microsoft.com/office/drawing/2014/main" xmlns="" id="{DE7C5C10-408E-4DDF-9BA1-A892C46381A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 sz="1800"/>
                </a:p>
              </p:txBody>
            </p:sp>
            <p:sp>
              <p:nvSpPr>
                <p:cNvPr id="1071" name="Freeform 18">
                  <a:extLst>
                    <a:ext uri="{FF2B5EF4-FFF2-40B4-BE49-F238E27FC236}">
                      <a16:creationId xmlns:a16="http://schemas.microsoft.com/office/drawing/2014/main" xmlns="" id="{0E4753B9-3923-4256-B84C-9D82F2171AC7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 sz="1800"/>
                </a:p>
              </p:txBody>
            </p:sp>
          </p:grpSp>
        </p:grpSp>
        <p:grpSp>
          <p:nvGrpSpPr>
            <p:cNvPr id="1037" name="Group 19">
              <a:extLst>
                <a:ext uri="{FF2B5EF4-FFF2-40B4-BE49-F238E27FC236}">
                  <a16:creationId xmlns:a16="http://schemas.microsoft.com/office/drawing/2014/main" xmlns="" id="{D7A650A3-4BCB-4064-90C0-F2A693CA636C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60" name="Freeform 20">
                <a:extLst>
                  <a:ext uri="{FF2B5EF4-FFF2-40B4-BE49-F238E27FC236}">
                    <a16:creationId xmlns:a16="http://schemas.microsoft.com/office/drawing/2014/main" xmlns="" id="{F19FEA59-7BB5-469D-8C5B-369C9C87AC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61" name="Freeform 21">
                <a:extLst>
                  <a:ext uri="{FF2B5EF4-FFF2-40B4-BE49-F238E27FC236}">
                    <a16:creationId xmlns:a16="http://schemas.microsoft.com/office/drawing/2014/main" xmlns="" id="{1183E2C9-D0D5-431D-94E8-036940306A8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62" name="Freeform 22">
                <a:extLst>
                  <a:ext uri="{FF2B5EF4-FFF2-40B4-BE49-F238E27FC236}">
                    <a16:creationId xmlns:a16="http://schemas.microsoft.com/office/drawing/2014/main" xmlns="" id="{392E7768-A94C-462F-A7CF-E73FDC31003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grpSp>
          <p:nvGrpSpPr>
            <p:cNvPr id="1038" name="Group 23">
              <a:extLst>
                <a:ext uri="{FF2B5EF4-FFF2-40B4-BE49-F238E27FC236}">
                  <a16:creationId xmlns:a16="http://schemas.microsoft.com/office/drawing/2014/main" xmlns="" id="{4DC467A2-9EF8-4DCA-873C-DFD503B17ACE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7" name="Freeform 24">
                <a:extLst>
                  <a:ext uri="{FF2B5EF4-FFF2-40B4-BE49-F238E27FC236}">
                    <a16:creationId xmlns:a16="http://schemas.microsoft.com/office/drawing/2014/main" xmlns="" id="{AF0DD597-79A3-4EAC-97A5-189C0EA48A1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58" name="Freeform 25">
                <a:extLst>
                  <a:ext uri="{FF2B5EF4-FFF2-40B4-BE49-F238E27FC236}">
                    <a16:creationId xmlns:a16="http://schemas.microsoft.com/office/drawing/2014/main" xmlns="" id="{16E3023B-C358-4C11-ABBE-64EA3CA803B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59" name="Freeform 26">
                <a:extLst>
                  <a:ext uri="{FF2B5EF4-FFF2-40B4-BE49-F238E27FC236}">
                    <a16:creationId xmlns:a16="http://schemas.microsoft.com/office/drawing/2014/main" xmlns="" id="{FF216314-B888-4C03-BE49-E2151CE9BC8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grpSp>
          <p:nvGrpSpPr>
            <p:cNvPr id="1039" name="Group 27">
              <a:extLst>
                <a:ext uri="{FF2B5EF4-FFF2-40B4-BE49-F238E27FC236}">
                  <a16:creationId xmlns:a16="http://schemas.microsoft.com/office/drawing/2014/main" xmlns="" id="{574C3FA4-CD52-400C-8D20-481AC998A3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4" name="Freeform 28">
                <a:extLst>
                  <a:ext uri="{FF2B5EF4-FFF2-40B4-BE49-F238E27FC236}">
                    <a16:creationId xmlns:a16="http://schemas.microsoft.com/office/drawing/2014/main" xmlns="" id="{EDB324E8-7F19-4D0C-9E96-F388B62B1F2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55" name="Freeform 29">
                <a:extLst>
                  <a:ext uri="{FF2B5EF4-FFF2-40B4-BE49-F238E27FC236}">
                    <a16:creationId xmlns:a16="http://schemas.microsoft.com/office/drawing/2014/main" xmlns="" id="{6D2C1FFB-6757-4D71-A44C-2DEF7BB86CC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056" name="Freeform 30">
                <a:extLst>
                  <a:ext uri="{FF2B5EF4-FFF2-40B4-BE49-F238E27FC236}">
                    <a16:creationId xmlns:a16="http://schemas.microsoft.com/office/drawing/2014/main" xmlns="" id="{C5B8D03C-E554-4D39-9FAB-80F79BFD3D6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sp>
          <p:nvSpPr>
            <p:cNvPr id="1040" name="Freeform 31">
              <a:extLst>
                <a:ext uri="{FF2B5EF4-FFF2-40B4-BE49-F238E27FC236}">
                  <a16:creationId xmlns:a16="http://schemas.microsoft.com/office/drawing/2014/main" xmlns="" id="{8498C1AB-2A66-45ED-9F08-278B974D2A3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1" name="Freeform 32">
              <a:extLst>
                <a:ext uri="{FF2B5EF4-FFF2-40B4-BE49-F238E27FC236}">
                  <a16:creationId xmlns:a16="http://schemas.microsoft.com/office/drawing/2014/main" xmlns="" id="{2D7A3F89-DB88-4824-A801-15E1C6B74C92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2" name="Freeform 33">
              <a:extLst>
                <a:ext uri="{FF2B5EF4-FFF2-40B4-BE49-F238E27FC236}">
                  <a16:creationId xmlns:a16="http://schemas.microsoft.com/office/drawing/2014/main" xmlns="" id="{06F2DEA8-06EC-4EAC-98D8-D48E67008118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3" name="Freeform 34">
              <a:extLst>
                <a:ext uri="{FF2B5EF4-FFF2-40B4-BE49-F238E27FC236}">
                  <a16:creationId xmlns:a16="http://schemas.microsoft.com/office/drawing/2014/main" xmlns="" id="{B0E1E242-1A30-48C4-8602-77C5651307A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4" name="Freeform 35">
              <a:extLst>
                <a:ext uri="{FF2B5EF4-FFF2-40B4-BE49-F238E27FC236}">
                  <a16:creationId xmlns:a16="http://schemas.microsoft.com/office/drawing/2014/main" xmlns="" id="{CA5680AC-6DB7-4A33-987F-E791DBB6599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5" name="Freeform 36">
              <a:extLst>
                <a:ext uri="{FF2B5EF4-FFF2-40B4-BE49-F238E27FC236}">
                  <a16:creationId xmlns:a16="http://schemas.microsoft.com/office/drawing/2014/main" xmlns="" id="{3F0D7D2E-CE83-4245-8B3A-3DB7A2BA01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6" name="Freeform 37">
              <a:extLst>
                <a:ext uri="{FF2B5EF4-FFF2-40B4-BE49-F238E27FC236}">
                  <a16:creationId xmlns:a16="http://schemas.microsoft.com/office/drawing/2014/main" xmlns="" id="{021B8445-C200-4C03-8CED-F8EF4D020B2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7" name="Freeform 38">
              <a:extLst>
                <a:ext uri="{FF2B5EF4-FFF2-40B4-BE49-F238E27FC236}">
                  <a16:creationId xmlns:a16="http://schemas.microsoft.com/office/drawing/2014/main" xmlns="" id="{8F768916-5105-470B-93C2-E31DEFBBA583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8" name="Freeform 39">
              <a:extLst>
                <a:ext uri="{FF2B5EF4-FFF2-40B4-BE49-F238E27FC236}">
                  <a16:creationId xmlns:a16="http://schemas.microsoft.com/office/drawing/2014/main" xmlns="" id="{65A19A68-BCA4-4015-B737-287084E6691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49" name="Freeform 40">
              <a:extLst>
                <a:ext uri="{FF2B5EF4-FFF2-40B4-BE49-F238E27FC236}">
                  <a16:creationId xmlns:a16="http://schemas.microsoft.com/office/drawing/2014/main" xmlns="" id="{2AD7C126-E93E-463E-8E16-199E5830B1DF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50" name="Freeform 41">
              <a:extLst>
                <a:ext uri="{FF2B5EF4-FFF2-40B4-BE49-F238E27FC236}">
                  <a16:creationId xmlns:a16="http://schemas.microsoft.com/office/drawing/2014/main" xmlns="" id="{4BEE7D9B-7212-4A87-81F2-59806A403C0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51" name="Freeform 42">
              <a:extLst>
                <a:ext uri="{FF2B5EF4-FFF2-40B4-BE49-F238E27FC236}">
                  <a16:creationId xmlns:a16="http://schemas.microsoft.com/office/drawing/2014/main" xmlns="" id="{275C3AD6-C027-4CE7-8607-D280A913B27F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52" name="Freeform 43">
              <a:extLst>
                <a:ext uri="{FF2B5EF4-FFF2-40B4-BE49-F238E27FC236}">
                  <a16:creationId xmlns:a16="http://schemas.microsoft.com/office/drawing/2014/main" xmlns="" id="{F534BF03-8A30-4C37-9044-57A29C9CBFF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053" name="Freeform 44">
              <a:extLst>
                <a:ext uri="{FF2B5EF4-FFF2-40B4-BE49-F238E27FC236}">
                  <a16:creationId xmlns:a16="http://schemas.microsoft.com/office/drawing/2014/main" xmlns="" id="{EB6E32E5-3673-44B4-BE37-F7E9E773A98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</p:grpSp>
      <p:sp>
        <p:nvSpPr>
          <p:cNvPr id="179245" name="Rectangle 45">
            <a:extLst>
              <a:ext uri="{FF2B5EF4-FFF2-40B4-BE49-F238E27FC236}">
                <a16:creationId xmlns:a16="http://schemas.microsoft.com/office/drawing/2014/main" xmlns="" id="{9D39B691-61DA-4616-8BEB-16361C0EB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xmlns="" id="{40431692-E02B-457D-B380-EBDFFF2D7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9247" name="Rectangle 47">
            <a:extLst>
              <a:ext uri="{FF2B5EF4-FFF2-40B4-BE49-F238E27FC236}">
                <a16:creationId xmlns:a16="http://schemas.microsoft.com/office/drawing/2014/main" xmlns="" id="{E8D4AFC0-8160-471F-B713-20DDA62504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9248" name="Rectangle 48">
            <a:extLst>
              <a:ext uri="{FF2B5EF4-FFF2-40B4-BE49-F238E27FC236}">
                <a16:creationId xmlns:a16="http://schemas.microsoft.com/office/drawing/2014/main" xmlns="" id="{C10C9D5C-3B51-4158-8DD4-22592DDB3F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9249" name="Rectangle 49">
            <a:extLst>
              <a:ext uri="{FF2B5EF4-FFF2-40B4-BE49-F238E27FC236}">
                <a16:creationId xmlns:a16="http://schemas.microsoft.com/office/drawing/2014/main" xmlns="" id="{0EC6B3D6-4B47-40BA-9F29-0096750989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fld id="{3A0FC744-649E-4DF8-A39B-EAB4255C79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Text Box 50">
            <a:extLst>
              <a:ext uri="{FF2B5EF4-FFF2-40B4-BE49-F238E27FC236}">
                <a16:creationId xmlns:a16="http://schemas.microsoft.com/office/drawing/2014/main" xmlns="" id="{06A55800-A6F6-4389-87BE-D07D11B5FA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65600" y="6629400"/>
            <a:ext cx="3352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en-US" sz="1000">
                <a:latin typeface=".VnArial" panose="020B7200000000000000" pitchFamily="34" charset="0"/>
              </a:rPr>
              <a:t>ThiÕt kÕ bëi: </a:t>
            </a:r>
            <a:r>
              <a:rPr lang="en-US" altLang="en-US" sz="1000" i="1">
                <a:latin typeface=".VnArial" panose="020B7200000000000000" pitchFamily="34" charset="0"/>
              </a:rPr>
              <a:t>Chu Thanh Th¶o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40812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emf"/><Relationship Id="rId3" Type="http://schemas.microsoft.com/office/2007/relationships/media" Target="../media/media1.mp3"/><Relationship Id="rId21" Type="http://schemas.openxmlformats.org/officeDocument/2006/relationships/image" Target="../media/image27.png"/><Relationship Id="rId7" Type="http://schemas.openxmlformats.org/officeDocument/2006/relationships/audio" Target="../media/audio1.wav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audio" Target="../media/media2.wav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microsoft.com/office/2007/relationships/media" Target="../media/media2.wav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1.png"/><Relationship Id="rId10" Type="http://schemas.openxmlformats.org/officeDocument/2006/relationships/image" Target="../media/image7.png"/><Relationship Id="rId19" Type="http://schemas.openxmlformats.org/officeDocument/2006/relationships/image" Target="../media/image25.png"/><Relationship Id="rId4" Type="http://schemas.openxmlformats.org/officeDocument/2006/relationships/audio" Target="../media/media1.mp3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8.png"/><Relationship Id="rId18" Type="http://schemas.openxmlformats.org/officeDocument/2006/relationships/image" Target="../media/image26.png"/><Relationship Id="rId3" Type="http://schemas.microsoft.com/office/2007/relationships/media" Target="../media/media1.mp3"/><Relationship Id="rId21" Type="http://schemas.openxmlformats.org/officeDocument/2006/relationships/image" Target="../media/image23.png"/><Relationship Id="rId7" Type="http://schemas.openxmlformats.org/officeDocument/2006/relationships/audio" Target="../media/audio1.wav"/><Relationship Id="rId12" Type="http://schemas.openxmlformats.org/officeDocument/2006/relationships/image" Target="../media/image18.png"/><Relationship Id="rId17" Type="http://schemas.openxmlformats.org/officeDocument/2006/relationships/image" Target="../media/image25.png"/><Relationship Id="rId2" Type="http://schemas.openxmlformats.org/officeDocument/2006/relationships/audio" Target="../media/media2.wav"/><Relationship Id="rId16" Type="http://schemas.openxmlformats.org/officeDocument/2006/relationships/image" Target="../media/image24.emf"/><Relationship Id="rId20" Type="http://schemas.openxmlformats.org/officeDocument/2006/relationships/image" Target="../media/image14.png"/><Relationship Id="rId1" Type="http://schemas.microsoft.com/office/2007/relationships/media" Target="../media/media2.wav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image" Target="../media/image27.png"/><Relationship Id="rId4" Type="http://schemas.openxmlformats.org/officeDocument/2006/relationships/audio" Target="../media/media1.mp3"/><Relationship Id="rId9" Type="http://schemas.openxmlformats.org/officeDocument/2006/relationships/image" Target="../media/image16.png"/><Relationship Id="rId1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6.png"/><Relationship Id="rId3" Type="http://schemas.microsoft.com/office/2007/relationships/media" Target="../media/media1.mp3"/><Relationship Id="rId21" Type="http://schemas.openxmlformats.org/officeDocument/2006/relationships/image" Target="../media/image23.png"/><Relationship Id="rId7" Type="http://schemas.openxmlformats.org/officeDocument/2006/relationships/audio" Target="../media/audio1.wav"/><Relationship Id="rId12" Type="http://schemas.openxmlformats.org/officeDocument/2006/relationships/image" Target="../media/image28.png"/><Relationship Id="rId17" Type="http://schemas.openxmlformats.org/officeDocument/2006/relationships/image" Target="../media/image25.png"/><Relationship Id="rId2" Type="http://schemas.openxmlformats.org/officeDocument/2006/relationships/audio" Target="../media/media2.wav"/><Relationship Id="rId16" Type="http://schemas.openxmlformats.org/officeDocument/2006/relationships/image" Target="../media/image24.emf"/><Relationship Id="rId20" Type="http://schemas.openxmlformats.org/officeDocument/2006/relationships/image" Target="../media/image14.png"/><Relationship Id="rId1" Type="http://schemas.microsoft.com/office/2007/relationships/media" Target="../media/media2.wav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image" Target="../media/image27.png"/><Relationship Id="rId4" Type="http://schemas.openxmlformats.org/officeDocument/2006/relationships/audio" Target="../media/media1.mp3"/><Relationship Id="rId9" Type="http://schemas.openxmlformats.org/officeDocument/2006/relationships/image" Target="../media/image16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8.png"/><Relationship Id="rId18" Type="http://schemas.openxmlformats.org/officeDocument/2006/relationships/image" Target="../media/image25.png"/><Relationship Id="rId3" Type="http://schemas.microsoft.com/office/2007/relationships/media" Target="../media/media1.mp3"/><Relationship Id="rId21" Type="http://schemas.openxmlformats.org/officeDocument/2006/relationships/image" Target="../media/image14.png"/><Relationship Id="rId7" Type="http://schemas.openxmlformats.org/officeDocument/2006/relationships/audio" Target="../media/audio1.wav"/><Relationship Id="rId12" Type="http://schemas.openxmlformats.org/officeDocument/2006/relationships/image" Target="../media/image18.png"/><Relationship Id="rId17" Type="http://schemas.openxmlformats.org/officeDocument/2006/relationships/image" Target="../media/image24.emf"/><Relationship Id="rId2" Type="http://schemas.openxmlformats.org/officeDocument/2006/relationships/audio" Target="../media/media2.wav"/><Relationship Id="rId16" Type="http://schemas.openxmlformats.org/officeDocument/2006/relationships/image" Target="../media/image22.png"/><Relationship Id="rId20" Type="http://schemas.openxmlformats.org/officeDocument/2006/relationships/image" Target="../media/image27.png"/><Relationship Id="rId1" Type="http://schemas.microsoft.com/office/2007/relationships/media" Target="../media/media2.wav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1.png"/><Relationship Id="rId10" Type="http://schemas.openxmlformats.org/officeDocument/2006/relationships/image" Target="../media/image7.png"/><Relationship Id="rId19" Type="http://schemas.openxmlformats.org/officeDocument/2006/relationships/image" Target="../media/image26.png"/><Relationship Id="rId4" Type="http://schemas.openxmlformats.org/officeDocument/2006/relationships/audio" Target="../media/media1.mp3"/><Relationship Id="rId9" Type="http://schemas.openxmlformats.org/officeDocument/2006/relationships/image" Target="../media/image16.png"/><Relationship Id="rId1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7584F26-81B6-413E-915A-A3CBAE8E59A7}"/>
              </a:ext>
            </a:extLst>
          </p:cNvPr>
          <p:cNvSpPr/>
          <p:nvPr/>
        </p:nvSpPr>
        <p:spPr>
          <a:xfrm>
            <a:off x="0" y="4058250"/>
            <a:ext cx="12192000" cy="2848708"/>
          </a:xfrm>
          <a:custGeom>
            <a:avLst/>
            <a:gdLst>
              <a:gd name="connsiteX0" fmla="*/ 0 w 12192000"/>
              <a:gd name="connsiteY0" fmla="*/ 0 h 2848708"/>
              <a:gd name="connsiteX1" fmla="*/ 921173 w 12192000"/>
              <a:gd name="connsiteY1" fmla="*/ 0 h 2848708"/>
              <a:gd name="connsiteX2" fmla="*/ 1842347 w 12192000"/>
              <a:gd name="connsiteY2" fmla="*/ 0 h 2848708"/>
              <a:gd name="connsiteX3" fmla="*/ 2153920 w 12192000"/>
              <a:gd name="connsiteY3" fmla="*/ 0 h 2848708"/>
              <a:gd name="connsiteX4" fmla="*/ 3075093 w 12192000"/>
              <a:gd name="connsiteY4" fmla="*/ 0 h 2848708"/>
              <a:gd name="connsiteX5" fmla="*/ 3386667 w 12192000"/>
              <a:gd name="connsiteY5" fmla="*/ 0 h 2848708"/>
              <a:gd name="connsiteX6" fmla="*/ 3820160 w 12192000"/>
              <a:gd name="connsiteY6" fmla="*/ 0 h 2848708"/>
              <a:gd name="connsiteX7" fmla="*/ 4253653 w 12192000"/>
              <a:gd name="connsiteY7" fmla="*/ 0 h 2848708"/>
              <a:gd name="connsiteX8" fmla="*/ 5174827 w 12192000"/>
              <a:gd name="connsiteY8" fmla="*/ 0 h 2848708"/>
              <a:gd name="connsiteX9" fmla="*/ 5974080 w 12192000"/>
              <a:gd name="connsiteY9" fmla="*/ 0 h 2848708"/>
              <a:gd name="connsiteX10" fmla="*/ 6407573 w 12192000"/>
              <a:gd name="connsiteY10" fmla="*/ 0 h 2848708"/>
              <a:gd name="connsiteX11" fmla="*/ 7328747 w 12192000"/>
              <a:gd name="connsiteY11" fmla="*/ 0 h 2848708"/>
              <a:gd name="connsiteX12" fmla="*/ 7640320 w 12192000"/>
              <a:gd name="connsiteY12" fmla="*/ 0 h 2848708"/>
              <a:gd name="connsiteX13" fmla="*/ 8561493 w 12192000"/>
              <a:gd name="connsiteY13" fmla="*/ 0 h 2848708"/>
              <a:gd name="connsiteX14" fmla="*/ 9116907 w 12192000"/>
              <a:gd name="connsiteY14" fmla="*/ 0 h 2848708"/>
              <a:gd name="connsiteX15" fmla="*/ 9550400 w 12192000"/>
              <a:gd name="connsiteY15" fmla="*/ 0 h 2848708"/>
              <a:gd name="connsiteX16" fmla="*/ 10105813 w 12192000"/>
              <a:gd name="connsiteY16" fmla="*/ 0 h 2848708"/>
              <a:gd name="connsiteX17" fmla="*/ 10905067 w 12192000"/>
              <a:gd name="connsiteY17" fmla="*/ 0 h 2848708"/>
              <a:gd name="connsiteX18" fmla="*/ 11216640 w 12192000"/>
              <a:gd name="connsiteY18" fmla="*/ 0 h 2848708"/>
              <a:gd name="connsiteX19" fmla="*/ 11528213 w 12192000"/>
              <a:gd name="connsiteY19" fmla="*/ 0 h 2848708"/>
              <a:gd name="connsiteX20" fmla="*/ 12192000 w 12192000"/>
              <a:gd name="connsiteY20" fmla="*/ 0 h 2848708"/>
              <a:gd name="connsiteX21" fmla="*/ 12192000 w 12192000"/>
              <a:gd name="connsiteY21" fmla="*/ 598229 h 2848708"/>
              <a:gd name="connsiteX22" fmla="*/ 12192000 w 12192000"/>
              <a:gd name="connsiteY22" fmla="*/ 1167970 h 2848708"/>
              <a:gd name="connsiteX23" fmla="*/ 12192000 w 12192000"/>
              <a:gd name="connsiteY23" fmla="*/ 1652251 h 2848708"/>
              <a:gd name="connsiteX24" fmla="*/ 12192000 w 12192000"/>
              <a:gd name="connsiteY24" fmla="*/ 2165018 h 2848708"/>
              <a:gd name="connsiteX25" fmla="*/ 12192000 w 12192000"/>
              <a:gd name="connsiteY25" fmla="*/ 2848708 h 2848708"/>
              <a:gd name="connsiteX26" fmla="*/ 11392747 w 12192000"/>
              <a:gd name="connsiteY26" fmla="*/ 2848708 h 2848708"/>
              <a:gd name="connsiteX27" fmla="*/ 11081173 w 12192000"/>
              <a:gd name="connsiteY27" fmla="*/ 2848708 h 2848708"/>
              <a:gd name="connsiteX28" fmla="*/ 10281920 w 12192000"/>
              <a:gd name="connsiteY28" fmla="*/ 2848708 h 2848708"/>
              <a:gd name="connsiteX29" fmla="*/ 9726507 w 12192000"/>
              <a:gd name="connsiteY29" fmla="*/ 2848708 h 2848708"/>
              <a:gd name="connsiteX30" fmla="*/ 9171093 w 12192000"/>
              <a:gd name="connsiteY30" fmla="*/ 2848708 h 2848708"/>
              <a:gd name="connsiteX31" fmla="*/ 8859520 w 12192000"/>
              <a:gd name="connsiteY31" fmla="*/ 2848708 h 2848708"/>
              <a:gd name="connsiteX32" fmla="*/ 8547947 w 12192000"/>
              <a:gd name="connsiteY32" fmla="*/ 2848708 h 2848708"/>
              <a:gd name="connsiteX33" fmla="*/ 8114453 w 12192000"/>
              <a:gd name="connsiteY33" fmla="*/ 2848708 h 2848708"/>
              <a:gd name="connsiteX34" fmla="*/ 7559040 w 12192000"/>
              <a:gd name="connsiteY34" fmla="*/ 2848708 h 2848708"/>
              <a:gd name="connsiteX35" fmla="*/ 6759787 w 12192000"/>
              <a:gd name="connsiteY35" fmla="*/ 2848708 h 2848708"/>
              <a:gd name="connsiteX36" fmla="*/ 6326293 w 12192000"/>
              <a:gd name="connsiteY36" fmla="*/ 2848708 h 2848708"/>
              <a:gd name="connsiteX37" fmla="*/ 6014720 w 12192000"/>
              <a:gd name="connsiteY37" fmla="*/ 2848708 h 2848708"/>
              <a:gd name="connsiteX38" fmla="*/ 5093547 w 12192000"/>
              <a:gd name="connsiteY38" fmla="*/ 2848708 h 2848708"/>
              <a:gd name="connsiteX39" fmla="*/ 4781973 w 12192000"/>
              <a:gd name="connsiteY39" fmla="*/ 2848708 h 2848708"/>
              <a:gd name="connsiteX40" fmla="*/ 4348480 w 12192000"/>
              <a:gd name="connsiteY40" fmla="*/ 2848708 h 2848708"/>
              <a:gd name="connsiteX41" fmla="*/ 3671147 w 12192000"/>
              <a:gd name="connsiteY41" fmla="*/ 2848708 h 2848708"/>
              <a:gd name="connsiteX42" fmla="*/ 3359573 w 12192000"/>
              <a:gd name="connsiteY42" fmla="*/ 2848708 h 2848708"/>
              <a:gd name="connsiteX43" fmla="*/ 2682240 w 12192000"/>
              <a:gd name="connsiteY43" fmla="*/ 2848708 h 2848708"/>
              <a:gd name="connsiteX44" fmla="*/ 2004907 w 12192000"/>
              <a:gd name="connsiteY44" fmla="*/ 2848708 h 2848708"/>
              <a:gd name="connsiteX45" fmla="*/ 1449493 w 12192000"/>
              <a:gd name="connsiteY45" fmla="*/ 2848708 h 2848708"/>
              <a:gd name="connsiteX46" fmla="*/ 894080 w 12192000"/>
              <a:gd name="connsiteY46" fmla="*/ 2848708 h 2848708"/>
              <a:gd name="connsiteX47" fmla="*/ 0 w 12192000"/>
              <a:gd name="connsiteY47" fmla="*/ 2848708 h 2848708"/>
              <a:gd name="connsiteX48" fmla="*/ 0 w 12192000"/>
              <a:gd name="connsiteY48" fmla="*/ 2335941 h 2848708"/>
              <a:gd name="connsiteX49" fmla="*/ 0 w 12192000"/>
              <a:gd name="connsiteY49" fmla="*/ 1766199 h 2848708"/>
              <a:gd name="connsiteX50" fmla="*/ 0 w 12192000"/>
              <a:gd name="connsiteY50" fmla="*/ 1196457 h 2848708"/>
              <a:gd name="connsiteX51" fmla="*/ 0 w 12192000"/>
              <a:gd name="connsiteY51" fmla="*/ 598229 h 2848708"/>
              <a:gd name="connsiteX52" fmla="*/ 0 w 12192000"/>
              <a:gd name="connsiteY52" fmla="*/ 0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48708" fill="none" extrusionOk="0">
                <a:moveTo>
                  <a:pt x="0" y="0"/>
                </a:moveTo>
                <a:cubicBezTo>
                  <a:pt x="239137" y="-9610"/>
                  <a:pt x="710497" y="45982"/>
                  <a:pt x="921173" y="0"/>
                </a:cubicBezTo>
                <a:cubicBezTo>
                  <a:pt x="1131849" y="-45982"/>
                  <a:pt x="1632163" y="-10533"/>
                  <a:pt x="1842347" y="0"/>
                </a:cubicBezTo>
                <a:cubicBezTo>
                  <a:pt x="2052531" y="10533"/>
                  <a:pt x="2071592" y="-1497"/>
                  <a:pt x="2153920" y="0"/>
                </a:cubicBezTo>
                <a:cubicBezTo>
                  <a:pt x="2236248" y="1497"/>
                  <a:pt x="2644131" y="-26005"/>
                  <a:pt x="3075093" y="0"/>
                </a:cubicBezTo>
                <a:cubicBezTo>
                  <a:pt x="3506055" y="26005"/>
                  <a:pt x="3286791" y="6045"/>
                  <a:pt x="3386667" y="0"/>
                </a:cubicBezTo>
                <a:cubicBezTo>
                  <a:pt x="3486543" y="-6045"/>
                  <a:pt x="3723482" y="-9835"/>
                  <a:pt x="3820160" y="0"/>
                </a:cubicBezTo>
                <a:cubicBezTo>
                  <a:pt x="3916838" y="9835"/>
                  <a:pt x="4054805" y="-15336"/>
                  <a:pt x="4253653" y="0"/>
                </a:cubicBezTo>
                <a:cubicBezTo>
                  <a:pt x="4452501" y="15336"/>
                  <a:pt x="4893878" y="-7720"/>
                  <a:pt x="5174827" y="0"/>
                </a:cubicBezTo>
                <a:cubicBezTo>
                  <a:pt x="5455776" y="7720"/>
                  <a:pt x="5797216" y="30090"/>
                  <a:pt x="5974080" y="0"/>
                </a:cubicBezTo>
                <a:cubicBezTo>
                  <a:pt x="6150944" y="-30090"/>
                  <a:pt x="6271225" y="9845"/>
                  <a:pt x="6407573" y="0"/>
                </a:cubicBezTo>
                <a:cubicBezTo>
                  <a:pt x="6543921" y="-9845"/>
                  <a:pt x="7057918" y="751"/>
                  <a:pt x="7328747" y="0"/>
                </a:cubicBezTo>
                <a:cubicBezTo>
                  <a:pt x="7599576" y="-751"/>
                  <a:pt x="7494896" y="-730"/>
                  <a:pt x="7640320" y="0"/>
                </a:cubicBezTo>
                <a:cubicBezTo>
                  <a:pt x="7785744" y="730"/>
                  <a:pt x="8140856" y="-29408"/>
                  <a:pt x="8561493" y="0"/>
                </a:cubicBezTo>
                <a:cubicBezTo>
                  <a:pt x="8982130" y="29408"/>
                  <a:pt x="9001828" y="8995"/>
                  <a:pt x="9116907" y="0"/>
                </a:cubicBezTo>
                <a:cubicBezTo>
                  <a:pt x="9231986" y="-8995"/>
                  <a:pt x="9460623" y="-10188"/>
                  <a:pt x="9550400" y="0"/>
                </a:cubicBezTo>
                <a:cubicBezTo>
                  <a:pt x="9640177" y="10188"/>
                  <a:pt x="9921980" y="17098"/>
                  <a:pt x="10105813" y="0"/>
                </a:cubicBezTo>
                <a:cubicBezTo>
                  <a:pt x="10289646" y="-17098"/>
                  <a:pt x="10718803" y="25452"/>
                  <a:pt x="10905067" y="0"/>
                </a:cubicBezTo>
                <a:cubicBezTo>
                  <a:pt x="11091331" y="-25452"/>
                  <a:pt x="11065580" y="-12128"/>
                  <a:pt x="11216640" y="0"/>
                </a:cubicBezTo>
                <a:cubicBezTo>
                  <a:pt x="11367700" y="12128"/>
                  <a:pt x="11436142" y="-2682"/>
                  <a:pt x="11528213" y="0"/>
                </a:cubicBezTo>
                <a:cubicBezTo>
                  <a:pt x="11620284" y="2682"/>
                  <a:pt x="11867507" y="-31845"/>
                  <a:pt x="12192000" y="0"/>
                </a:cubicBezTo>
                <a:cubicBezTo>
                  <a:pt x="12189687" y="250283"/>
                  <a:pt x="12208058" y="465593"/>
                  <a:pt x="12192000" y="598229"/>
                </a:cubicBezTo>
                <a:cubicBezTo>
                  <a:pt x="12175942" y="730865"/>
                  <a:pt x="12198222" y="980180"/>
                  <a:pt x="12192000" y="1167970"/>
                </a:cubicBezTo>
                <a:cubicBezTo>
                  <a:pt x="12185778" y="1355760"/>
                  <a:pt x="12201162" y="1450160"/>
                  <a:pt x="12192000" y="1652251"/>
                </a:cubicBezTo>
                <a:cubicBezTo>
                  <a:pt x="12182838" y="1854342"/>
                  <a:pt x="12171245" y="1957515"/>
                  <a:pt x="12192000" y="2165018"/>
                </a:cubicBezTo>
                <a:cubicBezTo>
                  <a:pt x="12212755" y="2372521"/>
                  <a:pt x="12192758" y="2512094"/>
                  <a:pt x="12192000" y="2848708"/>
                </a:cubicBezTo>
                <a:cubicBezTo>
                  <a:pt x="11891167" y="2882290"/>
                  <a:pt x="11710933" y="2884786"/>
                  <a:pt x="11392747" y="2848708"/>
                </a:cubicBezTo>
                <a:cubicBezTo>
                  <a:pt x="11074561" y="2812630"/>
                  <a:pt x="11185951" y="2841614"/>
                  <a:pt x="11081173" y="2848708"/>
                </a:cubicBezTo>
                <a:cubicBezTo>
                  <a:pt x="10976395" y="2855802"/>
                  <a:pt x="10490021" y="2829515"/>
                  <a:pt x="10281920" y="2848708"/>
                </a:cubicBezTo>
                <a:cubicBezTo>
                  <a:pt x="10073819" y="2867901"/>
                  <a:pt x="9911899" y="2836615"/>
                  <a:pt x="9726507" y="2848708"/>
                </a:cubicBezTo>
                <a:cubicBezTo>
                  <a:pt x="9541115" y="2860801"/>
                  <a:pt x="9338810" y="2875813"/>
                  <a:pt x="9171093" y="2848708"/>
                </a:cubicBezTo>
                <a:cubicBezTo>
                  <a:pt x="9003376" y="2821603"/>
                  <a:pt x="8988725" y="2843745"/>
                  <a:pt x="8859520" y="2848708"/>
                </a:cubicBezTo>
                <a:cubicBezTo>
                  <a:pt x="8730315" y="2853671"/>
                  <a:pt x="8629914" y="2861290"/>
                  <a:pt x="8547947" y="2848708"/>
                </a:cubicBezTo>
                <a:cubicBezTo>
                  <a:pt x="8465980" y="2836126"/>
                  <a:pt x="8241608" y="2837879"/>
                  <a:pt x="8114453" y="2848708"/>
                </a:cubicBezTo>
                <a:cubicBezTo>
                  <a:pt x="7987298" y="2859537"/>
                  <a:pt x="7748598" y="2838927"/>
                  <a:pt x="7559040" y="2848708"/>
                </a:cubicBezTo>
                <a:cubicBezTo>
                  <a:pt x="7369482" y="2858489"/>
                  <a:pt x="6982340" y="2826275"/>
                  <a:pt x="6759787" y="2848708"/>
                </a:cubicBezTo>
                <a:cubicBezTo>
                  <a:pt x="6537234" y="2871141"/>
                  <a:pt x="6430242" y="2833797"/>
                  <a:pt x="6326293" y="2848708"/>
                </a:cubicBezTo>
                <a:cubicBezTo>
                  <a:pt x="6222344" y="2863619"/>
                  <a:pt x="6153140" y="2843288"/>
                  <a:pt x="6014720" y="2848708"/>
                </a:cubicBezTo>
                <a:cubicBezTo>
                  <a:pt x="5876300" y="2854128"/>
                  <a:pt x="5520517" y="2828753"/>
                  <a:pt x="5093547" y="2848708"/>
                </a:cubicBezTo>
                <a:cubicBezTo>
                  <a:pt x="4666577" y="2868663"/>
                  <a:pt x="4891660" y="2848750"/>
                  <a:pt x="4781973" y="2848708"/>
                </a:cubicBezTo>
                <a:cubicBezTo>
                  <a:pt x="4672286" y="2848666"/>
                  <a:pt x="4527392" y="2848470"/>
                  <a:pt x="4348480" y="2848708"/>
                </a:cubicBezTo>
                <a:cubicBezTo>
                  <a:pt x="4169568" y="2848946"/>
                  <a:pt x="3864319" y="2843063"/>
                  <a:pt x="3671147" y="2848708"/>
                </a:cubicBezTo>
                <a:cubicBezTo>
                  <a:pt x="3477975" y="2854353"/>
                  <a:pt x="3434388" y="2862387"/>
                  <a:pt x="3359573" y="2848708"/>
                </a:cubicBezTo>
                <a:cubicBezTo>
                  <a:pt x="3284758" y="2835029"/>
                  <a:pt x="2869255" y="2850812"/>
                  <a:pt x="2682240" y="2848708"/>
                </a:cubicBezTo>
                <a:cubicBezTo>
                  <a:pt x="2495225" y="2846604"/>
                  <a:pt x="2294534" y="2841422"/>
                  <a:pt x="2004907" y="2848708"/>
                </a:cubicBezTo>
                <a:cubicBezTo>
                  <a:pt x="1715280" y="2855994"/>
                  <a:pt x="1657633" y="2858197"/>
                  <a:pt x="1449493" y="2848708"/>
                </a:cubicBezTo>
                <a:cubicBezTo>
                  <a:pt x="1241353" y="2839219"/>
                  <a:pt x="1007850" y="2846796"/>
                  <a:pt x="894080" y="2848708"/>
                </a:cubicBezTo>
                <a:cubicBezTo>
                  <a:pt x="780310" y="2850620"/>
                  <a:pt x="315379" y="2851223"/>
                  <a:pt x="0" y="2848708"/>
                </a:cubicBezTo>
                <a:cubicBezTo>
                  <a:pt x="-3705" y="2737967"/>
                  <a:pt x="-13737" y="2539025"/>
                  <a:pt x="0" y="2335941"/>
                </a:cubicBezTo>
                <a:cubicBezTo>
                  <a:pt x="13737" y="2132857"/>
                  <a:pt x="-12531" y="1996450"/>
                  <a:pt x="0" y="1766199"/>
                </a:cubicBezTo>
                <a:cubicBezTo>
                  <a:pt x="12531" y="1535948"/>
                  <a:pt x="26600" y="1428510"/>
                  <a:pt x="0" y="1196457"/>
                </a:cubicBezTo>
                <a:cubicBezTo>
                  <a:pt x="-26600" y="964404"/>
                  <a:pt x="-10267" y="777100"/>
                  <a:pt x="0" y="598229"/>
                </a:cubicBezTo>
                <a:cubicBezTo>
                  <a:pt x="10267" y="419358"/>
                  <a:pt x="-17208" y="294579"/>
                  <a:pt x="0" y="0"/>
                </a:cubicBezTo>
                <a:close/>
              </a:path>
              <a:path w="12192000" h="2848708" stroke="0" extrusionOk="0">
                <a:moveTo>
                  <a:pt x="0" y="0"/>
                </a:moveTo>
                <a:cubicBezTo>
                  <a:pt x="407520" y="-12903"/>
                  <a:pt x="650252" y="-20829"/>
                  <a:pt x="921173" y="0"/>
                </a:cubicBezTo>
                <a:cubicBezTo>
                  <a:pt x="1192094" y="20829"/>
                  <a:pt x="1420572" y="-14149"/>
                  <a:pt x="1842347" y="0"/>
                </a:cubicBezTo>
                <a:cubicBezTo>
                  <a:pt x="2264122" y="14149"/>
                  <a:pt x="2410149" y="25988"/>
                  <a:pt x="2763520" y="0"/>
                </a:cubicBezTo>
                <a:cubicBezTo>
                  <a:pt x="3116891" y="-25988"/>
                  <a:pt x="3141309" y="-9475"/>
                  <a:pt x="3318933" y="0"/>
                </a:cubicBezTo>
                <a:cubicBezTo>
                  <a:pt x="3496557" y="9475"/>
                  <a:pt x="3676358" y="-22093"/>
                  <a:pt x="3874347" y="0"/>
                </a:cubicBezTo>
                <a:cubicBezTo>
                  <a:pt x="4072336" y="22093"/>
                  <a:pt x="4339742" y="-44175"/>
                  <a:pt x="4795520" y="0"/>
                </a:cubicBezTo>
                <a:cubicBezTo>
                  <a:pt x="5251298" y="44175"/>
                  <a:pt x="5186541" y="-24966"/>
                  <a:pt x="5350933" y="0"/>
                </a:cubicBezTo>
                <a:cubicBezTo>
                  <a:pt x="5515325" y="24966"/>
                  <a:pt x="5622884" y="9445"/>
                  <a:pt x="5784427" y="0"/>
                </a:cubicBezTo>
                <a:cubicBezTo>
                  <a:pt x="5945970" y="-9445"/>
                  <a:pt x="6286143" y="5778"/>
                  <a:pt x="6705600" y="0"/>
                </a:cubicBezTo>
                <a:cubicBezTo>
                  <a:pt x="7125057" y="-5778"/>
                  <a:pt x="7429200" y="8380"/>
                  <a:pt x="7626773" y="0"/>
                </a:cubicBezTo>
                <a:cubicBezTo>
                  <a:pt x="7824346" y="-8380"/>
                  <a:pt x="7886569" y="11660"/>
                  <a:pt x="8060267" y="0"/>
                </a:cubicBezTo>
                <a:cubicBezTo>
                  <a:pt x="8233965" y="-11660"/>
                  <a:pt x="8493785" y="22833"/>
                  <a:pt x="8615680" y="0"/>
                </a:cubicBezTo>
                <a:cubicBezTo>
                  <a:pt x="8737575" y="-22833"/>
                  <a:pt x="9079821" y="33134"/>
                  <a:pt x="9536853" y="0"/>
                </a:cubicBezTo>
                <a:cubicBezTo>
                  <a:pt x="9993885" y="-33134"/>
                  <a:pt x="9756486" y="-14300"/>
                  <a:pt x="9848427" y="0"/>
                </a:cubicBezTo>
                <a:cubicBezTo>
                  <a:pt x="9940368" y="14300"/>
                  <a:pt x="10139624" y="-2657"/>
                  <a:pt x="10281920" y="0"/>
                </a:cubicBezTo>
                <a:cubicBezTo>
                  <a:pt x="10424216" y="2657"/>
                  <a:pt x="10717463" y="-26104"/>
                  <a:pt x="10959253" y="0"/>
                </a:cubicBezTo>
                <a:cubicBezTo>
                  <a:pt x="11201043" y="26104"/>
                  <a:pt x="11352841" y="-22126"/>
                  <a:pt x="11514667" y="0"/>
                </a:cubicBezTo>
                <a:cubicBezTo>
                  <a:pt x="11676493" y="22126"/>
                  <a:pt x="11918664" y="-25673"/>
                  <a:pt x="12192000" y="0"/>
                </a:cubicBezTo>
                <a:cubicBezTo>
                  <a:pt x="12194098" y="200021"/>
                  <a:pt x="12215650" y="388809"/>
                  <a:pt x="12192000" y="569742"/>
                </a:cubicBezTo>
                <a:cubicBezTo>
                  <a:pt x="12168350" y="750675"/>
                  <a:pt x="12197087" y="927620"/>
                  <a:pt x="12192000" y="1139483"/>
                </a:cubicBezTo>
                <a:cubicBezTo>
                  <a:pt x="12186913" y="1351346"/>
                  <a:pt x="12183461" y="1591523"/>
                  <a:pt x="12192000" y="1709225"/>
                </a:cubicBezTo>
                <a:cubicBezTo>
                  <a:pt x="12200539" y="1826927"/>
                  <a:pt x="12181391" y="2155816"/>
                  <a:pt x="12192000" y="2335941"/>
                </a:cubicBezTo>
                <a:cubicBezTo>
                  <a:pt x="12202609" y="2516066"/>
                  <a:pt x="12198456" y="2611623"/>
                  <a:pt x="12192000" y="2848708"/>
                </a:cubicBezTo>
                <a:cubicBezTo>
                  <a:pt x="12050649" y="2850394"/>
                  <a:pt x="11884520" y="2854846"/>
                  <a:pt x="11758507" y="2848708"/>
                </a:cubicBezTo>
                <a:cubicBezTo>
                  <a:pt x="11632494" y="2842570"/>
                  <a:pt x="11339570" y="2879930"/>
                  <a:pt x="11081173" y="2848708"/>
                </a:cubicBezTo>
                <a:cubicBezTo>
                  <a:pt x="10822776" y="2817486"/>
                  <a:pt x="10600121" y="2840189"/>
                  <a:pt x="10403840" y="2848708"/>
                </a:cubicBezTo>
                <a:cubicBezTo>
                  <a:pt x="10207559" y="2857227"/>
                  <a:pt x="9825066" y="2862100"/>
                  <a:pt x="9604587" y="2848708"/>
                </a:cubicBezTo>
                <a:cubicBezTo>
                  <a:pt x="9384108" y="2835316"/>
                  <a:pt x="9274672" y="2859101"/>
                  <a:pt x="9171093" y="2848708"/>
                </a:cubicBezTo>
                <a:cubicBezTo>
                  <a:pt x="9067514" y="2838315"/>
                  <a:pt x="8959444" y="2844028"/>
                  <a:pt x="8859520" y="2848708"/>
                </a:cubicBezTo>
                <a:cubicBezTo>
                  <a:pt x="8759596" y="2853388"/>
                  <a:pt x="8346405" y="2829494"/>
                  <a:pt x="8060267" y="2848708"/>
                </a:cubicBezTo>
                <a:cubicBezTo>
                  <a:pt x="7774129" y="2867922"/>
                  <a:pt x="7755919" y="2865999"/>
                  <a:pt x="7626773" y="2848708"/>
                </a:cubicBezTo>
                <a:cubicBezTo>
                  <a:pt x="7497627" y="2831417"/>
                  <a:pt x="7402946" y="2842913"/>
                  <a:pt x="7193280" y="2848708"/>
                </a:cubicBezTo>
                <a:cubicBezTo>
                  <a:pt x="6983614" y="2854503"/>
                  <a:pt x="6714992" y="2822464"/>
                  <a:pt x="6515947" y="2848708"/>
                </a:cubicBezTo>
                <a:cubicBezTo>
                  <a:pt x="6316902" y="2874952"/>
                  <a:pt x="6262821" y="2846075"/>
                  <a:pt x="6082453" y="2848708"/>
                </a:cubicBezTo>
                <a:cubicBezTo>
                  <a:pt x="5902085" y="2851341"/>
                  <a:pt x="5655180" y="2835425"/>
                  <a:pt x="5405120" y="2848708"/>
                </a:cubicBezTo>
                <a:cubicBezTo>
                  <a:pt x="5155060" y="2861991"/>
                  <a:pt x="5175811" y="2869696"/>
                  <a:pt x="4971627" y="2848708"/>
                </a:cubicBezTo>
                <a:cubicBezTo>
                  <a:pt x="4767443" y="2827720"/>
                  <a:pt x="4795999" y="2839359"/>
                  <a:pt x="4660053" y="2848708"/>
                </a:cubicBezTo>
                <a:cubicBezTo>
                  <a:pt x="4524107" y="2858057"/>
                  <a:pt x="4278423" y="2846798"/>
                  <a:pt x="4104640" y="2848708"/>
                </a:cubicBezTo>
                <a:cubicBezTo>
                  <a:pt x="3930857" y="2850618"/>
                  <a:pt x="3788022" y="2835964"/>
                  <a:pt x="3671147" y="2848708"/>
                </a:cubicBezTo>
                <a:cubicBezTo>
                  <a:pt x="3554272" y="2861452"/>
                  <a:pt x="3165499" y="2885485"/>
                  <a:pt x="2749973" y="2848708"/>
                </a:cubicBezTo>
                <a:cubicBezTo>
                  <a:pt x="2334447" y="2811931"/>
                  <a:pt x="2414860" y="2849023"/>
                  <a:pt x="2194560" y="2848708"/>
                </a:cubicBezTo>
                <a:cubicBezTo>
                  <a:pt x="1974260" y="2848393"/>
                  <a:pt x="1893861" y="2850461"/>
                  <a:pt x="1639147" y="2848708"/>
                </a:cubicBezTo>
                <a:cubicBezTo>
                  <a:pt x="1384433" y="2846955"/>
                  <a:pt x="1279053" y="2878567"/>
                  <a:pt x="961813" y="2848708"/>
                </a:cubicBezTo>
                <a:cubicBezTo>
                  <a:pt x="644573" y="2818849"/>
                  <a:pt x="384303" y="2887368"/>
                  <a:pt x="0" y="2848708"/>
                </a:cubicBezTo>
                <a:cubicBezTo>
                  <a:pt x="-13385" y="2656046"/>
                  <a:pt x="11030" y="2425545"/>
                  <a:pt x="0" y="2278966"/>
                </a:cubicBezTo>
                <a:cubicBezTo>
                  <a:pt x="-11030" y="2132387"/>
                  <a:pt x="12159" y="1915082"/>
                  <a:pt x="0" y="1652251"/>
                </a:cubicBezTo>
                <a:cubicBezTo>
                  <a:pt x="-12159" y="1389420"/>
                  <a:pt x="18942" y="1321530"/>
                  <a:pt x="0" y="1167970"/>
                </a:cubicBezTo>
                <a:cubicBezTo>
                  <a:pt x="-18942" y="1014410"/>
                  <a:pt x="24644" y="870723"/>
                  <a:pt x="0" y="655203"/>
                </a:cubicBezTo>
                <a:cubicBezTo>
                  <a:pt x="-24644" y="439683"/>
                  <a:pt x="19113" y="201794"/>
                  <a:pt x="0" y="0"/>
                </a:cubicBezTo>
                <a:close/>
              </a:path>
            </a:pathLst>
          </a:custGeom>
          <a:solidFill>
            <a:srgbClr val="009A79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18438070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-261689" y="1568425"/>
            <a:ext cx="4513056" cy="53955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893082" y="3429000"/>
            <a:ext cx="1298918" cy="369249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1FEB6D2A-FE26-4087-BA35-17696E528D34}"/>
              </a:ext>
            </a:extLst>
          </p:cNvPr>
          <p:cNvSpPr txBox="1"/>
          <p:nvPr/>
        </p:nvSpPr>
        <p:spPr>
          <a:xfrm>
            <a:off x="3613891" y="1530483"/>
            <a:ext cx="6922436" cy="101566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Môn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TOÁN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52AA51-BFFE-1CB9-9AE0-D96FFB691096}"/>
              </a:ext>
            </a:extLst>
          </p:cNvPr>
          <p:cNvSpPr/>
          <p:nvPr/>
        </p:nvSpPr>
        <p:spPr>
          <a:xfrm>
            <a:off x="2562053" y="605642"/>
            <a:ext cx="8577002" cy="58545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smtClean="0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CÓ CHỨA HAI CHỮ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E8EDE51-4BD1-E230-7E55-9FC8FDE328BC}"/>
              </a:ext>
            </a:extLst>
          </p:cNvPr>
          <p:cNvSpPr/>
          <p:nvPr/>
        </p:nvSpPr>
        <p:spPr>
          <a:xfrm>
            <a:off x="5346584" y="2637137"/>
            <a:ext cx="23855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1B1073-3BE4-375A-0524-F2FD7CE8D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68" y="4084549"/>
            <a:ext cx="4691100" cy="27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lip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84AA4939-179D-4961-9DFE-1B1432229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19" y="57894"/>
            <a:ext cx="11294067" cy="137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 Anh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…. con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 con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… con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FF2A7790-2771-4119-8EC1-E352CC5AF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84" y="1435515"/>
            <a:ext cx="4321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5" name="Group 67">
            <a:extLst>
              <a:ext uri="{FF2B5EF4-FFF2-40B4-BE49-F238E27FC236}">
                <a16:creationId xmlns:a16="http://schemas.microsoft.com/office/drawing/2014/main" xmlns="" id="{BCBDAD2A-5F41-434F-B945-90B0EAC7B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661045"/>
              </p:ext>
            </p:extLst>
          </p:nvPr>
        </p:nvGraphicFramePr>
        <p:xfrm>
          <a:off x="378373" y="2215301"/>
          <a:ext cx="5297214" cy="3934954"/>
        </p:xfrm>
        <a:graphic>
          <a:graphicData uri="http://schemas.openxmlformats.org/drawingml/2006/table">
            <a:tbl>
              <a:tblPr/>
              <a:tblGrid>
                <a:gridCol w="1500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0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5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0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anh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anh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6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4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7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44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 Box 36">
            <a:extLst>
              <a:ext uri="{FF2B5EF4-FFF2-40B4-BE49-F238E27FC236}">
                <a16:creationId xmlns:a16="http://schemas.microsoft.com/office/drawing/2014/main" xmlns="" id="{D0116BA0-4080-4E02-958F-586137444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07" y="3199071"/>
            <a:ext cx="490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Text Box 37">
            <a:extLst>
              <a:ext uri="{FF2B5EF4-FFF2-40B4-BE49-F238E27FC236}">
                <a16:creationId xmlns:a16="http://schemas.microsoft.com/office/drawing/2014/main" xmlns="" id="{B3F6C522-17CA-424F-AEC0-D18BB65EA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65" y="3209760"/>
            <a:ext cx="490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8">
            <a:extLst>
              <a:ext uri="{FF2B5EF4-FFF2-40B4-BE49-F238E27FC236}">
                <a16:creationId xmlns:a16="http://schemas.microsoft.com/office/drawing/2014/main" xmlns="" id="{3F7600EF-EA30-479F-808C-7D72BB982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604" y="3156906"/>
            <a:ext cx="1081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+ 2</a:t>
            </a:r>
          </a:p>
        </p:txBody>
      </p:sp>
      <p:sp>
        <p:nvSpPr>
          <p:cNvPr id="9" name="Text Box 39">
            <a:extLst>
              <a:ext uri="{FF2B5EF4-FFF2-40B4-BE49-F238E27FC236}">
                <a16:creationId xmlns:a16="http://schemas.microsoft.com/office/drawing/2014/main" xmlns="" id="{1AE8A658-D5E2-4981-B6B6-6236F1263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65" y="3862496"/>
            <a:ext cx="490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" name="Text Box 40">
            <a:extLst>
              <a:ext uri="{FF2B5EF4-FFF2-40B4-BE49-F238E27FC236}">
                <a16:creationId xmlns:a16="http://schemas.microsoft.com/office/drawing/2014/main" xmlns="" id="{19691FBF-147F-4A24-984D-804F0350B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75" y="3843618"/>
            <a:ext cx="88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Text Box 41">
            <a:extLst>
              <a:ext uri="{FF2B5EF4-FFF2-40B4-BE49-F238E27FC236}">
                <a16:creationId xmlns:a16="http://schemas.microsoft.com/office/drawing/2014/main" xmlns="" id="{85CF47A0-72E9-4212-9210-2FF7D0FD0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042" y="3795522"/>
            <a:ext cx="11141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+ 0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xmlns="" id="{2A648BD6-ECC8-430D-9D2C-3BA3DCA0B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701" y="4434138"/>
            <a:ext cx="11134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+ 1</a:t>
            </a:r>
          </a:p>
        </p:txBody>
      </p:sp>
      <p:sp>
        <p:nvSpPr>
          <p:cNvPr id="13" name="Text Box 43">
            <a:extLst>
              <a:ext uri="{FF2B5EF4-FFF2-40B4-BE49-F238E27FC236}">
                <a16:creationId xmlns:a16="http://schemas.microsoft.com/office/drawing/2014/main" xmlns="" id="{58C259FD-A4CC-445A-BAF4-FE1684EAE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251" y="4389693"/>
            <a:ext cx="88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 Box 44">
            <a:extLst>
              <a:ext uri="{FF2B5EF4-FFF2-40B4-BE49-F238E27FC236}">
                <a16:creationId xmlns:a16="http://schemas.microsoft.com/office/drawing/2014/main" xmlns="" id="{772AED1E-B1EF-4C5B-979A-A720C65B3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31" y="4391317"/>
            <a:ext cx="88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Text Box 45">
            <a:extLst>
              <a:ext uri="{FF2B5EF4-FFF2-40B4-BE49-F238E27FC236}">
                <a16:creationId xmlns:a16="http://schemas.microsoft.com/office/drawing/2014/main" xmlns="" id="{8489FFBA-8E95-4DA3-A13C-27B121E4B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57" y="5541862"/>
            <a:ext cx="88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Text Box 46">
            <a:extLst>
              <a:ext uri="{FF2B5EF4-FFF2-40B4-BE49-F238E27FC236}">
                <a16:creationId xmlns:a16="http://schemas.microsoft.com/office/drawing/2014/main" xmlns="" id="{B31A3F28-4210-4884-88BE-275F852C8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963" y="5592400"/>
            <a:ext cx="1277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 b</a:t>
            </a: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xmlns="" id="{545006EA-8599-4102-A3C5-5B3295BB1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843" y="5574139"/>
            <a:ext cx="88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8" name="Rectangle 52">
            <a:extLst>
              <a:ext uri="{FF2B5EF4-FFF2-40B4-BE49-F238E27FC236}">
                <a16:creationId xmlns:a16="http://schemas.microsoft.com/office/drawing/2014/main" xmlns="" id="{BB58F6D4-B826-42B9-950E-956F4EAE7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477" y="3314443"/>
            <a:ext cx="238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53">
            <a:extLst>
              <a:ext uri="{FF2B5EF4-FFF2-40B4-BE49-F238E27FC236}">
                <a16:creationId xmlns:a16="http://schemas.microsoft.com/office/drawing/2014/main" xmlns="" id="{8B25B46F-C4A9-4924-8035-6A883CB1D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477" y="3314443"/>
            <a:ext cx="238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54">
            <a:extLst>
              <a:ext uri="{FF2B5EF4-FFF2-40B4-BE49-F238E27FC236}">
                <a16:creationId xmlns:a16="http://schemas.microsoft.com/office/drawing/2014/main" xmlns="" id="{4937A767-AE0E-4000-97AF-356CEEA2C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477" y="3314443"/>
            <a:ext cx="238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55">
            <a:extLst>
              <a:ext uri="{FF2B5EF4-FFF2-40B4-BE49-F238E27FC236}">
                <a16:creationId xmlns:a16="http://schemas.microsoft.com/office/drawing/2014/main" xmlns="" id="{ABD16C27-5CEA-4E8D-8205-3BB87A009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477" y="3314443"/>
            <a:ext cx="238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68">
            <a:extLst>
              <a:ext uri="{FF2B5EF4-FFF2-40B4-BE49-F238E27FC236}">
                <a16:creationId xmlns:a16="http://schemas.microsoft.com/office/drawing/2014/main" xmlns="" id="{5F7E0149-CB66-4DE7-BB7B-EB06541D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97" y="4945741"/>
            <a:ext cx="88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3" name="Text Box 69">
            <a:extLst>
              <a:ext uri="{FF2B5EF4-FFF2-40B4-BE49-F238E27FC236}">
                <a16:creationId xmlns:a16="http://schemas.microsoft.com/office/drawing/2014/main" xmlns="" id="{7AB84672-CA10-49DE-B862-34EB6EF2B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59" y="4995133"/>
            <a:ext cx="88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4" name="Text Box 70">
            <a:extLst>
              <a:ext uri="{FF2B5EF4-FFF2-40B4-BE49-F238E27FC236}">
                <a16:creationId xmlns:a16="http://schemas.microsoft.com/office/drawing/2014/main" xmlns="" id="{BD0E60A8-5385-4A87-AB76-C1DF6A8A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059" y="4967015"/>
            <a:ext cx="88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9" name="Text Box 64">
            <a:extLst>
              <a:ext uri="{FF2B5EF4-FFF2-40B4-BE49-F238E27FC236}">
                <a16:creationId xmlns:a16="http://schemas.microsoft.com/office/drawing/2014/main" xmlns="" id="{5B2BBBED-8791-4F3C-B84E-9E6397ED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2231" y="2912965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 b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xmlns="" id="{3B4A90D7-9706-4FCC-BB98-CA6B168A9C77}"/>
              </a:ext>
            </a:extLst>
          </p:cNvPr>
          <p:cNvSpPr/>
          <p:nvPr/>
        </p:nvSpPr>
        <p:spPr>
          <a:xfrm>
            <a:off x="6485554" y="3670690"/>
            <a:ext cx="5201948" cy="13768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Lấy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ví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dụ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về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biểu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thức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có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chứa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hai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 </a:t>
            </a:r>
            <a:r>
              <a:rPr lang="en-US" altLang="ko-KR" sz="3200" i="1" dirty="0" err="1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chữ</a:t>
            </a:r>
            <a:r>
              <a:rPr lang="en-US" altLang="ko-KR" sz="3200" i="1" dirty="0">
                <a:solidFill>
                  <a:srgbClr val="000000"/>
                </a:solidFill>
                <a:latin typeface="+mj-lt"/>
                <a:ea typeface="Gulim" panose="020B05030200000200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87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9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9C4E7BBF-BD08-4C05-8AC6-5E6BE3084648}"/>
              </a:ext>
            </a:extLst>
          </p:cNvPr>
          <p:cNvCxnSpPr/>
          <p:nvPr/>
        </p:nvCxnSpPr>
        <p:spPr>
          <a:xfrm>
            <a:off x="3846787" y="885496"/>
            <a:ext cx="0" cy="5087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BB3C3E1F-E7E6-48E4-955D-8D8DCFD6A1F3}"/>
              </a:ext>
            </a:extLst>
          </p:cNvPr>
          <p:cNvSpPr txBox="1"/>
          <p:nvPr/>
        </p:nvSpPr>
        <p:spPr>
          <a:xfrm flipH="1">
            <a:off x="1107264" y="2875001"/>
            <a:ext cx="2066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a + b</a:t>
            </a:r>
            <a:endParaRPr lang="vi-VN" sz="6600" dirty="0"/>
          </a:p>
        </p:txBody>
      </p:sp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xmlns="" id="{715FD490-1DC2-4380-89AF-57302D72A776}"/>
              </a:ext>
            </a:extLst>
          </p:cNvPr>
          <p:cNvSpPr/>
          <p:nvPr/>
        </p:nvSpPr>
        <p:spPr>
          <a:xfrm>
            <a:off x="4263660" y="294412"/>
            <a:ext cx="7697726" cy="1488427"/>
          </a:xfrm>
          <a:custGeom>
            <a:avLst/>
            <a:gdLst>
              <a:gd name="connsiteX0" fmla="*/ 0 w 7697726"/>
              <a:gd name="connsiteY0" fmla="*/ 248076 h 1488427"/>
              <a:gd name="connsiteX1" fmla="*/ 248076 w 7697726"/>
              <a:gd name="connsiteY1" fmla="*/ 0 h 1488427"/>
              <a:gd name="connsiteX2" fmla="*/ 755166 w 7697726"/>
              <a:gd name="connsiteY2" fmla="*/ 0 h 1488427"/>
              <a:gd name="connsiteX3" fmla="*/ 1282954 w 7697726"/>
              <a:gd name="connsiteY3" fmla="*/ 0 h 1488427"/>
              <a:gd name="connsiteX4" fmla="*/ 1282954 w 7697726"/>
              <a:gd name="connsiteY4" fmla="*/ 0 h 1488427"/>
              <a:gd name="connsiteX5" fmla="*/ 1924431 w 7697726"/>
              <a:gd name="connsiteY5" fmla="*/ 0 h 1488427"/>
              <a:gd name="connsiteX6" fmla="*/ 2585153 w 7697726"/>
              <a:gd name="connsiteY6" fmla="*/ 0 h 1488427"/>
              <a:gd name="connsiteX7" fmla="*/ 3207386 w 7697726"/>
              <a:gd name="connsiteY7" fmla="*/ 0 h 1488427"/>
              <a:gd name="connsiteX8" fmla="*/ 3813424 w 7697726"/>
              <a:gd name="connsiteY8" fmla="*/ 0 h 1488427"/>
              <a:gd name="connsiteX9" fmla="*/ 4504307 w 7697726"/>
              <a:gd name="connsiteY9" fmla="*/ 0 h 1488427"/>
              <a:gd name="connsiteX10" fmla="*/ 5110344 w 7697726"/>
              <a:gd name="connsiteY10" fmla="*/ 0 h 1488427"/>
              <a:gd name="connsiteX11" fmla="*/ 5631537 w 7697726"/>
              <a:gd name="connsiteY11" fmla="*/ 0 h 1488427"/>
              <a:gd name="connsiteX12" fmla="*/ 6195152 w 7697726"/>
              <a:gd name="connsiteY12" fmla="*/ 0 h 1488427"/>
              <a:gd name="connsiteX13" fmla="*/ 6843612 w 7697726"/>
              <a:gd name="connsiteY13" fmla="*/ 0 h 1488427"/>
              <a:gd name="connsiteX14" fmla="*/ 7449650 w 7697726"/>
              <a:gd name="connsiteY14" fmla="*/ 0 h 1488427"/>
              <a:gd name="connsiteX15" fmla="*/ 7697726 w 7697726"/>
              <a:gd name="connsiteY15" fmla="*/ 248076 h 1488427"/>
              <a:gd name="connsiteX16" fmla="*/ 7697726 w 7697726"/>
              <a:gd name="connsiteY16" fmla="*/ 868249 h 1488427"/>
              <a:gd name="connsiteX17" fmla="*/ 7697726 w 7697726"/>
              <a:gd name="connsiteY17" fmla="*/ 868249 h 1488427"/>
              <a:gd name="connsiteX18" fmla="*/ 7697726 w 7697726"/>
              <a:gd name="connsiteY18" fmla="*/ 1240356 h 1488427"/>
              <a:gd name="connsiteX19" fmla="*/ 7697726 w 7697726"/>
              <a:gd name="connsiteY19" fmla="*/ 1240351 h 1488427"/>
              <a:gd name="connsiteX20" fmla="*/ 7449650 w 7697726"/>
              <a:gd name="connsiteY20" fmla="*/ 1488427 h 1488427"/>
              <a:gd name="connsiteX21" fmla="*/ 6886035 w 7697726"/>
              <a:gd name="connsiteY21" fmla="*/ 1488427 h 1488427"/>
              <a:gd name="connsiteX22" fmla="*/ 6279997 w 7697726"/>
              <a:gd name="connsiteY22" fmla="*/ 1488427 h 1488427"/>
              <a:gd name="connsiteX23" fmla="*/ 5716382 w 7697726"/>
              <a:gd name="connsiteY23" fmla="*/ 1488427 h 1488427"/>
              <a:gd name="connsiteX24" fmla="*/ 5195190 w 7697726"/>
              <a:gd name="connsiteY24" fmla="*/ 1488427 h 1488427"/>
              <a:gd name="connsiteX25" fmla="*/ 4504307 w 7697726"/>
              <a:gd name="connsiteY25" fmla="*/ 1488427 h 1488427"/>
              <a:gd name="connsiteX26" fmla="*/ 3813424 w 7697726"/>
              <a:gd name="connsiteY26" fmla="*/ 1488427 h 1488427"/>
              <a:gd name="connsiteX27" fmla="*/ 3207386 w 7697726"/>
              <a:gd name="connsiteY27" fmla="*/ 1488427 h 1488427"/>
              <a:gd name="connsiteX28" fmla="*/ 2509054 w 7697726"/>
              <a:gd name="connsiteY28" fmla="*/ 1686415 h 1488427"/>
              <a:gd name="connsiteX29" fmla="*/ 1777467 w 7697726"/>
              <a:gd name="connsiteY29" fmla="*/ 1893831 h 1488427"/>
              <a:gd name="connsiteX30" fmla="*/ 1045881 w 7697726"/>
              <a:gd name="connsiteY30" fmla="*/ 2101246 h 1488427"/>
              <a:gd name="connsiteX31" fmla="*/ -118006 w 7697726"/>
              <a:gd name="connsiteY31" fmla="*/ 2431226 h 1488427"/>
              <a:gd name="connsiteX32" fmla="*/ 320961 w 7697726"/>
              <a:gd name="connsiteY32" fmla="*/ 2135816 h 1488427"/>
              <a:gd name="connsiteX33" fmla="*/ 801958 w 7697726"/>
              <a:gd name="connsiteY33" fmla="*/ 1812121 h 1488427"/>
              <a:gd name="connsiteX34" fmla="*/ 1282954 w 7697726"/>
              <a:gd name="connsiteY34" fmla="*/ 1488427 h 1488427"/>
              <a:gd name="connsiteX35" fmla="*/ 775864 w 7697726"/>
              <a:gd name="connsiteY35" fmla="*/ 1488427 h 1488427"/>
              <a:gd name="connsiteX36" fmla="*/ 248076 w 7697726"/>
              <a:gd name="connsiteY36" fmla="*/ 1488427 h 1488427"/>
              <a:gd name="connsiteX37" fmla="*/ 0 w 7697726"/>
              <a:gd name="connsiteY37" fmla="*/ 1240351 h 1488427"/>
              <a:gd name="connsiteX38" fmla="*/ 0 w 7697726"/>
              <a:gd name="connsiteY38" fmla="*/ 1240356 h 1488427"/>
              <a:gd name="connsiteX39" fmla="*/ 0 w 7697726"/>
              <a:gd name="connsiteY39" fmla="*/ 868249 h 1488427"/>
              <a:gd name="connsiteX40" fmla="*/ 0 w 7697726"/>
              <a:gd name="connsiteY40" fmla="*/ 868249 h 1488427"/>
              <a:gd name="connsiteX41" fmla="*/ 0 w 7697726"/>
              <a:gd name="connsiteY41" fmla="*/ 248076 h 148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697726" h="1488427" fill="none" extrusionOk="0">
                <a:moveTo>
                  <a:pt x="0" y="248076"/>
                </a:moveTo>
                <a:cubicBezTo>
                  <a:pt x="-20127" y="118980"/>
                  <a:pt x="109146" y="16761"/>
                  <a:pt x="248076" y="0"/>
                </a:cubicBezTo>
                <a:cubicBezTo>
                  <a:pt x="431617" y="4456"/>
                  <a:pt x="560108" y="17153"/>
                  <a:pt x="755166" y="0"/>
                </a:cubicBezTo>
                <a:cubicBezTo>
                  <a:pt x="950224" y="-17153"/>
                  <a:pt x="1099864" y="1714"/>
                  <a:pt x="1282954" y="0"/>
                </a:cubicBezTo>
                <a:lnTo>
                  <a:pt x="1282954" y="0"/>
                </a:lnTo>
                <a:cubicBezTo>
                  <a:pt x="1493839" y="14321"/>
                  <a:pt x="1622252" y="15374"/>
                  <a:pt x="1924431" y="0"/>
                </a:cubicBezTo>
                <a:cubicBezTo>
                  <a:pt x="2226610" y="-15374"/>
                  <a:pt x="2336800" y="-24785"/>
                  <a:pt x="2585153" y="0"/>
                </a:cubicBezTo>
                <a:cubicBezTo>
                  <a:pt x="2833506" y="24785"/>
                  <a:pt x="3076557" y="6626"/>
                  <a:pt x="3207386" y="0"/>
                </a:cubicBezTo>
                <a:cubicBezTo>
                  <a:pt x="3422622" y="-8363"/>
                  <a:pt x="3562019" y="-17341"/>
                  <a:pt x="3813424" y="0"/>
                </a:cubicBezTo>
                <a:cubicBezTo>
                  <a:pt x="4064829" y="17341"/>
                  <a:pt x="4259911" y="29036"/>
                  <a:pt x="4504307" y="0"/>
                </a:cubicBezTo>
                <a:cubicBezTo>
                  <a:pt x="4748703" y="-29036"/>
                  <a:pt x="4829654" y="-11728"/>
                  <a:pt x="5110344" y="0"/>
                </a:cubicBezTo>
                <a:cubicBezTo>
                  <a:pt x="5391034" y="11728"/>
                  <a:pt x="5464306" y="-7165"/>
                  <a:pt x="5631537" y="0"/>
                </a:cubicBezTo>
                <a:cubicBezTo>
                  <a:pt x="5798768" y="7165"/>
                  <a:pt x="6017080" y="25259"/>
                  <a:pt x="6195152" y="0"/>
                </a:cubicBezTo>
                <a:cubicBezTo>
                  <a:pt x="6373225" y="-25259"/>
                  <a:pt x="6657770" y="14079"/>
                  <a:pt x="6843612" y="0"/>
                </a:cubicBezTo>
                <a:cubicBezTo>
                  <a:pt x="7029454" y="-14079"/>
                  <a:pt x="7243833" y="18046"/>
                  <a:pt x="7449650" y="0"/>
                </a:cubicBezTo>
                <a:cubicBezTo>
                  <a:pt x="7582707" y="-13674"/>
                  <a:pt x="7691470" y="131505"/>
                  <a:pt x="7697726" y="248076"/>
                </a:cubicBezTo>
                <a:cubicBezTo>
                  <a:pt x="7702041" y="415380"/>
                  <a:pt x="7673847" y="630635"/>
                  <a:pt x="7697726" y="868249"/>
                </a:cubicBezTo>
                <a:lnTo>
                  <a:pt x="7697726" y="868249"/>
                </a:lnTo>
                <a:cubicBezTo>
                  <a:pt x="7700989" y="946813"/>
                  <a:pt x="7690688" y="1108552"/>
                  <a:pt x="7697726" y="1240356"/>
                </a:cubicBezTo>
                <a:lnTo>
                  <a:pt x="7697726" y="1240351"/>
                </a:lnTo>
                <a:cubicBezTo>
                  <a:pt x="7697277" y="1382643"/>
                  <a:pt x="7572014" y="1487909"/>
                  <a:pt x="7449650" y="1488427"/>
                </a:cubicBezTo>
                <a:cubicBezTo>
                  <a:pt x="7214582" y="1469640"/>
                  <a:pt x="7076164" y="1466621"/>
                  <a:pt x="6886035" y="1488427"/>
                </a:cubicBezTo>
                <a:cubicBezTo>
                  <a:pt x="6695907" y="1510233"/>
                  <a:pt x="6433227" y="1514014"/>
                  <a:pt x="6279997" y="1488427"/>
                </a:cubicBezTo>
                <a:cubicBezTo>
                  <a:pt x="6126767" y="1462840"/>
                  <a:pt x="5896210" y="1492991"/>
                  <a:pt x="5716382" y="1488427"/>
                </a:cubicBezTo>
                <a:cubicBezTo>
                  <a:pt x="5536555" y="1483863"/>
                  <a:pt x="5418375" y="1478402"/>
                  <a:pt x="5195190" y="1488427"/>
                </a:cubicBezTo>
                <a:cubicBezTo>
                  <a:pt x="4972005" y="1498452"/>
                  <a:pt x="4681981" y="1518725"/>
                  <a:pt x="4504307" y="1488427"/>
                </a:cubicBezTo>
                <a:cubicBezTo>
                  <a:pt x="4326633" y="1458129"/>
                  <a:pt x="4068094" y="1493281"/>
                  <a:pt x="3813424" y="1488427"/>
                </a:cubicBezTo>
                <a:cubicBezTo>
                  <a:pt x="3558754" y="1483573"/>
                  <a:pt x="3484236" y="1496542"/>
                  <a:pt x="3207386" y="1488427"/>
                </a:cubicBezTo>
                <a:cubicBezTo>
                  <a:pt x="2990440" y="1548340"/>
                  <a:pt x="2656855" y="1625309"/>
                  <a:pt x="2509054" y="1686415"/>
                </a:cubicBezTo>
                <a:cubicBezTo>
                  <a:pt x="2361253" y="1747521"/>
                  <a:pt x="1941353" y="1840393"/>
                  <a:pt x="1777467" y="1893831"/>
                </a:cubicBezTo>
                <a:cubicBezTo>
                  <a:pt x="1613581" y="1947269"/>
                  <a:pt x="1399490" y="1989973"/>
                  <a:pt x="1045881" y="2101246"/>
                </a:cubicBezTo>
                <a:cubicBezTo>
                  <a:pt x="692272" y="2212520"/>
                  <a:pt x="224582" y="2378749"/>
                  <a:pt x="-118006" y="2431226"/>
                </a:cubicBezTo>
                <a:cubicBezTo>
                  <a:pt x="24347" y="2303782"/>
                  <a:pt x="180345" y="2207713"/>
                  <a:pt x="320961" y="2135816"/>
                </a:cubicBezTo>
                <a:cubicBezTo>
                  <a:pt x="461577" y="2063919"/>
                  <a:pt x="649518" y="1940285"/>
                  <a:pt x="801958" y="1812121"/>
                </a:cubicBezTo>
                <a:cubicBezTo>
                  <a:pt x="954398" y="1683957"/>
                  <a:pt x="1166659" y="1597318"/>
                  <a:pt x="1282954" y="1488427"/>
                </a:cubicBezTo>
                <a:cubicBezTo>
                  <a:pt x="1148152" y="1471393"/>
                  <a:pt x="962786" y="1496160"/>
                  <a:pt x="775864" y="1488427"/>
                </a:cubicBezTo>
                <a:cubicBezTo>
                  <a:pt x="588942" y="1480695"/>
                  <a:pt x="488706" y="1506895"/>
                  <a:pt x="248076" y="1488427"/>
                </a:cubicBezTo>
                <a:cubicBezTo>
                  <a:pt x="125037" y="1488067"/>
                  <a:pt x="26221" y="1388039"/>
                  <a:pt x="0" y="1240351"/>
                </a:cubicBezTo>
                <a:lnTo>
                  <a:pt x="0" y="1240356"/>
                </a:lnTo>
                <a:cubicBezTo>
                  <a:pt x="-6041" y="1095906"/>
                  <a:pt x="-11623" y="954556"/>
                  <a:pt x="0" y="868249"/>
                </a:cubicBezTo>
                <a:lnTo>
                  <a:pt x="0" y="868249"/>
                </a:lnTo>
                <a:cubicBezTo>
                  <a:pt x="-27251" y="621242"/>
                  <a:pt x="-23896" y="543184"/>
                  <a:pt x="0" y="248076"/>
                </a:cubicBezTo>
                <a:close/>
              </a:path>
              <a:path w="7697726" h="1488427" stroke="0" extrusionOk="0">
                <a:moveTo>
                  <a:pt x="0" y="248076"/>
                </a:moveTo>
                <a:cubicBezTo>
                  <a:pt x="29828" y="119126"/>
                  <a:pt x="112515" y="-11696"/>
                  <a:pt x="248076" y="0"/>
                </a:cubicBezTo>
                <a:cubicBezTo>
                  <a:pt x="351417" y="-19102"/>
                  <a:pt x="620086" y="-7971"/>
                  <a:pt x="755166" y="0"/>
                </a:cubicBezTo>
                <a:cubicBezTo>
                  <a:pt x="890246" y="7971"/>
                  <a:pt x="1057643" y="3257"/>
                  <a:pt x="1282954" y="0"/>
                </a:cubicBezTo>
                <a:lnTo>
                  <a:pt x="1282954" y="0"/>
                </a:lnTo>
                <a:cubicBezTo>
                  <a:pt x="1474941" y="11166"/>
                  <a:pt x="1753369" y="21738"/>
                  <a:pt x="1924431" y="0"/>
                </a:cubicBezTo>
                <a:cubicBezTo>
                  <a:pt x="2095493" y="-21738"/>
                  <a:pt x="2297066" y="7004"/>
                  <a:pt x="2546664" y="0"/>
                </a:cubicBezTo>
                <a:cubicBezTo>
                  <a:pt x="2796262" y="-7004"/>
                  <a:pt x="2877233" y="-30379"/>
                  <a:pt x="3207386" y="0"/>
                </a:cubicBezTo>
                <a:cubicBezTo>
                  <a:pt x="3364903" y="22560"/>
                  <a:pt x="3662545" y="-6955"/>
                  <a:pt x="3813424" y="0"/>
                </a:cubicBezTo>
                <a:cubicBezTo>
                  <a:pt x="3964303" y="6955"/>
                  <a:pt x="4104366" y="-25278"/>
                  <a:pt x="4377039" y="0"/>
                </a:cubicBezTo>
                <a:cubicBezTo>
                  <a:pt x="4649712" y="25278"/>
                  <a:pt x="4687393" y="8520"/>
                  <a:pt x="4855809" y="0"/>
                </a:cubicBezTo>
                <a:cubicBezTo>
                  <a:pt x="5024225" y="-8520"/>
                  <a:pt x="5187727" y="-17507"/>
                  <a:pt x="5334578" y="0"/>
                </a:cubicBezTo>
                <a:cubicBezTo>
                  <a:pt x="5481429" y="17507"/>
                  <a:pt x="5697941" y="8387"/>
                  <a:pt x="5983039" y="0"/>
                </a:cubicBezTo>
                <a:cubicBezTo>
                  <a:pt x="6268137" y="-8387"/>
                  <a:pt x="6277591" y="-15369"/>
                  <a:pt x="6504231" y="0"/>
                </a:cubicBezTo>
                <a:cubicBezTo>
                  <a:pt x="6730871" y="15369"/>
                  <a:pt x="7024889" y="-26305"/>
                  <a:pt x="7449650" y="0"/>
                </a:cubicBezTo>
                <a:cubicBezTo>
                  <a:pt x="7576487" y="8802"/>
                  <a:pt x="7691855" y="96105"/>
                  <a:pt x="7697726" y="248076"/>
                </a:cubicBezTo>
                <a:cubicBezTo>
                  <a:pt x="7685170" y="401849"/>
                  <a:pt x="7709995" y="735661"/>
                  <a:pt x="7697726" y="868249"/>
                </a:cubicBezTo>
                <a:lnTo>
                  <a:pt x="7697726" y="868249"/>
                </a:lnTo>
                <a:cubicBezTo>
                  <a:pt x="7688746" y="1027898"/>
                  <a:pt x="7688441" y="1095147"/>
                  <a:pt x="7697726" y="1240356"/>
                </a:cubicBezTo>
                <a:lnTo>
                  <a:pt x="7697726" y="1240351"/>
                </a:lnTo>
                <a:cubicBezTo>
                  <a:pt x="7707421" y="1353567"/>
                  <a:pt x="7601688" y="1499730"/>
                  <a:pt x="7449650" y="1488427"/>
                </a:cubicBezTo>
                <a:cubicBezTo>
                  <a:pt x="7247938" y="1460362"/>
                  <a:pt x="6986816" y="1510921"/>
                  <a:pt x="6801190" y="1488427"/>
                </a:cubicBezTo>
                <a:cubicBezTo>
                  <a:pt x="6615564" y="1465933"/>
                  <a:pt x="6348846" y="1495432"/>
                  <a:pt x="6110307" y="1488427"/>
                </a:cubicBezTo>
                <a:cubicBezTo>
                  <a:pt x="5871768" y="1481422"/>
                  <a:pt x="5791738" y="1466139"/>
                  <a:pt x="5631537" y="1488427"/>
                </a:cubicBezTo>
                <a:cubicBezTo>
                  <a:pt x="5471336" y="1510716"/>
                  <a:pt x="5328355" y="1464757"/>
                  <a:pt x="5110344" y="1488427"/>
                </a:cubicBezTo>
                <a:cubicBezTo>
                  <a:pt x="4892333" y="1512097"/>
                  <a:pt x="4716745" y="1515711"/>
                  <a:pt x="4546729" y="1488427"/>
                </a:cubicBezTo>
                <a:cubicBezTo>
                  <a:pt x="4376713" y="1461143"/>
                  <a:pt x="4006568" y="1474599"/>
                  <a:pt x="3855846" y="1488427"/>
                </a:cubicBezTo>
                <a:cubicBezTo>
                  <a:pt x="3705124" y="1502255"/>
                  <a:pt x="3350630" y="1517817"/>
                  <a:pt x="3207386" y="1488427"/>
                </a:cubicBezTo>
                <a:cubicBezTo>
                  <a:pt x="3019977" y="1535694"/>
                  <a:pt x="2774746" y="1604713"/>
                  <a:pt x="2608815" y="1658131"/>
                </a:cubicBezTo>
                <a:cubicBezTo>
                  <a:pt x="2442884" y="1711549"/>
                  <a:pt x="2112755" y="1809519"/>
                  <a:pt x="1910483" y="1856119"/>
                </a:cubicBezTo>
                <a:cubicBezTo>
                  <a:pt x="1708211" y="1902718"/>
                  <a:pt x="1471555" y="1964357"/>
                  <a:pt x="1311913" y="2025822"/>
                </a:cubicBezTo>
                <a:cubicBezTo>
                  <a:pt x="1152271" y="2087287"/>
                  <a:pt x="937646" y="2105433"/>
                  <a:pt x="713342" y="2195526"/>
                </a:cubicBezTo>
                <a:cubicBezTo>
                  <a:pt x="489038" y="2285619"/>
                  <a:pt x="135971" y="2334266"/>
                  <a:pt x="-118006" y="2431226"/>
                </a:cubicBezTo>
                <a:cubicBezTo>
                  <a:pt x="38583" y="2356501"/>
                  <a:pt x="161103" y="2221214"/>
                  <a:pt x="348981" y="2116960"/>
                </a:cubicBezTo>
                <a:cubicBezTo>
                  <a:pt x="536859" y="2012705"/>
                  <a:pt x="686917" y="1897014"/>
                  <a:pt x="801958" y="1812121"/>
                </a:cubicBezTo>
                <a:cubicBezTo>
                  <a:pt x="917000" y="1727228"/>
                  <a:pt x="1123309" y="1589068"/>
                  <a:pt x="1282954" y="1488427"/>
                </a:cubicBezTo>
                <a:cubicBezTo>
                  <a:pt x="1082409" y="1462779"/>
                  <a:pt x="944225" y="1484509"/>
                  <a:pt x="765515" y="1488427"/>
                </a:cubicBezTo>
                <a:cubicBezTo>
                  <a:pt x="586805" y="1492345"/>
                  <a:pt x="491837" y="1463439"/>
                  <a:pt x="248076" y="1488427"/>
                </a:cubicBezTo>
                <a:cubicBezTo>
                  <a:pt x="110194" y="1491527"/>
                  <a:pt x="-16804" y="1349450"/>
                  <a:pt x="0" y="1240351"/>
                </a:cubicBezTo>
                <a:lnTo>
                  <a:pt x="0" y="1240356"/>
                </a:lnTo>
                <a:cubicBezTo>
                  <a:pt x="-16256" y="1115493"/>
                  <a:pt x="-9485" y="946655"/>
                  <a:pt x="0" y="868249"/>
                </a:cubicBezTo>
                <a:lnTo>
                  <a:pt x="0" y="868249"/>
                </a:lnTo>
                <a:cubicBezTo>
                  <a:pt x="26914" y="564516"/>
                  <a:pt x="24961" y="461387"/>
                  <a:pt x="0" y="248076"/>
                </a:cubicBezTo>
                <a:close/>
              </a:path>
            </a:pathLst>
          </a:custGeom>
          <a:solidFill>
            <a:schemeClr val="bg1"/>
          </a:solidFill>
          <a:ln>
            <a:prstDash val="lgDash"/>
            <a:extLst>
              <a:ext uri="{C807C97D-BFC1-408E-A445-0C87EB9F89A2}">
                <ask:lineSketchStyleProps xmlns:ask="http://schemas.microsoft.com/office/drawing/2018/sketchyshapes" xmlns="" sd="320978865">
                  <a:prstGeom prst="wedgeRoundRectCallout">
                    <a:avLst>
                      <a:gd name="adj1" fmla="val -51533"/>
                      <a:gd name="adj2" fmla="val 113342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Tìm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điểm</a:t>
            </a:r>
            <a:r>
              <a:rPr lang="en-US" altLang="ko-KR" sz="3200" dirty="0">
                <a:solidFill>
                  <a:srgbClr val="3128E0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rgbClr val="3128E0"/>
                </a:solidFill>
                <a:ea typeface="Gulim" panose="020B0503020000020004" pitchFamily="34" charset="-127"/>
              </a:rPr>
              <a:t>giống</a:t>
            </a:r>
            <a:r>
              <a:rPr lang="en-US" altLang="ko-KR" sz="3200" dirty="0">
                <a:solidFill>
                  <a:srgbClr val="3128E0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rgbClr val="3128E0"/>
                </a:solidFill>
                <a:ea typeface="Gulim" panose="020B0503020000020004" pitchFamily="34" charset="-127"/>
              </a:rPr>
              <a:t>nhau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và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rgbClr val="3128E0"/>
                </a:solidFill>
                <a:ea typeface="Gulim" panose="020B0503020000020004" pitchFamily="34" charset="-127"/>
              </a:rPr>
              <a:t>khác</a:t>
            </a:r>
            <a:r>
              <a:rPr lang="en-US" altLang="ko-KR" sz="3200" dirty="0">
                <a:solidFill>
                  <a:srgbClr val="3128E0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rgbClr val="3128E0"/>
                </a:solidFill>
                <a:ea typeface="Gulim" panose="020B0503020000020004" pitchFamily="34" charset="-127"/>
              </a:rPr>
              <a:t>nhau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giữa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biểu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thức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có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chứa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hai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chữ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và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biểu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thức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có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chứa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một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503020000020004" pitchFamily="34" charset="-127"/>
              </a:rPr>
              <a:t>chữ</a:t>
            </a:r>
            <a:r>
              <a:rPr lang="en-US" altLang="ko-KR" sz="3200" dirty="0">
                <a:solidFill>
                  <a:schemeClr val="tx1"/>
                </a:solidFill>
                <a:ea typeface="Gulim" panose="020B0503020000020004" pitchFamily="34" charset="-127"/>
              </a:rPr>
              <a:t>.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2B547CC0-F747-494E-B107-733B93CB99D6}"/>
              </a:ext>
            </a:extLst>
          </p:cNvPr>
          <p:cNvSpPr txBox="1"/>
          <p:nvPr/>
        </p:nvSpPr>
        <p:spPr>
          <a:xfrm flipH="1">
            <a:off x="1107264" y="1594864"/>
            <a:ext cx="1986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3 + a </a:t>
            </a:r>
            <a:endParaRPr lang="vi-VN" sz="6600" dirty="0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2C751152-FE34-4E4A-AFCB-653B3FCA299A}"/>
              </a:ext>
            </a:extLst>
          </p:cNvPr>
          <p:cNvSpPr/>
          <p:nvPr/>
        </p:nvSpPr>
        <p:spPr>
          <a:xfrm>
            <a:off x="4263660" y="1365242"/>
            <a:ext cx="7697726" cy="4432802"/>
          </a:xfrm>
          <a:custGeom>
            <a:avLst/>
            <a:gdLst>
              <a:gd name="connsiteX0" fmla="*/ 0 w 7697726"/>
              <a:gd name="connsiteY0" fmla="*/ 738815 h 4432802"/>
              <a:gd name="connsiteX1" fmla="*/ 738815 w 7697726"/>
              <a:gd name="connsiteY1" fmla="*/ 0 h 4432802"/>
              <a:gd name="connsiteX2" fmla="*/ 1367736 w 7697726"/>
              <a:gd name="connsiteY2" fmla="*/ 0 h 4432802"/>
              <a:gd name="connsiteX3" fmla="*/ 2121059 w 7697726"/>
              <a:gd name="connsiteY3" fmla="*/ 0 h 4432802"/>
              <a:gd name="connsiteX4" fmla="*/ 2749979 w 7697726"/>
              <a:gd name="connsiteY4" fmla="*/ 0 h 4432802"/>
              <a:gd name="connsiteX5" fmla="*/ 3378900 w 7697726"/>
              <a:gd name="connsiteY5" fmla="*/ 0 h 4432802"/>
              <a:gd name="connsiteX6" fmla="*/ 3945620 w 7697726"/>
              <a:gd name="connsiteY6" fmla="*/ 0 h 4432802"/>
              <a:gd name="connsiteX7" fmla="*/ 4574541 w 7697726"/>
              <a:gd name="connsiteY7" fmla="*/ 0 h 4432802"/>
              <a:gd name="connsiteX8" fmla="*/ 5390065 w 7697726"/>
              <a:gd name="connsiteY8" fmla="*/ 0 h 4432802"/>
              <a:gd name="connsiteX9" fmla="*/ 6081186 w 7697726"/>
              <a:gd name="connsiteY9" fmla="*/ 0 h 4432802"/>
              <a:gd name="connsiteX10" fmla="*/ 6958911 w 7697726"/>
              <a:gd name="connsiteY10" fmla="*/ 0 h 4432802"/>
              <a:gd name="connsiteX11" fmla="*/ 7697726 w 7697726"/>
              <a:gd name="connsiteY11" fmla="*/ 738815 h 4432802"/>
              <a:gd name="connsiteX12" fmla="*/ 7697726 w 7697726"/>
              <a:gd name="connsiteY12" fmla="*/ 1329849 h 4432802"/>
              <a:gd name="connsiteX13" fmla="*/ 7697726 w 7697726"/>
              <a:gd name="connsiteY13" fmla="*/ 1920884 h 4432802"/>
              <a:gd name="connsiteX14" fmla="*/ 7697726 w 7697726"/>
              <a:gd name="connsiteY14" fmla="*/ 2541470 h 4432802"/>
              <a:gd name="connsiteX15" fmla="*/ 7697726 w 7697726"/>
              <a:gd name="connsiteY15" fmla="*/ 3102953 h 4432802"/>
              <a:gd name="connsiteX16" fmla="*/ 7697726 w 7697726"/>
              <a:gd name="connsiteY16" fmla="*/ 3693987 h 4432802"/>
              <a:gd name="connsiteX17" fmla="*/ 6958911 w 7697726"/>
              <a:gd name="connsiteY17" fmla="*/ 4432802 h 4432802"/>
              <a:gd name="connsiteX18" fmla="*/ 6454392 w 7697726"/>
              <a:gd name="connsiteY18" fmla="*/ 4432802 h 4432802"/>
              <a:gd name="connsiteX19" fmla="*/ 5887672 w 7697726"/>
              <a:gd name="connsiteY19" fmla="*/ 4432802 h 4432802"/>
              <a:gd name="connsiteX20" fmla="*/ 5258751 w 7697726"/>
              <a:gd name="connsiteY20" fmla="*/ 4432802 h 4432802"/>
              <a:gd name="connsiteX21" fmla="*/ 4505429 w 7697726"/>
              <a:gd name="connsiteY21" fmla="*/ 4432802 h 4432802"/>
              <a:gd name="connsiteX22" fmla="*/ 3689905 w 7697726"/>
              <a:gd name="connsiteY22" fmla="*/ 4432802 h 4432802"/>
              <a:gd name="connsiteX23" fmla="*/ 2874381 w 7697726"/>
              <a:gd name="connsiteY23" fmla="*/ 4432802 h 4432802"/>
              <a:gd name="connsiteX24" fmla="*/ 2245460 w 7697726"/>
              <a:gd name="connsiteY24" fmla="*/ 4432802 h 4432802"/>
              <a:gd name="connsiteX25" fmla="*/ 1554339 w 7697726"/>
              <a:gd name="connsiteY25" fmla="*/ 4432802 h 4432802"/>
              <a:gd name="connsiteX26" fmla="*/ 738815 w 7697726"/>
              <a:gd name="connsiteY26" fmla="*/ 4432802 h 4432802"/>
              <a:gd name="connsiteX27" fmla="*/ 0 w 7697726"/>
              <a:gd name="connsiteY27" fmla="*/ 3693987 h 4432802"/>
              <a:gd name="connsiteX28" fmla="*/ 0 w 7697726"/>
              <a:gd name="connsiteY28" fmla="*/ 3073401 h 4432802"/>
              <a:gd name="connsiteX29" fmla="*/ 0 w 7697726"/>
              <a:gd name="connsiteY29" fmla="*/ 2511918 h 4432802"/>
              <a:gd name="connsiteX30" fmla="*/ 0 w 7697726"/>
              <a:gd name="connsiteY30" fmla="*/ 1979987 h 4432802"/>
              <a:gd name="connsiteX31" fmla="*/ 0 w 7697726"/>
              <a:gd name="connsiteY31" fmla="*/ 1477608 h 4432802"/>
              <a:gd name="connsiteX32" fmla="*/ 0 w 7697726"/>
              <a:gd name="connsiteY32" fmla="*/ 738815 h 443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697726" h="4432802" fill="none" extrusionOk="0">
                <a:moveTo>
                  <a:pt x="0" y="738815"/>
                </a:moveTo>
                <a:cubicBezTo>
                  <a:pt x="31431" y="325848"/>
                  <a:pt x="274133" y="-78395"/>
                  <a:pt x="738815" y="0"/>
                </a:cubicBezTo>
                <a:cubicBezTo>
                  <a:pt x="1052042" y="-4518"/>
                  <a:pt x="1146091" y="-12208"/>
                  <a:pt x="1367736" y="0"/>
                </a:cubicBezTo>
                <a:cubicBezTo>
                  <a:pt x="1589381" y="12208"/>
                  <a:pt x="1806163" y="-32586"/>
                  <a:pt x="2121059" y="0"/>
                </a:cubicBezTo>
                <a:cubicBezTo>
                  <a:pt x="2435955" y="32586"/>
                  <a:pt x="2448208" y="-1779"/>
                  <a:pt x="2749979" y="0"/>
                </a:cubicBezTo>
                <a:cubicBezTo>
                  <a:pt x="3051750" y="1779"/>
                  <a:pt x="3194106" y="23095"/>
                  <a:pt x="3378900" y="0"/>
                </a:cubicBezTo>
                <a:cubicBezTo>
                  <a:pt x="3563694" y="-23095"/>
                  <a:pt x="3803290" y="25140"/>
                  <a:pt x="3945620" y="0"/>
                </a:cubicBezTo>
                <a:cubicBezTo>
                  <a:pt x="4087950" y="-25140"/>
                  <a:pt x="4404417" y="15956"/>
                  <a:pt x="4574541" y="0"/>
                </a:cubicBezTo>
                <a:cubicBezTo>
                  <a:pt x="4744665" y="-15956"/>
                  <a:pt x="5040642" y="-22301"/>
                  <a:pt x="5390065" y="0"/>
                </a:cubicBezTo>
                <a:cubicBezTo>
                  <a:pt x="5739488" y="22301"/>
                  <a:pt x="5823102" y="-655"/>
                  <a:pt x="6081186" y="0"/>
                </a:cubicBezTo>
                <a:cubicBezTo>
                  <a:pt x="6339270" y="655"/>
                  <a:pt x="6590804" y="-24534"/>
                  <a:pt x="6958911" y="0"/>
                </a:cubicBezTo>
                <a:cubicBezTo>
                  <a:pt x="7301412" y="-69960"/>
                  <a:pt x="7638444" y="290123"/>
                  <a:pt x="7697726" y="738815"/>
                </a:cubicBezTo>
                <a:cubicBezTo>
                  <a:pt x="7688193" y="887337"/>
                  <a:pt x="7689416" y="1184980"/>
                  <a:pt x="7697726" y="1329849"/>
                </a:cubicBezTo>
                <a:cubicBezTo>
                  <a:pt x="7706036" y="1474718"/>
                  <a:pt x="7725164" y="1670682"/>
                  <a:pt x="7697726" y="1920884"/>
                </a:cubicBezTo>
                <a:cubicBezTo>
                  <a:pt x="7670288" y="2171087"/>
                  <a:pt x="7685485" y="2352048"/>
                  <a:pt x="7697726" y="2541470"/>
                </a:cubicBezTo>
                <a:cubicBezTo>
                  <a:pt x="7709967" y="2730892"/>
                  <a:pt x="7713987" y="2823922"/>
                  <a:pt x="7697726" y="3102953"/>
                </a:cubicBezTo>
                <a:cubicBezTo>
                  <a:pt x="7681465" y="3381984"/>
                  <a:pt x="7669274" y="3556294"/>
                  <a:pt x="7697726" y="3693987"/>
                </a:cubicBezTo>
                <a:cubicBezTo>
                  <a:pt x="7721940" y="4150157"/>
                  <a:pt x="7372041" y="4342044"/>
                  <a:pt x="6958911" y="4432802"/>
                </a:cubicBezTo>
                <a:cubicBezTo>
                  <a:pt x="6737788" y="4431693"/>
                  <a:pt x="6654441" y="4418960"/>
                  <a:pt x="6454392" y="4432802"/>
                </a:cubicBezTo>
                <a:cubicBezTo>
                  <a:pt x="6254343" y="4446644"/>
                  <a:pt x="6073008" y="4444033"/>
                  <a:pt x="5887672" y="4432802"/>
                </a:cubicBezTo>
                <a:cubicBezTo>
                  <a:pt x="5702336" y="4421571"/>
                  <a:pt x="5546399" y="4417798"/>
                  <a:pt x="5258751" y="4432802"/>
                </a:cubicBezTo>
                <a:cubicBezTo>
                  <a:pt x="4971103" y="4447806"/>
                  <a:pt x="4856379" y="4453105"/>
                  <a:pt x="4505429" y="4432802"/>
                </a:cubicBezTo>
                <a:cubicBezTo>
                  <a:pt x="4154479" y="4412499"/>
                  <a:pt x="3882886" y="4438420"/>
                  <a:pt x="3689905" y="4432802"/>
                </a:cubicBezTo>
                <a:cubicBezTo>
                  <a:pt x="3496924" y="4427184"/>
                  <a:pt x="3177663" y="4459119"/>
                  <a:pt x="2874381" y="4432802"/>
                </a:cubicBezTo>
                <a:cubicBezTo>
                  <a:pt x="2571099" y="4406485"/>
                  <a:pt x="2443152" y="4444368"/>
                  <a:pt x="2245460" y="4432802"/>
                </a:cubicBezTo>
                <a:cubicBezTo>
                  <a:pt x="2047768" y="4421236"/>
                  <a:pt x="1763979" y="4412507"/>
                  <a:pt x="1554339" y="4432802"/>
                </a:cubicBezTo>
                <a:cubicBezTo>
                  <a:pt x="1344699" y="4453097"/>
                  <a:pt x="1075950" y="4455151"/>
                  <a:pt x="738815" y="4432802"/>
                </a:cubicBezTo>
                <a:cubicBezTo>
                  <a:pt x="343537" y="4430373"/>
                  <a:pt x="-6919" y="4183393"/>
                  <a:pt x="0" y="3693987"/>
                </a:cubicBezTo>
                <a:cubicBezTo>
                  <a:pt x="17429" y="3408690"/>
                  <a:pt x="-22874" y="3343875"/>
                  <a:pt x="0" y="3073401"/>
                </a:cubicBezTo>
                <a:cubicBezTo>
                  <a:pt x="22874" y="2802927"/>
                  <a:pt x="12460" y="2654399"/>
                  <a:pt x="0" y="2511918"/>
                </a:cubicBezTo>
                <a:cubicBezTo>
                  <a:pt x="-12460" y="2369437"/>
                  <a:pt x="-19430" y="2228613"/>
                  <a:pt x="0" y="1979987"/>
                </a:cubicBezTo>
                <a:cubicBezTo>
                  <a:pt x="19430" y="1731361"/>
                  <a:pt x="3781" y="1687725"/>
                  <a:pt x="0" y="1477608"/>
                </a:cubicBezTo>
                <a:cubicBezTo>
                  <a:pt x="-3781" y="1267491"/>
                  <a:pt x="21033" y="939292"/>
                  <a:pt x="0" y="738815"/>
                </a:cubicBezTo>
                <a:close/>
              </a:path>
              <a:path w="7697726" h="4432802" stroke="0" extrusionOk="0">
                <a:moveTo>
                  <a:pt x="0" y="738815"/>
                </a:moveTo>
                <a:cubicBezTo>
                  <a:pt x="37228" y="340837"/>
                  <a:pt x="333944" y="-25557"/>
                  <a:pt x="738815" y="0"/>
                </a:cubicBezTo>
                <a:cubicBezTo>
                  <a:pt x="1049080" y="-30533"/>
                  <a:pt x="1228769" y="-10010"/>
                  <a:pt x="1367736" y="0"/>
                </a:cubicBezTo>
                <a:cubicBezTo>
                  <a:pt x="1506703" y="10010"/>
                  <a:pt x="1916257" y="8040"/>
                  <a:pt x="2183260" y="0"/>
                </a:cubicBezTo>
                <a:cubicBezTo>
                  <a:pt x="2450263" y="-8040"/>
                  <a:pt x="2637870" y="14076"/>
                  <a:pt x="2874381" y="0"/>
                </a:cubicBezTo>
                <a:cubicBezTo>
                  <a:pt x="3110892" y="-14076"/>
                  <a:pt x="3267179" y="24363"/>
                  <a:pt x="3503302" y="0"/>
                </a:cubicBezTo>
                <a:cubicBezTo>
                  <a:pt x="3739425" y="-24363"/>
                  <a:pt x="4082037" y="-6000"/>
                  <a:pt x="4318826" y="0"/>
                </a:cubicBezTo>
                <a:cubicBezTo>
                  <a:pt x="4555615" y="6000"/>
                  <a:pt x="4836635" y="-27756"/>
                  <a:pt x="5009948" y="0"/>
                </a:cubicBezTo>
                <a:cubicBezTo>
                  <a:pt x="5183261" y="27756"/>
                  <a:pt x="5379358" y="9691"/>
                  <a:pt x="5514466" y="0"/>
                </a:cubicBezTo>
                <a:cubicBezTo>
                  <a:pt x="5649574" y="-9691"/>
                  <a:pt x="5918132" y="-21078"/>
                  <a:pt x="6081186" y="0"/>
                </a:cubicBezTo>
                <a:cubicBezTo>
                  <a:pt x="6244240" y="21078"/>
                  <a:pt x="6702327" y="-27390"/>
                  <a:pt x="6958911" y="0"/>
                </a:cubicBezTo>
                <a:cubicBezTo>
                  <a:pt x="7366309" y="84277"/>
                  <a:pt x="7670759" y="297008"/>
                  <a:pt x="7697726" y="738815"/>
                </a:cubicBezTo>
                <a:cubicBezTo>
                  <a:pt x="7700503" y="998608"/>
                  <a:pt x="7709584" y="1161212"/>
                  <a:pt x="7697726" y="1359401"/>
                </a:cubicBezTo>
                <a:cubicBezTo>
                  <a:pt x="7685868" y="1557590"/>
                  <a:pt x="7725018" y="1723552"/>
                  <a:pt x="7697726" y="2009539"/>
                </a:cubicBezTo>
                <a:cubicBezTo>
                  <a:pt x="7670434" y="2295526"/>
                  <a:pt x="7676654" y="2370697"/>
                  <a:pt x="7697726" y="2600573"/>
                </a:cubicBezTo>
                <a:cubicBezTo>
                  <a:pt x="7718798" y="2830449"/>
                  <a:pt x="7694591" y="3034864"/>
                  <a:pt x="7697726" y="3162056"/>
                </a:cubicBezTo>
                <a:cubicBezTo>
                  <a:pt x="7700861" y="3289248"/>
                  <a:pt x="7672518" y="3527815"/>
                  <a:pt x="7697726" y="3693987"/>
                </a:cubicBezTo>
                <a:cubicBezTo>
                  <a:pt x="7679471" y="4147579"/>
                  <a:pt x="7446361" y="4427535"/>
                  <a:pt x="6958911" y="4432802"/>
                </a:cubicBezTo>
                <a:cubicBezTo>
                  <a:pt x="6836361" y="4456964"/>
                  <a:pt x="6566012" y="4432714"/>
                  <a:pt x="6392191" y="4432802"/>
                </a:cubicBezTo>
                <a:cubicBezTo>
                  <a:pt x="6218370" y="4432890"/>
                  <a:pt x="6065536" y="4410738"/>
                  <a:pt x="5763270" y="4432802"/>
                </a:cubicBezTo>
                <a:cubicBezTo>
                  <a:pt x="5461004" y="4454866"/>
                  <a:pt x="5313465" y="4464488"/>
                  <a:pt x="5009948" y="4432802"/>
                </a:cubicBezTo>
                <a:cubicBezTo>
                  <a:pt x="4706431" y="4401116"/>
                  <a:pt x="4590011" y="4468746"/>
                  <a:pt x="4194424" y="4432802"/>
                </a:cubicBezTo>
                <a:cubicBezTo>
                  <a:pt x="3798837" y="4396858"/>
                  <a:pt x="3897278" y="4446578"/>
                  <a:pt x="3689905" y="4432802"/>
                </a:cubicBezTo>
                <a:cubicBezTo>
                  <a:pt x="3482532" y="4419026"/>
                  <a:pt x="3268840" y="4456529"/>
                  <a:pt x="3123185" y="4432802"/>
                </a:cubicBezTo>
                <a:cubicBezTo>
                  <a:pt x="2977530" y="4409075"/>
                  <a:pt x="2621720" y="4427218"/>
                  <a:pt x="2494264" y="4432802"/>
                </a:cubicBezTo>
                <a:cubicBezTo>
                  <a:pt x="2366808" y="4438386"/>
                  <a:pt x="1854462" y="4455322"/>
                  <a:pt x="1678741" y="4432802"/>
                </a:cubicBezTo>
                <a:cubicBezTo>
                  <a:pt x="1503020" y="4410282"/>
                  <a:pt x="1197259" y="4406624"/>
                  <a:pt x="738815" y="4432802"/>
                </a:cubicBezTo>
                <a:cubicBezTo>
                  <a:pt x="307334" y="4421022"/>
                  <a:pt x="3744" y="4191886"/>
                  <a:pt x="0" y="3693987"/>
                </a:cubicBezTo>
                <a:cubicBezTo>
                  <a:pt x="-22258" y="3488575"/>
                  <a:pt x="-930" y="3254099"/>
                  <a:pt x="0" y="3132504"/>
                </a:cubicBezTo>
                <a:cubicBezTo>
                  <a:pt x="930" y="3010909"/>
                  <a:pt x="-17151" y="2806462"/>
                  <a:pt x="0" y="2630125"/>
                </a:cubicBezTo>
                <a:cubicBezTo>
                  <a:pt x="17151" y="2453788"/>
                  <a:pt x="17300" y="2299871"/>
                  <a:pt x="0" y="2039091"/>
                </a:cubicBezTo>
                <a:cubicBezTo>
                  <a:pt x="-17300" y="1778311"/>
                  <a:pt x="30720" y="1648787"/>
                  <a:pt x="0" y="1388953"/>
                </a:cubicBezTo>
                <a:cubicBezTo>
                  <a:pt x="-30720" y="1129119"/>
                  <a:pt x="13832" y="1001938"/>
                  <a:pt x="0" y="73881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prstDash val="lgDash"/>
            <a:extLst>
              <a:ext uri="{C807C97D-BFC1-408E-A445-0C87EB9F89A2}">
                <ask:lineSketchStyleProps xmlns:ask="http://schemas.microsoft.com/office/drawing/2018/sketchyshapes" xmlns="" sd="32097886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FF0000"/>
                </a:solidFill>
                <a:ea typeface="Gulim" panose="020B0600000101010101" pitchFamily="34" charset="-127"/>
              </a:rPr>
              <a:t>– </a:t>
            </a:r>
            <a:r>
              <a:rPr lang="en-US" altLang="ko-KR" sz="3200" b="1" i="1" dirty="0" err="1">
                <a:solidFill>
                  <a:srgbClr val="FF0000"/>
                </a:solidFill>
                <a:ea typeface="Gulim" panose="020B0600000101010101" pitchFamily="34" charset="-127"/>
              </a:rPr>
              <a:t>Giống</a:t>
            </a:r>
            <a:r>
              <a:rPr lang="en-US" altLang="ko-KR" sz="3200" b="1" i="1" dirty="0">
                <a:solidFill>
                  <a:srgbClr val="FF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i="1" dirty="0" err="1">
                <a:solidFill>
                  <a:srgbClr val="FF0000"/>
                </a:solidFill>
                <a:ea typeface="Gulim" panose="020B0600000101010101" pitchFamily="34" charset="-127"/>
              </a:rPr>
              <a:t>nhau</a:t>
            </a:r>
            <a:r>
              <a:rPr lang="en-US" altLang="ko-KR" sz="3200" dirty="0">
                <a:solidFill>
                  <a:srgbClr val="FF0000"/>
                </a:solidFill>
                <a:ea typeface="Gulim" panose="020B0600000101010101" pitchFamily="34" charset="-127"/>
              </a:rPr>
              <a:t>: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là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các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biểu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thức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đều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có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chứa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chữ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,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chứa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dấu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phép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tính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─</a:t>
            </a:r>
            <a:r>
              <a:rPr lang="en-US" altLang="ko-K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3200" b="1" i="1" dirty="0" err="1">
                <a:solidFill>
                  <a:srgbClr val="FF0000"/>
                </a:solidFill>
                <a:ea typeface="Gulim" panose="020B0600000101010101" pitchFamily="34" charset="-127"/>
              </a:rPr>
              <a:t>Khác</a:t>
            </a:r>
            <a:r>
              <a:rPr lang="en-US" altLang="ko-KR" sz="3200" b="1" i="1" dirty="0">
                <a:solidFill>
                  <a:srgbClr val="FF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i="1" dirty="0" err="1">
                <a:solidFill>
                  <a:srgbClr val="FF0000"/>
                </a:solidFill>
                <a:ea typeface="Gulim" panose="020B0600000101010101" pitchFamily="34" charset="-127"/>
              </a:rPr>
              <a:t>nhau</a:t>
            </a:r>
            <a:r>
              <a:rPr lang="en-US" altLang="ko-KR" sz="3200" b="1" i="1" dirty="0">
                <a:solidFill>
                  <a:srgbClr val="FF0000"/>
                </a:solidFill>
                <a:ea typeface="Gulim" panose="020B0600000101010101" pitchFamily="34" charset="-127"/>
              </a:rPr>
              <a:t>: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+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Biểu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thức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có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chứa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một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chữ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: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chỉ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chứa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một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chữ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trong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biểu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thức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,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có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phần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số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+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Biểu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thức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có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chứa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hai</a:t>
            </a:r>
            <a:r>
              <a:rPr lang="en-US" altLang="ko-KR" sz="3200" b="1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b="1" dirty="0" err="1">
                <a:solidFill>
                  <a:srgbClr val="000000"/>
                </a:solidFill>
                <a:ea typeface="Gulim" panose="020B0600000101010101" pitchFamily="34" charset="-127"/>
              </a:rPr>
              <a:t>chữ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: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chứa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hai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chữ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trong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biểu</a:t>
            </a:r>
            <a:r>
              <a:rPr lang="en-US" altLang="ko-KR" sz="3200" dirty="0">
                <a:solidFill>
                  <a:srgbClr val="000000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rgbClr val="000000"/>
                </a:solidFill>
                <a:ea typeface="Gulim" panose="020B0600000101010101" pitchFamily="34" charset="-127"/>
              </a:rPr>
              <a:t>thức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(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ngoài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ra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có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thể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có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hoặc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không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có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phần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ea typeface="Gulim" panose="020B0600000101010101" pitchFamily="34" charset="-127"/>
              </a:rPr>
              <a:t>số</a:t>
            </a:r>
            <a:r>
              <a:rPr lang="en-US" altLang="ko-KR" sz="3200" dirty="0">
                <a:solidFill>
                  <a:schemeClr val="tx1"/>
                </a:solidFill>
                <a:ea typeface="Gulim" panose="020B0600000101010101" pitchFamily="34" charset="-12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482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7" grpId="0"/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65329" y="1419217"/>
            <a:ext cx="4490720" cy="4588633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xmlns="" id="{96A0003F-788A-4EE6-897B-094E0A4B1971}"/>
              </a:ext>
            </a:extLst>
          </p:cNvPr>
          <p:cNvSpPr/>
          <p:nvPr/>
        </p:nvSpPr>
        <p:spPr>
          <a:xfrm>
            <a:off x="6912209" y="1108772"/>
            <a:ext cx="1888049" cy="1888049"/>
          </a:xfrm>
          <a:prstGeom prst="ellipse">
            <a:avLst/>
          </a:prstGeom>
          <a:solidFill>
            <a:srgbClr val="009A79"/>
          </a:solidFill>
          <a:ln>
            <a:noFill/>
          </a:ln>
          <a:effectLst>
            <a:outerShdw blurRad="50800" dist="12700" dir="54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98D6E38-0BC6-4FBB-93B2-1E0E8BB1B713}"/>
              </a:ext>
            </a:extLst>
          </p:cNvPr>
          <p:cNvSpPr txBox="1"/>
          <p:nvPr/>
        </p:nvSpPr>
        <p:spPr>
          <a:xfrm>
            <a:off x="7041847" y="1587832"/>
            <a:ext cx="1628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0</a:t>
            </a:r>
            <a:r>
              <a:rPr kumimoji="0" lang="en-US" altLang="zh-CN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2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8C5F2880-A10F-4CAE-8CD6-B810B8126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049" y="3429000"/>
            <a:ext cx="6775694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lvl="0" algn="ctr"/>
            <a:r>
              <a:rPr lang="en-US" altLang="zh-CN" sz="4400" b="1" dirty="0">
                <a:solidFill>
                  <a:prstClr val="black"/>
                </a:solidFill>
                <a:latin typeface="UTM Facebook K&amp;T" panose="02040603050506020204" pitchFamily="18" charset="0"/>
                <a:cs typeface="+mn-ea"/>
                <a:sym typeface="+mn-lt"/>
              </a:rPr>
              <a:t> GIÁ TRỊ CỦA BIỂU THỨC CÓ CHỨA HAI CHỮ</a:t>
            </a:r>
          </a:p>
        </p:txBody>
      </p:sp>
    </p:spTree>
    <p:extLst>
      <p:ext uri="{BB962C8B-B14F-4D97-AF65-F5344CB8AC3E}">
        <p14:creationId xmlns:p14="http://schemas.microsoft.com/office/powerpoint/2010/main" val="4291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wipe/>
      </p:transition>
    </mc:Choice>
    <mc:Fallback xmlns="">
      <p:transition advClick="0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75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oup 67">
            <a:extLst>
              <a:ext uri="{FF2B5EF4-FFF2-40B4-BE49-F238E27FC236}">
                <a16:creationId xmlns:a16="http://schemas.microsoft.com/office/drawing/2014/main" xmlns="" id="{503FFE13-AD63-4EB8-97CD-AA2158C76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41610"/>
              </p:ext>
            </p:extLst>
          </p:nvPr>
        </p:nvGraphicFramePr>
        <p:xfrm>
          <a:off x="230615" y="1546585"/>
          <a:ext cx="5117562" cy="3970633"/>
        </p:xfrm>
        <a:graphic>
          <a:graphicData uri="http://schemas.openxmlformats.org/drawingml/2006/table">
            <a:tbl>
              <a:tblPr/>
              <a:tblGrid>
                <a:gridCol w="1555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9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23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0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anh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anh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6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+ 0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4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+ 1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7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44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xmlns="" id="{4656746C-138B-48A7-AC4D-AE18F4AD872E}"/>
              </a:ext>
            </a:extLst>
          </p:cNvPr>
          <p:cNvSpPr/>
          <p:nvPr/>
        </p:nvSpPr>
        <p:spPr>
          <a:xfrm>
            <a:off x="5600245" y="1017301"/>
            <a:ext cx="6372392" cy="5029199"/>
          </a:xfrm>
          <a:custGeom>
            <a:avLst/>
            <a:gdLst>
              <a:gd name="connsiteX0" fmla="*/ 0 w 6372392"/>
              <a:gd name="connsiteY0" fmla="*/ 838217 h 5029199"/>
              <a:gd name="connsiteX1" fmla="*/ 838217 w 6372392"/>
              <a:gd name="connsiteY1" fmla="*/ 0 h 5029199"/>
              <a:gd name="connsiteX2" fmla="*/ 1462109 w 6372392"/>
              <a:gd name="connsiteY2" fmla="*/ 0 h 5029199"/>
              <a:gd name="connsiteX3" fmla="*/ 2132960 w 6372392"/>
              <a:gd name="connsiteY3" fmla="*/ 0 h 5029199"/>
              <a:gd name="connsiteX4" fmla="*/ 2897730 w 6372392"/>
              <a:gd name="connsiteY4" fmla="*/ 0 h 5029199"/>
              <a:gd name="connsiteX5" fmla="*/ 3568581 w 6372392"/>
              <a:gd name="connsiteY5" fmla="*/ 0 h 5029199"/>
              <a:gd name="connsiteX6" fmla="*/ 4145513 w 6372392"/>
              <a:gd name="connsiteY6" fmla="*/ 0 h 5029199"/>
              <a:gd name="connsiteX7" fmla="*/ 4816364 w 6372392"/>
              <a:gd name="connsiteY7" fmla="*/ 0 h 5029199"/>
              <a:gd name="connsiteX8" fmla="*/ 5534175 w 6372392"/>
              <a:gd name="connsiteY8" fmla="*/ 0 h 5029199"/>
              <a:gd name="connsiteX9" fmla="*/ 6372392 w 6372392"/>
              <a:gd name="connsiteY9" fmla="*/ 838217 h 5029199"/>
              <a:gd name="connsiteX10" fmla="*/ 6372392 w 6372392"/>
              <a:gd name="connsiteY10" fmla="*/ 1542298 h 5029199"/>
              <a:gd name="connsiteX11" fmla="*/ 6372392 w 6372392"/>
              <a:gd name="connsiteY11" fmla="*/ 2145795 h 5029199"/>
              <a:gd name="connsiteX12" fmla="*/ 6372392 w 6372392"/>
              <a:gd name="connsiteY12" fmla="*/ 2782821 h 5029199"/>
              <a:gd name="connsiteX13" fmla="*/ 6372392 w 6372392"/>
              <a:gd name="connsiteY13" fmla="*/ 3520429 h 5029199"/>
              <a:gd name="connsiteX14" fmla="*/ 6372392 w 6372392"/>
              <a:gd name="connsiteY14" fmla="*/ 4190982 h 5029199"/>
              <a:gd name="connsiteX15" fmla="*/ 5534175 w 6372392"/>
              <a:gd name="connsiteY15" fmla="*/ 5029199 h 5029199"/>
              <a:gd name="connsiteX16" fmla="*/ 4863324 w 6372392"/>
              <a:gd name="connsiteY16" fmla="*/ 5029199 h 5029199"/>
              <a:gd name="connsiteX17" fmla="*/ 4145513 w 6372392"/>
              <a:gd name="connsiteY17" fmla="*/ 5029199 h 5029199"/>
              <a:gd name="connsiteX18" fmla="*/ 3474662 w 6372392"/>
              <a:gd name="connsiteY18" fmla="*/ 5029199 h 5029199"/>
              <a:gd name="connsiteX19" fmla="*/ 2756851 w 6372392"/>
              <a:gd name="connsiteY19" fmla="*/ 5029199 h 5029199"/>
              <a:gd name="connsiteX20" fmla="*/ 2132960 w 6372392"/>
              <a:gd name="connsiteY20" fmla="*/ 5029199 h 5029199"/>
              <a:gd name="connsiteX21" fmla="*/ 1556028 w 6372392"/>
              <a:gd name="connsiteY21" fmla="*/ 5029199 h 5029199"/>
              <a:gd name="connsiteX22" fmla="*/ 838217 w 6372392"/>
              <a:gd name="connsiteY22" fmla="*/ 5029199 h 5029199"/>
              <a:gd name="connsiteX23" fmla="*/ 0 w 6372392"/>
              <a:gd name="connsiteY23" fmla="*/ 4190982 h 5029199"/>
              <a:gd name="connsiteX24" fmla="*/ 0 w 6372392"/>
              <a:gd name="connsiteY24" fmla="*/ 3553957 h 5029199"/>
              <a:gd name="connsiteX25" fmla="*/ 0 w 6372392"/>
              <a:gd name="connsiteY25" fmla="*/ 2916931 h 5029199"/>
              <a:gd name="connsiteX26" fmla="*/ 0 w 6372392"/>
              <a:gd name="connsiteY26" fmla="*/ 2212851 h 5029199"/>
              <a:gd name="connsiteX27" fmla="*/ 0 w 6372392"/>
              <a:gd name="connsiteY27" fmla="*/ 1475242 h 5029199"/>
              <a:gd name="connsiteX28" fmla="*/ 0 w 6372392"/>
              <a:gd name="connsiteY28" fmla="*/ 838217 h 502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72392" h="5029199" fill="none" extrusionOk="0">
                <a:moveTo>
                  <a:pt x="0" y="838217"/>
                </a:moveTo>
                <a:cubicBezTo>
                  <a:pt x="12027" y="354810"/>
                  <a:pt x="366832" y="21099"/>
                  <a:pt x="838217" y="0"/>
                </a:cubicBezTo>
                <a:cubicBezTo>
                  <a:pt x="1108196" y="29973"/>
                  <a:pt x="1291178" y="3935"/>
                  <a:pt x="1462109" y="0"/>
                </a:cubicBezTo>
                <a:cubicBezTo>
                  <a:pt x="1633040" y="-3935"/>
                  <a:pt x="1807866" y="-1962"/>
                  <a:pt x="2132960" y="0"/>
                </a:cubicBezTo>
                <a:cubicBezTo>
                  <a:pt x="2458054" y="1962"/>
                  <a:pt x="2704362" y="-35737"/>
                  <a:pt x="2897730" y="0"/>
                </a:cubicBezTo>
                <a:cubicBezTo>
                  <a:pt x="3091098" y="35737"/>
                  <a:pt x="3397974" y="22369"/>
                  <a:pt x="3568581" y="0"/>
                </a:cubicBezTo>
                <a:cubicBezTo>
                  <a:pt x="3739188" y="-22369"/>
                  <a:pt x="3906318" y="-13008"/>
                  <a:pt x="4145513" y="0"/>
                </a:cubicBezTo>
                <a:cubicBezTo>
                  <a:pt x="4384708" y="13008"/>
                  <a:pt x="4647904" y="-5214"/>
                  <a:pt x="4816364" y="0"/>
                </a:cubicBezTo>
                <a:cubicBezTo>
                  <a:pt x="4984824" y="5214"/>
                  <a:pt x="5255092" y="-17941"/>
                  <a:pt x="5534175" y="0"/>
                </a:cubicBezTo>
                <a:cubicBezTo>
                  <a:pt x="6001994" y="-51793"/>
                  <a:pt x="6424206" y="331474"/>
                  <a:pt x="6372392" y="838217"/>
                </a:cubicBezTo>
                <a:cubicBezTo>
                  <a:pt x="6378689" y="986878"/>
                  <a:pt x="6403351" y="1340477"/>
                  <a:pt x="6372392" y="1542298"/>
                </a:cubicBezTo>
                <a:cubicBezTo>
                  <a:pt x="6341433" y="1744119"/>
                  <a:pt x="6402467" y="1921635"/>
                  <a:pt x="6372392" y="2145795"/>
                </a:cubicBezTo>
                <a:cubicBezTo>
                  <a:pt x="6342317" y="2369955"/>
                  <a:pt x="6381688" y="2520589"/>
                  <a:pt x="6372392" y="2782821"/>
                </a:cubicBezTo>
                <a:cubicBezTo>
                  <a:pt x="6363096" y="3045053"/>
                  <a:pt x="6374748" y="3302964"/>
                  <a:pt x="6372392" y="3520429"/>
                </a:cubicBezTo>
                <a:cubicBezTo>
                  <a:pt x="6370036" y="3737894"/>
                  <a:pt x="6397120" y="4053469"/>
                  <a:pt x="6372392" y="4190982"/>
                </a:cubicBezTo>
                <a:cubicBezTo>
                  <a:pt x="6404831" y="4591896"/>
                  <a:pt x="6014509" y="4959120"/>
                  <a:pt x="5534175" y="5029199"/>
                </a:cubicBezTo>
                <a:cubicBezTo>
                  <a:pt x="5272664" y="5023423"/>
                  <a:pt x="5141027" y="5047637"/>
                  <a:pt x="4863324" y="5029199"/>
                </a:cubicBezTo>
                <a:cubicBezTo>
                  <a:pt x="4585621" y="5010761"/>
                  <a:pt x="4352326" y="5045134"/>
                  <a:pt x="4145513" y="5029199"/>
                </a:cubicBezTo>
                <a:cubicBezTo>
                  <a:pt x="3938700" y="5013264"/>
                  <a:pt x="3692486" y="5026937"/>
                  <a:pt x="3474662" y="5029199"/>
                </a:cubicBezTo>
                <a:cubicBezTo>
                  <a:pt x="3256838" y="5031461"/>
                  <a:pt x="3007723" y="5001061"/>
                  <a:pt x="2756851" y="5029199"/>
                </a:cubicBezTo>
                <a:cubicBezTo>
                  <a:pt x="2505979" y="5057337"/>
                  <a:pt x="2436419" y="5037308"/>
                  <a:pt x="2132960" y="5029199"/>
                </a:cubicBezTo>
                <a:cubicBezTo>
                  <a:pt x="1829501" y="5021090"/>
                  <a:pt x="1680604" y="5023562"/>
                  <a:pt x="1556028" y="5029199"/>
                </a:cubicBezTo>
                <a:cubicBezTo>
                  <a:pt x="1431452" y="5034836"/>
                  <a:pt x="1094843" y="5037781"/>
                  <a:pt x="838217" y="5029199"/>
                </a:cubicBezTo>
                <a:cubicBezTo>
                  <a:pt x="305867" y="5022459"/>
                  <a:pt x="-10972" y="4646378"/>
                  <a:pt x="0" y="4190982"/>
                </a:cubicBezTo>
                <a:cubicBezTo>
                  <a:pt x="24091" y="3977563"/>
                  <a:pt x="-7677" y="3835218"/>
                  <a:pt x="0" y="3553957"/>
                </a:cubicBezTo>
                <a:cubicBezTo>
                  <a:pt x="7677" y="3272696"/>
                  <a:pt x="19730" y="3195331"/>
                  <a:pt x="0" y="2916931"/>
                </a:cubicBezTo>
                <a:cubicBezTo>
                  <a:pt x="-19730" y="2638531"/>
                  <a:pt x="3298" y="2510807"/>
                  <a:pt x="0" y="2212851"/>
                </a:cubicBezTo>
                <a:cubicBezTo>
                  <a:pt x="-3298" y="1914895"/>
                  <a:pt x="13045" y="1688368"/>
                  <a:pt x="0" y="1475242"/>
                </a:cubicBezTo>
                <a:cubicBezTo>
                  <a:pt x="-13045" y="1262116"/>
                  <a:pt x="19143" y="1062060"/>
                  <a:pt x="0" y="838217"/>
                </a:cubicBezTo>
                <a:close/>
              </a:path>
              <a:path w="6372392" h="5029199" stroke="0" extrusionOk="0">
                <a:moveTo>
                  <a:pt x="0" y="838217"/>
                </a:moveTo>
                <a:cubicBezTo>
                  <a:pt x="77380" y="396189"/>
                  <a:pt x="382496" y="-58251"/>
                  <a:pt x="838217" y="0"/>
                </a:cubicBezTo>
                <a:cubicBezTo>
                  <a:pt x="1103670" y="24267"/>
                  <a:pt x="1273571" y="6509"/>
                  <a:pt x="1462109" y="0"/>
                </a:cubicBezTo>
                <a:cubicBezTo>
                  <a:pt x="1650647" y="-6509"/>
                  <a:pt x="2022776" y="-28603"/>
                  <a:pt x="2226879" y="0"/>
                </a:cubicBezTo>
                <a:cubicBezTo>
                  <a:pt x="2430982" y="28603"/>
                  <a:pt x="2608330" y="-5573"/>
                  <a:pt x="2897730" y="0"/>
                </a:cubicBezTo>
                <a:cubicBezTo>
                  <a:pt x="3187130" y="5573"/>
                  <a:pt x="3327779" y="-17901"/>
                  <a:pt x="3521622" y="0"/>
                </a:cubicBezTo>
                <a:cubicBezTo>
                  <a:pt x="3715465" y="17901"/>
                  <a:pt x="3955465" y="17699"/>
                  <a:pt x="4286392" y="0"/>
                </a:cubicBezTo>
                <a:cubicBezTo>
                  <a:pt x="4617319" y="-17699"/>
                  <a:pt x="4629500" y="-12169"/>
                  <a:pt x="4957243" y="0"/>
                </a:cubicBezTo>
                <a:cubicBezTo>
                  <a:pt x="5284986" y="12169"/>
                  <a:pt x="5248311" y="-256"/>
                  <a:pt x="5534175" y="0"/>
                </a:cubicBezTo>
                <a:cubicBezTo>
                  <a:pt x="6000468" y="50048"/>
                  <a:pt x="6394006" y="337222"/>
                  <a:pt x="6372392" y="838217"/>
                </a:cubicBezTo>
                <a:cubicBezTo>
                  <a:pt x="6398895" y="988236"/>
                  <a:pt x="6376843" y="1195462"/>
                  <a:pt x="6372392" y="1408187"/>
                </a:cubicBezTo>
                <a:cubicBezTo>
                  <a:pt x="6367942" y="1620912"/>
                  <a:pt x="6394916" y="1762367"/>
                  <a:pt x="6372392" y="2078740"/>
                </a:cubicBezTo>
                <a:cubicBezTo>
                  <a:pt x="6349868" y="2395113"/>
                  <a:pt x="6360875" y="2461027"/>
                  <a:pt x="6372392" y="2682238"/>
                </a:cubicBezTo>
                <a:cubicBezTo>
                  <a:pt x="6383909" y="2903449"/>
                  <a:pt x="6348344" y="3112303"/>
                  <a:pt x="6372392" y="3419846"/>
                </a:cubicBezTo>
                <a:cubicBezTo>
                  <a:pt x="6396440" y="3727389"/>
                  <a:pt x="6340591" y="3911706"/>
                  <a:pt x="6372392" y="4190982"/>
                </a:cubicBezTo>
                <a:cubicBezTo>
                  <a:pt x="6359834" y="4621914"/>
                  <a:pt x="5971567" y="5032828"/>
                  <a:pt x="5534175" y="5029199"/>
                </a:cubicBezTo>
                <a:cubicBezTo>
                  <a:pt x="5320807" y="5061316"/>
                  <a:pt x="5096996" y="4995934"/>
                  <a:pt x="4863324" y="5029199"/>
                </a:cubicBezTo>
                <a:cubicBezTo>
                  <a:pt x="4629652" y="5062464"/>
                  <a:pt x="4432846" y="5003158"/>
                  <a:pt x="4098554" y="5029199"/>
                </a:cubicBezTo>
                <a:cubicBezTo>
                  <a:pt x="3764262" y="5055241"/>
                  <a:pt x="3616548" y="5038762"/>
                  <a:pt x="3380743" y="5029199"/>
                </a:cubicBezTo>
                <a:cubicBezTo>
                  <a:pt x="3144938" y="5019636"/>
                  <a:pt x="3022998" y="5055878"/>
                  <a:pt x="2756851" y="5029199"/>
                </a:cubicBezTo>
                <a:cubicBezTo>
                  <a:pt x="2490704" y="5002520"/>
                  <a:pt x="2276018" y="5021392"/>
                  <a:pt x="2039041" y="5029199"/>
                </a:cubicBezTo>
                <a:cubicBezTo>
                  <a:pt x="1802064" y="5037007"/>
                  <a:pt x="1289682" y="5001581"/>
                  <a:pt x="838217" y="5029199"/>
                </a:cubicBezTo>
                <a:cubicBezTo>
                  <a:pt x="371584" y="5018426"/>
                  <a:pt x="26490" y="4711703"/>
                  <a:pt x="0" y="4190982"/>
                </a:cubicBezTo>
                <a:cubicBezTo>
                  <a:pt x="34592" y="4032194"/>
                  <a:pt x="27879" y="3793582"/>
                  <a:pt x="0" y="3486901"/>
                </a:cubicBezTo>
                <a:cubicBezTo>
                  <a:pt x="-27879" y="3180220"/>
                  <a:pt x="29125" y="3094914"/>
                  <a:pt x="0" y="2749293"/>
                </a:cubicBezTo>
                <a:cubicBezTo>
                  <a:pt x="-29125" y="2403672"/>
                  <a:pt x="-31791" y="2344889"/>
                  <a:pt x="0" y="2011685"/>
                </a:cubicBezTo>
                <a:cubicBezTo>
                  <a:pt x="31791" y="1678481"/>
                  <a:pt x="-2037" y="1102829"/>
                  <a:pt x="0" y="838217"/>
                </a:cubicBezTo>
                <a:close/>
              </a:path>
            </a:pathLst>
          </a:custGeom>
          <a:solidFill>
            <a:schemeClr val="bg1"/>
          </a:solidFill>
          <a:ln>
            <a:prstDash val="lgDash"/>
            <a:extLst>
              <a:ext uri="{C807C97D-BFC1-408E-A445-0C87EB9F89A2}">
                <ask:lineSketchStyleProps xmlns:ask="http://schemas.microsoft.com/office/drawing/2018/sketchyshapes" xmlns="" sd="32097886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i="1" dirty="0">
              <a:solidFill>
                <a:srgbClr val="FF33CC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5BF9C65-15FA-4A83-AD37-8A29739A837D}"/>
              </a:ext>
            </a:extLst>
          </p:cNvPr>
          <p:cNvSpPr txBox="1"/>
          <p:nvPr/>
        </p:nvSpPr>
        <p:spPr>
          <a:xfrm>
            <a:off x="10039696" y="1754631"/>
            <a:ext cx="1487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tx1"/>
                </a:solidFill>
              </a:rPr>
              <a:t>3 + 2 = 5</a:t>
            </a:r>
            <a:endParaRPr lang="vi-VN" sz="28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755F8DD3-7366-4127-94E4-7E5C42E5D81F}"/>
              </a:ext>
            </a:extLst>
          </p:cNvPr>
          <p:cNvSpPr txBox="1"/>
          <p:nvPr/>
        </p:nvSpPr>
        <p:spPr>
          <a:xfrm>
            <a:off x="10099260" y="4181607"/>
            <a:ext cx="431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0A1BDD2-7CCB-4E33-B904-E9A3CCA5E307}"/>
              </a:ext>
            </a:extLst>
          </p:cNvPr>
          <p:cNvSpPr txBox="1"/>
          <p:nvPr/>
        </p:nvSpPr>
        <p:spPr>
          <a:xfrm>
            <a:off x="10055592" y="1724941"/>
            <a:ext cx="431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DA34627-E03E-4529-BD97-431C3EA0813A}"/>
              </a:ext>
            </a:extLst>
          </p:cNvPr>
          <p:cNvSpPr txBox="1"/>
          <p:nvPr/>
        </p:nvSpPr>
        <p:spPr>
          <a:xfrm>
            <a:off x="5677780" y="1738848"/>
            <a:ext cx="4467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tx1"/>
                </a:solidFill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</a:rPr>
              <a:t>Nếu</a:t>
            </a:r>
            <a:r>
              <a:rPr lang="en-US" altLang="en-US" sz="2800" dirty="0">
                <a:solidFill>
                  <a:schemeClr val="tx1"/>
                </a:solidFill>
              </a:rPr>
              <a:t> a = 3 </a:t>
            </a:r>
            <a:r>
              <a:rPr lang="en-US" altLang="en-US" sz="2800" dirty="0" err="1">
                <a:solidFill>
                  <a:schemeClr val="tx1"/>
                </a:solidFill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</a:rPr>
              <a:t> b = 2 </a:t>
            </a:r>
            <a:r>
              <a:rPr lang="en-US" altLang="en-US" sz="2800" dirty="0" err="1">
                <a:solidFill>
                  <a:schemeClr val="tx1"/>
                </a:solidFill>
              </a:rPr>
              <a:t>thì</a:t>
            </a:r>
            <a:r>
              <a:rPr lang="en-US" altLang="en-US" sz="2800" dirty="0">
                <a:solidFill>
                  <a:schemeClr val="tx1"/>
                </a:solidFill>
              </a:rPr>
              <a:t> a + b = </a:t>
            </a:r>
            <a:endParaRPr lang="vi-VN" sz="28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C36821D4-E90E-4780-8777-50FB574AC115}"/>
              </a:ext>
            </a:extLst>
          </p:cNvPr>
          <p:cNvSpPr txBox="1"/>
          <p:nvPr/>
        </p:nvSpPr>
        <p:spPr>
          <a:xfrm>
            <a:off x="5914849" y="2119577"/>
            <a:ext cx="619252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3128E0"/>
                </a:solidFill>
              </a:rPr>
              <a:t>5 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3128E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3128E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a + b.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19AEF5DE-6072-4563-B622-DFAE42B71290}"/>
              </a:ext>
            </a:extLst>
          </p:cNvPr>
          <p:cNvSpPr txBox="1"/>
          <p:nvPr/>
        </p:nvSpPr>
        <p:spPr>
          <a:xfrm>
            <a:off x="5780116" y="2960856"/>
            <a:ext cx="4467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tx1"/>
                </a:solidFill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</a:rPr>
              <a:t>Nếu</a:t>
            </a:r>
            <a:r>
              <a:rPr lang="en-US" altLang="en-US" sz="2800" dirty="0">
                <a:solidFill>
                  <a:schemeClr val="tx1"/>
                </a:solidFill>
              </a:rPr>
              <a:t> a = 4 </a:t>
            </a:r>
            <a:r>
              <a:rPr lang="en-US" altLang="en-US" sz="2800" dirty="0" err="1">
                <a:solidFill>
                  <a:schemeClr val="tx1"/>
                </a:solidFill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</a:rPr>
              <a:t> b = 0 </a:t>
            </a:r>
            <a:r>
              <a:rPr lang="en-US" altLang="en-US" sz="2800" dirty="0" err="1">
                <a:solidFill>
                  <a:schemeClr val="tx1"/>
                </a:solidFill>
              </a:rPr>
              <a:t>thì</a:t>
            </a:r>
            <a:r>
              <a:rPr lang="en-US" altLang="en-US" sz="2800" dirty="0">
                <a:solidFill>
                  <a:schemeClr val="tx1"/>
                </a:solidFill>
              </a:rPr>
              <a:t> a + b = </a:t>
            </a:r>
            <a:endParaRPr lang="vi-VN" sz="2800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B4A9B757-4534-4857-9CB4-7AF834F9040E}"/>
              </a:ext>
            </a:extLst>
          </p:cNvPr>
          <p:cNvSpPr txBox="1"/>
          <p:nvPr/>
        </p:nvSpPr>
        <p:spPr>
          <a:xfrm>
            <a:off x="10155586" y="2981201"/>
            <a:ext cx="431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56615920-DD17-4F23-953F-C02C438899AF}"/>
              </a:ext>
            </a:extLst>
          </p:cNvPr>
          <p:cNvSpPr txBox="1"/>
          <p:nvPr/>
        </p:nvSpPr>
        <p:spPr>
          <a:xfrm>
            <a:off x="10101229" y="2948338"/>
            <a:ext cx="1487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/>
              <a:t>4</a:t>
            </a:r>
            <a:r>
              <a:rPr lang="en-US" altLang="en-US" sz="2800" dirty="0">
                <a:solidFill>
                  <a:schemeClr val="tx1"/>
                </a:solidFill>
              </a:rPr>
              <a:t> + 0 = 4</a:t>
            </a:r>
            <a:endParaRPr lang="vi-VN" sz="2800"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84A4C6A7-3DBD-481D-AED7-A531E7C2630C}"/>
              </a:ext>
            </a:extLst>
          </p:cNvPr>
          <p:cNvSpPr txBox="1"/>
          <p:nvPr/>
        </p:nvSpPr>
        <p:spPr>
          <a:xfrm>
            <a:off x="5877296" y="3330753"/>
            <a:ext cx="619252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3128E0"/>
                </a:solidFill>
              </a:rPr>
              <a:t>4 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3128E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3128E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a + b.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D7B9719C-191B-44C5-B099-7741EFBD1750}"/>
              </a:ext>
            </a:extLst>
          </p:cNvPr>
          <p:cNvSpPr txBox="1"/>
          <p:nvPr/>
        </p:nvSpPr>
        <p:spPr>
          <a:xfrm>
            <a:off x="5780116" y="4161234"/>
            <a:ext cx="4467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tx1"/>
                </a:solidFill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</a:rPr>
              <a:t>Nếu</a:t>
            </a:r>
            <a:r>
              <a:rPr lang="en-US" altLang="en-US" sz="2800" dirty="0">
                <a:solidFill>
                  <a:schemeClr val="tx1"/>
                </a:solidFill>
              </a:rPr>
              <a:t> a = </a:t>
            </a:r>
            <a:r>
              <a:rPr lang="en-US" altLang="en-US" sz="2800" dirty="0"/>
              <a:t>0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</a:rPr>
              <a:t> b = </a:t>
            </a:r>
            <a:r>
              <a:rPr lang="en-US" altLang="en-US" sz="2800" dirty="0"/>
              <a:t>1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thì</a:t>
            </a:r>
            <a:r>
              <a:rPr lang="en-US" altLang="en-US" sz="2800" dirty="0">
                <a:solidFill>
                  <a:schemeClr val="tx1"/>
                </a:solidFill>
              </a:rPr>
              <a:t> a + b = </a:t>
            </a:r>
            <a:endParaRPr lang="vi-VN" sz="28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59370E48-1354-4E07-B945-F972264C4D25}"/>
              </a:ext>
            </a:extLst>
          </p:cNvPr>
          <p:cNvSpPr txBox="1"/>
          <p:nvPr/>
        </p:nvSpPr>
        <p:spPr>
          <a:xfrm>
            <a:off x="10089170" y="4171421"/>
            <a:ext cx="1487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/>
              <a:t>0</a:t>
            </a:r>
            <a:r>
              <a:rPr lang="en-US" altLang="en-US" sz="2800" dirty="0">
                <a:solidFill>
                  <a:schemeClr val="tx1"/>
                </a:solidFill>
              </a:rPr>
              <a:t> + </a:t>
            </a:r>
            <a:r>
              <a:rPr lang="en-US" altLang="en-US" sz="2800" dirty="0"/>
              <a:t>1</a:t>
            </a:r>
            <a:r>
              <a:rPr lang="en-US" altLang="en-US" sz="2800" dirty="0">
                <a:solidFill>
                  <a:schemeClr val="tx1"/>
                </a:solidFill>
              </a:rPr>
              <a:t> = </a:t>
            </a:r>
            <a:r>
              <a:rPr lang="en-US" altLang="en-US" sz="2800" dirty="0"/>
              <a:t>1</a:t>
            </a:r>
            <a:endParaRPr lang="vi-VN" sz="2800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62CE96C6-E524-4AAC-BEB0-353CF48A2260}"/>
              </a:ext>
            </a:extLst>
          </p:cNvPr>
          <p:cNvSpPr txBox="1"/>
          <p:nvPr/>
        </p:nvSpPr>
        <p:spPr>
          <a:xfrm>
            <a:off x="5914849" y="4545338"/>
            <a:ext cx="619252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3128E0"/>
                </a:solidFill>
              </a:rPr>
              <a:t>1 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3128E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3128E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a + b.</a:t>
            </a:r>
          </a:p>
        </p:txBody>
      </p:sp>
    </p:spTree>
    <p:extLst>
      <p:ext uri="{BB962C8B-B14F-4D97-AF65-F5344CB8AC3E}">
        <p14:creationId xmlns:p14="http://schemas.microsoft.com/office/powerpoint/2010/main" val="8820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10" grpId="0"/>
      <p:bldP spid="12" grpId="0"/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A4DB089B-1876-45B3-A87E-3B5B3568EE69}"/>
              </a:ext>
            </a:extLst>
          </p:cNvPr>
          <p:cNvSpPr/>
          <p:nvPr/>
        </p:nvSpPr>
        <p:spPr>
          <a:xfrm>
            <a:off x="329487" y="195171"/>
            <a:ext cx="11568346" cy="2239686"/>
          </a:xfrm>
          <a:custGeom>
            <a:avLst/>
            <a:gdLst>
              <a:gd name="connsiteX0" fmla="*/ 0 w 11568346"/>
              <a:gd name="connsiteY0" fmla="*/ 373288 h 2239686"/>
              <a:gd name="connsiteX1" fmla="*/ 373288 w 11568346"/>
              <a:gd name="connsiteY1" fmla="*/ 0 h 2239686"/>
              <a:gd name="connsiteX2" fmla="*/ 1049649 w 11568346"/>
              <a:gd name="connsiteY2" fmla="*/ 0 h 2239686"/>
              <a:gd name="connsiteX3" fmla="*/ 1726009 w 11568346"/>
              <a:gd name="connsiteY3" fmla="*/ 0 h 2239686"/>
              <a:gd name="connsiteX4" fmla="*/ 2510588 w 11568346"/>
              <a:gd name="connsiteY4" fmla="*/ 0 h 2239686"/>
              <a:gd name="connsiteX5" fmla="*/ 3078731 w 11568346"/>
              <a:gd name="connsiteY5" fmla="*/ 0 h 2239686"/>
              <a:gd name="connsiteX6" fmla="*/ 3538656 w 11568346"/>
              <a:gd name="connsiteY6" fmla="*/ 0 h 2239686"/>
              <a:gd name="connsiteX7" fmla="*/ 4106799 w 11568346"/>
              <a:gd name="connsiteY7" fmla="*/ 0 h 2239686"/>
              <a:gd name="connsiteX8" fmla="*/ 4999595 w 11568346"/>
              <a:gd name="connsiteY8" fmla="*/ 0 h 2239686"/>
              <a:gd name="connsiteX9" fmla="*/ 5675955 w 11568346"/>
              <a:gd name="connsiteY9" fmla="*/ 0 h 2239686"/>
              <a:gd name="connsiteX10" fmla="*/ 6135881 w 11568346"/>
              <a:gd name="connsiteY10" fmla="*/ 0 h 2239686"/>
              <a:gd name="connsiteX11" fmla="*/ 6704023 w 11568346"/>
              <a:gd name="connsiteY11" fmla="*/ 0 h 2239686"/>
              <a:gd name="connsiteX12" fmla="*/ 7488602 w 11568346"/>
              <a:gd name="connsiteY12" fmla="*/ 0 h 2239686"/>
              <a:gd name="connsiteX13" fmla="*/ 8381398 w 11568346"/>
              <a:gd name="connsiteY13" fmla="*/ 0 h 2239686"/>
              <a:gd name="connsiteX14" fmla="*/ 9274194 w 11568346"/>
              <a:gd name="connsiteY14" fmla="*/ 0 h 2239686"/>
              <a:gd name="connsiteX15" fmla="*/ 9842337 w 11568346"/>
              <a:gd name="connsiteY15" fmla="*/ 0 h 2239686"/>
              <a:gd name="connsiteX16" fmla="*/ 10518697 w 11568346"/>
              <a:gd name="connsiteY16" fmla="*/ 0 h 2239686"/>
              <a:gd name="connsiteX17" fmla="*/ 11195058 w 11568346"/>
              <a:gd name="connsiteY17" fmla="*/ 0 h 2239686"/>
              <a:gd name="connsiteX18" fmla="*/ 11568346 w 11568346"/>
              <a:gd name="connsiteY18" fmla="*/ 373288 h 2239686"/>
              <a:gd name="connsiteX19" fmla="*/ 11568346 w 11568346"/>
              <a:gd name="connsiteY19" fmla="*/ 885922 h 2239686"/>
              <a:gd name="connsiteX20" fmla="*/ 11568346 w 11568346"/>
              <a:gd name="connsiteY20" fmla="*/ 1368695 h 2239686"/>
              <a:gd name="connsiteX21" fmla="*/ 11568346 w 11568346"/>
              <a:gd name="connsiteY21" fmla="*/ 1866398 h 2239686"/>
              <a:gd name="connsiteX22" fmla="*/ 11195058 w 11568346"/>
              <a:gd name="connsiteY22" fmla="*/ 2239686 h 2239686"/>
              <a:gd name="connsiteX23" fmla="*/ 10843350 w 11568346"/>
              <a:gd name="connsiteY23" fmla="*/ 2239686 h 2239686"/>
              <a:gd name="connsiteX24" fmla="*/ 10491643 w 11568346"/>
              <a:gd name="connsiteY24" fmla="*/ 2239686 h 2239686"/>
              <a:gd name="connsiteX25" fmla="*/ 9815282 w 11568346"/>
              <a:gd name="connsiteY25" fmla="*/ 2239686 h 2239686"/>
              <a:gd name="connsiteX26" fmla="*/ 8922486 w 11568346"/>
              <a:gd name="connsiteY26" fmla="*/ 2239686 h 2239686"/>
              <a:gd name="connsiteX27" fmla="*/ 8570779 w 11568346"/>
              <a:gd name="connsiteY27" fmla="*/ 2239686 h 2239686"/>
              <a:gd name="connsiteX28" fmla="*/ 8219071 w 11568346"/>
              <a:gd name="connsiteY28" fmla="*/ 2239686 h 2239686"/>
              <a:gd name="connsiteX29" fmla="*/ 7326275 w 11568346"/>
              <a:gd name="connsiteY29" fmla="*/ 2239686 h 2239686"/>
              <a:gd name="connsiteX30" fmla="*/ 6541697 w 11568346"/>
              <a:gd name="connsiteY30" fmla="*/ 2239686 h 2239686"/>
              <a:gd name="connsiteX31" fmla="*/ 6189989 w 11568346"/>
              <a:gd name="connsiteY31" fmla="*/ 2239686 h 2239686"/>
              <a:gd name="connsiteX32" fmla="*/ 5405411 w 11568346"/>
              <a:gd name="connsiteY32" fmla="*/ 2239686 h 2239686"/>
              <a:gd name="connsiteX33" fmla="*/ 4729050 w 11568346"/>
              <a:gd name="connsiteY33" fmla="*/ 2239686 h 2239686"/>
              <a:gd name="connsiteX34" fmla="*/ 4160908 w 11568346"/>
              <a:gd name="connsiteY34" fmla="*/ 2239686 h 2239686"/>
              <a:gd name="connsiteX35" fmla="*/ 3484547 w 11568346"/>
              <a:gd name="connsiteY35" fmla="*/ 2239686 h 2239686"/>
              <a:gd name="connsiteX36" fmla="*/ 2916404 w 11568346"/>
              <a:gd name="connsiteY36" fmla="*/ 2239686 h 2239686"/>
              <a:gd name="connsiteX37" fmla="*/ 2564696 w 11568346"/>
              <a:gd name="connsiteY37" fmla="*/ 2239686 h 2239686"/>
              <a:gd name="connsiteX38" fmla="*/ 1996554 w 11568346"/>
              <a:gd name="connsiteY38" fmla="*/ 2239686 h 2239686"/>
              <a:gd name="connsiteX39" fmla="*/ 1536628 w 11568346"/>
              <a:gd name="connsiteY39" fmla="*/ 2239686 h 2239686"/>
              <a:gd name="connsiteX40" fmla="*/ 1076703 w 11568346"/>
              <a:gd name="connsiteY40" fmla="*/ 2239686 h 2239686"/>
              <a:gd name="connsiteX41" fmla="*/ 373288 w 11568346"/>
              <a:gd name="connsiteY41" fmla="*/ 2239686 h 2239686"/>
              <a:gd name="connsiteX42" fmla="*/ 0 w 11568346"/>
              <a:gd name="connsiteY42" fmla="*/ 1866398 h 2239686"/>
              <a:gd name="connsiteX43" fmla="*/ 0 w 11568346"/>
              <a:gd name="connsiteY43" fmla="*/ 1338832 h 2239686"/>
              <a:gd name="connsiteX44" fmla="*/ 0 w 11568346"/>
              <a:gd name="connsiteY44" fmla="*/ 870991 h 2239686"/>
              <a:gd name="connsiteX45" fmla="*/ 0 w 11568346"/>
              <a:gd name="connsiteY45" fmla="*/ 373288 h 223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68346" h="2239686" fill="none" extrusionOk="0">
                <a:moveTo>
                  <a:pt x="0" y="373288"/>
                </a:moveTo>
                <a:cubicBezTo>
                  <a:pt x="-27492" y="137779"/>
                  <a:pt x="131475" y="-24450"/>
                  <a:pt x="373288" y="0"/>
                </a:cubicBezTo>
                <a:cubicBezTo>
                  <a:pt x="664750" y="16508"/>
                  <a:pt x="831758" y="-30363"/>
                  <a:pt x="1049649" y="0"/>
                </a:cubicBezTo>
                <a:cubicBezTo>
                  <a:pt x="1267540" y="30363"/>
                  <a:pt x="1531929" y="-17954"/>
                  <a:pt x="1726009" y="0"/>
                </a:cubicBezTo>
                <a:cubicBezTo>
                  <a:pt x="1920089" y="17954"/>
                  <a:pt x="2291473" y="-16168"/>
                  <a:pt x="2510588" y="0"/>
                </a:cubicBezTo>
                <a:cubicBezTo>
                  <a:pt x="2729703" y="16168"/>
                  <a:pt x="2848774" y="13013"/>
                  <a:pt x="3078731" y="0"/>
                </a:cubicBezTo>
                <a:cubicBezTo>
                  <a:pt x="3308688" y="-13013"/>
                  <a:pt x="3379792" y="3938"/>
                  <a:pt x="3538656" y="0"/>
                </a:cubicBezTo>
                <a:cubicBezTo>
                  <a:pt x="3697521" y="-3938"/>
                  <a:pt x="3989704" y="5225"/>
                  <a:pt x="4106799" y="0"/>
                </a:cubicBezTo>
                <a:cubicBezTo>
                  <a:pt x="4223894" y="-5225"/>
                  <a:pt x="4641540" y="-24128"/>
                  <a:pt x="4999595" y="0"/>
                </a:cubicBezTo>
                <a:cubicBezTo>
                  <a:pt x="5357650" y="24128"/>
                  <a:pt x="5427084" y="33334"/>
                  <a:pt x="5675955" y="0"/>
                </a:cubicBezTo>
                <a:cubicBezTo>
                  <a:pt x="5924826" y="-33334"/>
                  <a:pt x="5974855" y="15775"/>
                  <a:pt x="6135881" y="0"/>
                </a:cubicBezTo>
                <a:cubicBezTo>
                  <a:pt x="6296907" y="-15775"/>
                  <a:pt x="6538109" y="-23014"/>
                  <a:pt x="6704023" y="0"/>
                </a:cubicBezTo>
                <a:cubicBezTo>
                  <a:pt x="6869937" y="23014"/>
                  <a:pt x="7122976" y="28128"/>
                  <a:pt x="7488602" y="0"/>
                </a:cubicBezTo>
                <a:cubicBezTo>
                  <a:pt x="7854228" y="-28128"/>
                  <a:pt x="7977217" y="38341"/>
                  <a:pt x="8381398" y="0"/>
                </a:cubicBezTo>
                <a:cubicBezTo>
                  <a:pt x="8785579" y="-38341"/>
                  <a:pt x="8834093" y="15713"/>
                  <a:pt x="9274194" y="0"/>
                </a:cubicBezTo>
                <a:cubicBezTo>
                  <a:pt x="9714295" y="-15713"/>
                  <a:pt x="9689328" y="18412"/>
                  <a:pt x="9842337" y="0"/>
                </a:cubicBezTo>
                <a:cubicBezTo>
                  <a:pt x="9995346" y="-18412"/>
                  <a:pt x="10184293" y="-9294"/>
                  <a:pt x="10518697" y="0"/>
                </a:cubicBezTo>
                <a:cubicBezTo>
                  <a:pt x="10853101" y="9294"/>
                  <a:pt x="10920581" y="7924"/>
                  <a:pt x="11195058" y="0"/>
                </a:cubicBezTo>
                <a:cubicBezTo>
                  <a:pt x="11448144" y="-8933"/>
                  <a:pt x="11565389" y="201902"/>
                  <a:pt x="11568346" y="373288"/>
                </a:cubicBezTo>
                <a:cubicBezTo>
                  <a:pt x="11550878" y="599162"/>
                  <a:pt x="11588602" y="681583"/>
                  <a:pt x="11568346" y="885922"/>
                </a:cubicBezTo>
                <a:cubicBezTo>
                  <a:pt x="11548090" y="1090261"/>
                  <a:pt x="11592147" y="1232332"/>
                  <a:pt x="11568346" y="1368695"/>
                </a:cubicBezTo>
                <a:cubicBezTo>
                  <a:pt x="11544545" y="1505058"/>
                  <a:pt x="11582218" y="1646084"/>
                  <a:pt x="11568346" y="1866398"/>
                </a:cubicBezTo>
                <a:cubicBezTo>
                  <a:pt x="11552148" y="2055354"/>
                  <a:pt x="11382398" y="2209846"/>
                  <a:pt x="11195058" y="2239686"/>
                </a:cubicBezTo>
                <a:cubicBezTo>
                  <a:pt x="11102756" y="2254971"/>
                  <a:pt x="10936436" y="2240795"/>
                  <a:pt x="10843350" y="2239686"/>
                </a:cubicBezTo>
                <a:cubicBezTo>
                  <a:pt x="10750264" y="2238577"/>
                  <a:pt x="10638424" y="2226487"/>
                  <a:pt x="10491643" y="2239686"/>
                </a:cubicBezTo>
                <a:cubicBezTo>
                  <a:pt x="10344862" y="2252885"/>
                  <a:pt x="9976452" y="2263776"/>
                  <a:pt x="9815282" y="2239686"/>
                </a:cubicBezTo>
                <a:cubicBezTo>
                  <a:pt x="9654112" y="2215596"/>
                  <a:pt x="9237329" y="2262207"/>
                  <a:pt x="8922486" y="2239686"/>
                </a:cubicBezTo>
                <a:cubicBezTo>
                  <a:pt x="8607643" y="2217165"/>
                  <a:pt x="8701343" y="2243799"/>
                  <a:pt x="8570779" y="2239686"/>
                </a:cubicBezTo>
                <a:cubicBezTo>
                  <a:pt x="8440215" y="2235573"/>
                  <a:pt x="8363654" y="2227372"/>
                  <a:pt x="8219071" y="2239686"/>
                </a:cubicBezTo>
                <a:cubicBezTo>
                  <a:pt x="8074488" y="2252000"/>
                  <a:pt x="7676337" y="2259886"/>
                  <a:pt x="7326275" y="2239686"/>
                </a:cubicBezTo>
                <a:cubicBezTo>
                  <a:pt x="6976213" y="2219486"/>
                  <a:pt x="6782289" y="2244206"/>
                  <a:pt x="6541697" y="2239686"/>
                </a:cubicBezTo>
                <a:cubicBezTo>
                  <a:pt x="6301105" y="2235166"/>
                  <a:pt x="6275508" y="2242687"/>
                  <a:pt x="6189989" y="2239686"/>
                </a:cubicBezTo>
                <a:cubicBezTo>
                  <a:pt x="6104470" y="2236685"/>
                  <a:pt x="5788153" y="2267373"/>
                  <a:pt x="5405411" y="2239686"/>
                </a:cubicBezTo>
                <a:cubicBezTo>
                  <a:pt x="5022669" y="2211999"/>
                  <a:pt x="5016773" y="2225775"/>
                  <a:pt x="4729050" y="2239686"/>
                </a:cubicBezTo>
                <a:cubicBezTo>
                  <a:pt x="4441327" y="2253597"/>
                  <a:pt x="4341014" y="2235757"/>
                  <a:pt x="4160908" y="2239686"/>
                </a:cubicBezTo>
                <a:cubicBezTo>
                  <a:pt x="3980802" y="2243615"/>
                  <a:pt x="3776678" y="2208065"/>
                  <a:pt x="3484547" y="2239686"/>
                </a:cubicBezTo>
                <a:cubicBezTo>
                  <a:pt x="3192416" y="2271307"/>
                  <a:pt x="3032744" y="2258890"/>
                  <a:pt x="2916404" y="2239686"/>
                </a:cubicBezTo>
                <a:cubicBezTo>
                  <a:pt x="2800064" y="2220482"/>
                  <a:pt x="2723396" y="2229143"/>
                  <a:pt x="2564696" y="2239686"/>
                </a:cubicBezTo>
                <a:cubicBezTo>
                  <a:pt x="2405996" y="2250229"/>
                  <a:pt x="2167971" y="2226942"/>
                  <a:pt x="1996554" y="2239686"/>
                </a:cubicBezTo>
                <a:cubicBezTo>
                  <a:pt x="1825137" y="2252430"/>
                  <a:pt x="1729074" y="2234896"/>
                  <a:pt x="1536628" y="2239686"/>
                </a:cubicBezTo>
                <a:cubicBezTo>
                  <a:pt x="1344182" y="2244476"/>
                  <a:pt x="1280501" y="2230181"/>
                  <a:pt x="1076703" y="2239686"/>
                </a:cubicBezTo>
                <a:cubicBezTo>
                  <a:pt x="872906" y="2249191"/>
                  <a:pt x="536541" y="2234211"/>
                  <a:pt x="373288" y="2239686"/>
                </a:cubicBezTo>
                <a:cubicBezTo>
                  <a:pt x="159917" y="2281537"/>
                  <a:pt x="15397" y="2101299"/>
                  <a:pt x="0" y="1866398"/>
                </a:cubicBezTo>
                <a:cubicBezTo>
                  <a:pt x="9671" y="1729370"/>
                  <a:pt x="3575" y="1590519"/>
                  <a:pt x="0" y="1338832"/>
                </a:cubicBezTo>
                <a:cubicBezTo>
                  <a:pt x="-3575" y="1087145"/>
                  <a:pt x="-9714" y="1054654"/>
                  <a:pt x="0" y="870991"/>
                </a:cubicBezTo>
                <a:cubicBezTo>
                  <a:pt x="9714" y="687328"/>
                  <a:pt x="-20128" y="487848"/>
                  <a:pt x="0" y="373288"/>
                </a:cubicBezTo>
                <a:close/>
              </a:path>
              <a:path w="11568346" h="2239686" stroke="0" extrusionOk="0">
                <a:moveTo>
                  <a:pt x="0" y="373288"/>
                </a:moveTo>
                <a:cubicBezTo>
                  <a:pt x="43905" y="178989"/>
                  <a:pt x="172386" y="-42466"/>
                  <a:pt x="373288" y="0"/>
                </a:cubicBezTo>
                <a:cubicBezTo>
                  <a:pt x="591474" y="960"/>
                  <a:pt x="786606" y="-8737"/>
                  <a:pt x="941431" y="0"/>
                </a:cubicBezTo>
                <a:cubicBezTo>
                  <a:pt x="1096256" y="8737"/>
                  <a:pt x="1457036" y="-39286"/>
                  <a:pt x="1834227" y="0"/>
                </a:cubicBezTo>
                <a:cubicBezTo>
                  <a:pt x="2211418" y="39286"/>
                  <a:pt x="2326543" y="4584"/>
                  <a:pt x="2510588" y="0"/>
                </a:cubicBezTo>
                <a:cubicBezTo>
                  <a:pt x="2694633" y="-4584"/>
                  <a:pt x="2836222" y="-4125"/>
                  <a:pt x="3078731" y="0"/>
                </a:cubicBezTo>
                <a:cubicBezTo>
                  <a:pt x="3321240" y="4125"/>
                  <a:pt x="3740378" y="-43958"/>
                  <a:pt x="3971527" y="0"/>
                </a:cubicBezTo>
                <a:cubicBezTo>
                  <a:pt x="4202676" y="43958"/>
                  <a:pt x="4423063" y="21621"/>
                  <a:pt x="4647887" y="0"/>
                </a:cubicBezTo>
                <a:cubicBezTo>
                  <a:pt x="4872711" y="-21621"/>
                  <a:pt x="4916395" y="5783"/>
                  <a:pt x="4999595" y="0"/>
                </a:cubicBezTo>
                <a:cubicBezTo>
                  <a:pt x="5082795" y="-5783"/>
                  <a:pt x="5277580" y="3941"/>
                  <a:pt x="5459520" y="0"/>
                </a:cubicBezTo>
                <a:cubicBezTo>
                  <a:pt x="5641460" y="-3941"/>
                  <a:pt x="5692822" y="-17985"/>
                  <a:pt x="5919445" y="0"/>
                </a:cubicBezTo>
                <a:cubicBezTo>
                  <a:pt x="6146069" y="17985"/>
                  <a:pt x="6349020" y="7855"/>
                  <a:pt x="6704023" y="0"/>
                </a:cubicBezTo>
                <a:cubicBezTo>
                  <a:pt x="7059026" y="-7855"/>
                  <a:pt x="7100701" y="-25701"/>
                  <a:pt x="7380384" y="0"/>
                </a:cubicBezTo>
                <a:cubicBezTo>
                  <a:pt x="7660067" y="25701"/>
                  <a:pt x="7631705" y="-13034"/>
                  <a:pt x="7840309" y="0"/>
                </a:cubicBezTo>
                <a:cubicBezTo>
                  <a:pt x="8048913" y="13034"/>
                  <a:pt x="8314944" y="-35313"/>
                  <a:pt x="8733105" y="0"/>
                </a:cubicBezTo>
                <a:cubicBezTo>
                  <a:pt x="9151266" y="35313"/>
                  <a:pt x="9118025" y="17145"/>
                  <a:pt x="9409466" y="0"/>
                </a:cubicBezTo>
                <a:cubicBezTo>
                  <a:pt x="9700907" y="-17145"/>
                  <a:pt x="9759732" y="-28128"/>
                  <a:pt x="9977609" y="0"/>
                </a:cubicBezTo>
                <a:cubicBezTo>
                  <a:pt x="10195486" y="28128"/>
                  <a:pt x="10294301" y="-17899"/>
                  <a:pt x="10437534" y="0"/>
                </a:cubicBezTo>
                <a:cubicBezTo>
                  <a:pt x="10580768" y="17899"/>
                  <a:pt x="10955111" y="-508"/>
                  <a:pt x="11195058" y="0"/>
                </a:cubicBezTo>
                <a:cubicBezTo>
                  <a:pt x="11375831" y="33521"/>
                  <a:pt x="11550480" y="190478"/>
                  <a:pt x="11568346" y="373288"/>
                </a:cubicBezTo>
                <a:cubicBezTo>
                  <a:pt x="11565260" y="534506"/>
                  <a:pt x="11586857" y="722589"/>
                  <a:pt x="11568346" y="900854"/>
                </a:cubicBezTo>
                <a:cubicBezTo>
                  <a:pt x="11549835" y="1079119"/>
                  <a:pt x="11559170" y="1307137"/>
                  <a:pt x="11568346" y="1413488"/>
                </a:cubicBezTo>
                <a:cubicBezTo>
                  <a:pt x="11577522" y="1519839"/>
                  <a:pt x="11568362" y="1745949"/>
                  <a:pt x="11568346" y="1866398"/>
                </a:cubicBezTo>
                <a:cubicBezTo>
                  <a:pt x="11561755" y="2053363"/>
                  <a:pt x="11420052" y="2280770"/>
                  <a:pt x="11195058" y="2239686"/>
                </a:cubicBezTo>
                <a:cubicBezTo>
                  <a:pt x="10917901" y="2241669"/>
                  <a:pt x="10643434" y="2275238"/>
                  <a:pt x="10410480" y="2239686"/>
                </a:cubicBezTo>
                <a:cubicBezTo>
                  <a:pt x="10177526" y="2204134"/>
                  <a:pt x="9704307" y="2228678"/>
                  <a:pt x="9517684" y="2239686"/>
                </a:cubicBezTo>
                <a:cubicBezTo>
                  <a:pt x="9331061" y="2250694"/>
                  <a:pt x="8840896" y="2278573"/>
                  <a:pt x="8624888" y="2239686"/>
                </a:cubicBezTo>
                <a:cubicBezTo>
                  <a:pt x="8408880" y="2200799"/>
                  <a:pt x="8321376" y="2235948"/>
                  <a:pt x="8164962" y="2239686"/>
                </a:cubicBezTo>
                <a:cubicBezTo>
                  <a:pt x="8008548" y="2243424"/>
                  <a:pt x="7644625" y="2238822"/>
                  <a:pt x="7272166" y="2239686"/>
                </a:cubicBezTo>
                <a:cubicBezTo>
                  <a:pt x="6899707" y="2240550"/>
                  <a:pt x="6664092" y="2251376"/>
                  <a:pt x="6487588" y="2239686"/>
                </a:cubicBezTo>
                <a:cubicBezTo>
                  <a:pt x="6311084" y="2227996"/>
                  <a:pt x="6263428" y="2251301"/>
                  <a:pt x="6135881" y="2239686"/>
                </a:cubicBezTo>
                <a:cubicBezTo>
                  <a:pt x="6008334" y="2228071"/>
                  <a:pt x="5604547" y="2214042"/>
                  <a:pt x="5459520" y="2239686"/>
                </a:cubicBezTo>
                <a:cubicBezTo>
                  <a:pt x="5314493" y="2265330"/>
                  <a:pt x="4985244" y="2208630"/>
                  <a:pt x="4566724" y="2239686"/>
                </a:cubicBezTo>
                <a:cubicBezTo>
                  <a:pt x="4148204" y="2270742"/>
                  <a:pt x="4094594" y="2233375"/>
                  <a:pt x="3890363" y="2239686"/>
                </a:cubicBezTo>
                <a:cubicBezTo>
                  <a:pt x="3686132" y="2245997"/>
                  <a:pt x="3540169" y="2225818"/>
                  <a:pt x="3430438" y="2239686"/>
                </a:cubicBezTo>
                <a:cubicBezTo>
                  <a:pt x="3320708" y="2253554"/>
                  <a:pt x="2911514" y="2224641"/>
                  <a:pt x="2754077" y="2239686"/>
                </a:cubicBezTo>
                <a:cubicBezTo>
                  <a:pt x="2596640" y="2254731"/>
                  <a:pt x="2517435" y="2223431"/>
                  <a:pt x="2402370" y="2239686"/>
                </a:cubicBezTo>
                <a:cubicBezTo>
                  <a:pt x="2287305" y="2255941"/>
                  <a:pt x="1945090" y="2218143"/>
                  <a:pt x="1617792" y="2239686"/>
                </a:cubicBezTo>
                <a:cubicBezTo>
                  <a:pt x="1290494" y="2261229"/>
                  <a:pt x="1270441" y="2214850"/>
                  <a:pt x="1049649" y="2239686"/>
                </a:cubicBezTo>
                <a:cubicBezTo>
                  <a:pt x="828857" y="2264522"/>
                  <a:pt x="671918" y="2217214"/>
                  <a:pt x="373288" y="2239686"/>
                </a:cubicBezTo>
                <a:cubicBezTo>
                  <a:pt x="189711" y="2230835"/>
                  <a:pt x="-45736" y="2083067"/>
                  <a:pt x="0" y="1866398"/>
                </a:cubicBezTo>
                <a:cubicBezTo>
                  <a:pt x="-751" y="1720909"/>
                  <a:pt x="15200" y="1579770"/>
                  <a:pt x="0" y="1398557"/>
                </a:cubicBezTo>
                <a:cubicBezTo>
                  <a:pt x="-15200" y="1217344"/>
                  <a:pt x="-15771" y="1099593"/>
                  <a:pt x="0" y="900854"/>
                </a:cubicBezTo>
                <a:cubicBezTo>
                  <a:pt x="15771" y="702115"/>
                  <a:pt x="-14220" y="593946"/>
                  <a:pt x="0" y="373288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lgDash"/>
            <a:extLst>
              <a:ext uri="{C807C97D-BFC1-408E-A445-0C87EB9F89A2}">
                <ask:lineSketchStyleProps xmlns:ask="http://schemas.microsoft.com/office/drawing/2018/sketchyshapes" xmlns="" sd="32097886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3128E0"/>
                </a:solidFill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</a:rPr>
              <a:t>Nếu</a:t>
            </a:r>
            <a:r>
              <a:rPr lang="en-US" altLang="en-US" sz="2800" dirty="0">
                <a:solidFill>
                  <a:schemeClr val="tx1"/>
                </a:solidFill>
              </a:rPr>
              <a:t> a = 3 </a:t>
            </a:r>
            <a:r>
              <a:rPr lang="en-US" altLang="en-US" sz="2800" dirty="0" err="1">
                <a:solidFill>
                  <a:schemeClr val="tx1"/>
                </a:solidFill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</a:rPr>
              <a:t> b = 2 </a:t>
            </a:r>
            <a:r>
              <a:rPr lang="en-US" altLang="en-US" sz="2800" dirty="0" err="1">
                <a:solidFill>
                  <a:schemeClr val="tx1"/>
                </a:solidFill>
              </a:rPr>
              <a:t>thì</a:t>
            </a:r>
            <a:r>
              <a:rPr lang="en-US" altLang="en-US" sz="2800" dirty="0">
                <a:solidFill>
                  <a:schemeClr val="tx1"/>
                </a:solidFill>
              </a:rPr>
              <a:t> a + b = 3 + 2 = 5; </a:t>
            </a:r>
            <a:r>
              <a:rPr lang="en-US" altLang="en-US" sz="2800" b="1" dirty="0">
                <a:solidFill>
                  <a:srgbClr val="3128E0"/>
                </a:solidFill>
              </a:rPr>
              <a:t>5 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3128E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3128E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128E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a + b.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800" dirty="0" err="1">
                <a:solidFill>
                  <a:schemeClr val="tx1"/>
                </a:solidFill>
              </a:rPr>
              <a:t>Nếu</a:t>
            </a:r>
            <a:r>
              <a:rPr lang="en-US" sz="2800" dirty="0">
                <a:solidFill>
                  <a:schemeClr val="tx1"/>
                </a:solidFill>
              </a:rPr>
              <a:t> a = 4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b = 0 </a:t>
            </a:r>
            <a:r>
              <a:rPr lang="en-US" sz="2800" dirty="0" err="1">
                <a:solidFill>
                  <a:schemeClr val="tx1"/>
                </a:solidFill>
              </a:rPr>
              <a:t>thì</a:t>
            </a:r>
            <a:r>
              <a:rPr lang="en-US" sz="2800" dirty="0">
                <a:solidFill>
                  <a:schemeClr val="tx1"/>
                </a:solidFill>
              </a:rPr>
              <a:t> a + b = 4 + 0 = 4</a:t>
            </a:r>
            <a:r>
              <a:rPr lang="en-US" sz="2800" dirty="0">
                <a:solidFill>
                  <a:srgbClr val="3128E0"/>
                </a:solidFill>
              </a:rPr>
              <a:t>; </a:t>
            </a:r>
            <a:r>
              <a:rPr lang="en-US" sz="2800" b="1" dirty="0">
                <a:solidFill>
                  <a:srgbClr val="3128E0"/>
                </a:solidFill>
              </a:rPr>
              <a:t>4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rgbClr val="3128E0"/>
                </a:solidFill>
              </a:rPr>
              <a:t>một</a:t>
            </a:r>
            <a:r>
              <a:rPr lang="en-US" sz="2800" b="1" dirty="0">
                <a:solidFill>
                  <a:srgbClr val="3128E0"/>
                </a:solidFill>
              </a:rPr>
              <a:t> </a:t>
            </a:r>
            <a:r>
              <a:rPr lang="en-US" sz="2800" b="1" dirty="0" err="1">
                <a:solidFill>
                  <a:srgbClr val="3128E0"/>
                </a:solidFill>
              </a:rPr>
              <a:t>giá</a:t>
            </a:r>
            <a:r>
              <a:rPr lang="en-US" sz="2800" b="1" dirty="0">
                <a:solidFill>
                  <a:srgbClr val="3128E0"/>
                </a:solidFill>
              </a:rPr>
              <a:t> </a:t>
            </a:r>
            <a:r>
              <a:rPr lang="en-US" sz="2800" b="1" dirty="0" err="1">
                <a:solidFill>
                  <a:srgbClr val="3128E0"/>
                </a:solidFill>
              </a:rPr>
              <a:t>trị</a:t>
            </a:r>
            <a:r>
              <a:rPr lang="en-US" sz="2800" b="1" dirty="0">
                <a:solidFill>
                  <a:srgbClr val="3128E0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biểu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thức</a:t>
            </a:r>
            <a:r>
              <a:rPr lang="en-US" sz="2800" dirty="0">
                <a:solidFill>
                  <a:schemeClr val="tx1"/>
                </a:solidFill>
              </a:rPr>
              <a:t> a + b.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800" dirty="0" err="1">
                <a:solidFill>
                  <a:schemeClr val="tx1"/>
                </a:solidFill>
              </a:rPr>
              <a:t>Nếu</a:t>
            </a:r>
            <a:r>
              <a:rPr lang="en-US" sz="2800" dirty="0">
                <a:solidFill>
                  <a:schemeClr val="tx1"/>
                </a:solidFill>
              </a:rPr>
              <a:t> a = 0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b = 1 </a:t>
            </a:r>
            <a:r>
              <a:rPr lang="en-US" sz="2800" dirty="0" err="1">
                <a:solidFill>
                  <a:schemeClr val="tx1"/>
                </a:solidFill>
              </a:rPr>
              <a:t>thì</a:t>
            </a:r>
            <a:r>
              <a:rPr lang="en-US" sz="2800" dirty="0">
                <a:solidFill>
                  <a:schemeClr val="tx1"/>
                </a:solidFill>
              </a:rPr>
              <a:t> a + b = 0 + 1 = 1</a:t>
            </a:r>
            <a:r>
              <a:rPr lang="en-US" sz="2800" dirty="0">
                <a:solidFill>
                  <a:srgbClr val="3128E0"/>
                </a:solidFill>
              </a:rPr>
              <a:t>; </a:t>
            </a:r>
            <a:r>
              <a:rPr lang="en-US" sz="2800" b="1" dirty="0">
                <a:solidFill>
                  <a:srgbClr val="3128E0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rgbClr val="3128E0"/>
                </a:solidFill>
              </a:rPr>
              <a:t>một</a:t>
            </a:r>
            <a:r>
              <a:rPr lang="en-US" sz="2800" b="1" dirty="0">
                <a:solidFill>
                  <a:srgbClr val="3128E0"/>
                </a:solidFill>
              </a:rPr>
              <a:t> </a:t>
            </a:r>
            <a:r>
              <a:rPr lang="en-US" sz="2800" b="1" dirty="0" err="1">
                <a:solidFill>
                  <a:srgbClr val="3128E0"/>
                </a:solidFill>
              </a:rPr>
              <a:t>giá</a:t>
            </a:r>
            <a:r>
              <a:rPr lang="en-US" sz="2800" b="1" dirty="0">
                <a:solidFill>
                  <a:srgbClr val="3128E0"/>
                </a:solidFill>
              </a:rPr>
              <a:t> </a:t>
            </a:r>
            <a:r>
              <a:rPr lang="en-US" sz="2800" b="1" dirty="0" err="1">
                <a:solidFill>
                  <a:srgbClr val="3128E0"/>
                </a:solidFill>
              </a:rPr>
              <a:t>trị</a:t>
            </a:r>
            <a:r>
              <a:rPr lang="en-US" sz="2800" b="1" dirty="0">
                <a:solidFill>
                  <a:srgbClr val="3128E0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biểu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thức</a:t>
            </a:r>
            <a:r>
              <a:rPr lang="en-US" sz="2800" dirty="0">
                <a:solidFill>
                  <a:schemeClr val="tx1"/>
                </a:solidFill>
              </a:rPr>
              <a:t> a + b.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i="1" dirty="0">
              <a:solidFill>
                <a:srgbClr val="FF33CC"/>
              </a:solidFill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F3FC8C58-91F1-4944-8130-CD97D98C8C40}"/>
              </a:ext>
            </a:extLst>
          </p:cNvPr>
          <p:cNvSpPr/>
          <p:nvPr/>
        </p:nvSpPr>
        <p:spPr>
          <a:xfrm>
            <a:off x="478465" y="2668772"/>
            <a:ext cx="11419367" cy="14460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/>
              <a:t>Khi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cụ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a </a:t>
            </a:r>
            <a:r>
              <a:rPr lang="en-US" sz="3600" b="1" dirty="0" err="1"/>
              <a:t>và</a:t>
            </a:r>
            <a:r>
              <a:rPr lang="en-US" sz="3600" b="1" dirty="0"/>
              <a:t> b</a:t>
            </a:r>
            <a:r>
              <a:rPr lang="en-US" sz="3600" dirty="0"/>
              <a:t>, </a:t>
            </a:r>
            <a:r>
              <a:rPr lang="en-US" sz="3600" dirty="0" err="1"/>
              <a:t>muốn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b="1" dirty="0"/>
              <a:t>a + b </a:t>
            </a:r>
            <a:r>
              <a:rPr lang="en-US" sz="3600" dirty="0"/>
              <a:t>ta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thế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?</a:t>
            </a:r>
            <a:endParaRPr lang="vi-VN" sz="3600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C622853D-5BB2-4028-8DDA-A1B93FE135CE}"/>
              </a:ext>
            </a:extLst>
          </p:cNvPr>
          <p:cNvSpPr/>
          <p:nvPr/>
        </p:nvSpPr>
        <p:spPr>
          <a:xfrm>
            <a:off x="1897380" y="2668772"/>
            <a:ext cx="8252460" cy="19489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Ta </a:t>
            </a:r>
            <a:r>
              <a:rPr lang="en-US" sz="4000" dirty="0" err="1"/>
              <a:t>thay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chữ</a:t>
            </a:r>
            <a:r>
              <a:rPr lang="en-US" sz="4000" dirty="0"/>
              <a:t> a </a:t>
            </a:r>
            <a:r>
              <a:rPr lang="en-US" sz="4000" dirty="0" err="1"/>
              <a:t>và</a:t>
            </a:r>
            <a:r>
              <a:rPr lang="en-US" sz="4000" dirty="0"/>
              <a:t> b </a:t>
            </a:r>
            <a:r>
              <a:rPr lang="en-US" sz="4000" dirty="0" err="1"/>
              <a:t>rồi</a:t>
            </a:r>
            <a:r>
              <a:rPr lang="en-US" sz="4000" dirty="0"/>
              <a:t> </a:t>
            </a:r>
            <a:r>
              <a:rPr lang="en-US" sz="4000" dirty="0" err="1"/>
              <a:t>thực</a:t>
            </a:r>
            <a:r>
              <a:rPr lang="en-US" sz="4000" dirty="0"/>
              <a:t> </a:t>
            </a:r>
            <a:r>
              <a:rPr lang="en-US" sz="4000" dirty="0" err="1"/>
              <a:t>hiện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giá</a:t>
            </a:r>
            <a:r>
              <a:rPr lang="en-US" sz="4000" dirty="0"/>
              <a:t> </a:t>
            </a:r>
            <a:r>
              <a:rPr lang="en-US" sz="4000" dirty="0" err="1"/>
              <a:t>trị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biểu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.</a:t>
            </a:r>
            <a:endParaRPr lang="vi-VN" sz="4000" dirty="0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603604CC-6671-4961-AB89-F1BB52561EE3}"/>
              </a:ext>
            </a:extLst>
          </p:cNvPr>
          <p:cNvSpPr/>
          <p:nvPr/>
        </p:nvSpPr>
        <p:spPr>
          <a:xfrm>
            <a:off x="414534" y="2867303"/>
            <a:ext cx="11419367" cy="9250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lần</a:t>
            </a:r>
            <a:r>
              <a:rPr lang="en-US" sz="3600" dirty="0"/>
              <a:t> ta </a:t>
            </a:r>
            <a:r>
              <a:rPr lang="en-US" sz="3600" dirty="0" err="1"/>
              <a:t>thay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a </a:t>
            </a:r>
            <a:r>
              <a:rPr lang="en-US" sz="3600" dirty="0" err="1"/>
              <a:t>và</a:t>
            </a:r>
            <a:r>
              <a:rPr lang="en-US" sz="3600" dirty="0"/>
              <a:t> b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ta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?</a:t>
            </a:r>
            <a:endParaRPr lang="vi-VN" sz="3600" dirty="0"/>
          </a:p>
        </p:txBody>
      </p:sp>
      <p:sp>
        <p:nvSpPr>
          <p:cNvPr id="7" name="Hình chữ nhật: Góc Chéo Tròn 6">
            <a:extLst>
              <a:ext uri="{FF2B5EF4-FFF2-40B4-BE49-F238E27FC236}">
                <a16:creationId xmlns:a16="http://schemas.microsoft.com/office/drawing/2014/main" xmlns="" id="{07220EDC-98A3-4B3A-ABE8-DAFA90F86E84}"/>
              </a:ext>
            </a:extLst>
          </p:cNvPr>
          <p:cNvSpPr/>
          <p:nvPr/>
        </p:nvSpPr>
        <p:spPr>
          <a:xfrm>
            <a:off x="605919" y="2760744"/>
            <a:ext cx="11036595" cy="1765004"/>
          </a:xfrm>
          <a:custGeom>
            <a:avLst/>
            <a:gdLst>
              <a:gd name="connsiteX0" fmla="*/ 294173 w 11036595"/>
              <a:gd name="connsiteY0" fmla="*/ 0 h 1765004"/>
              <a:gd name="connsiteX1" fmla="*/ 998398 w 11036595"/>
              <a:gd name="connsiteY1" fmla="*/ 0 h 1765004"/>
              <a:gd name="connsiteX2" fmla="*/ 1810048 w 11036595"/>
              <a:gd name="connsiteY2" fmla="*/ 0 h 1765004"/>
              <a:gd name="connsiteX3" fmla="*/ 2192001 w 11036595"/>
              <a:gd name="connsiteY3" fmla="*/ 0 h 1765004"/>
              <a:gd name="connsiteX4" fmla="*/ 2466529 w 11036595"/>
              <a:gd name="connsiteY4" fmla="*/ 0 h 1765004"/>
              <a:gd name="connsiteX5" fmla="*/ 3278179 w 11036595"/>
              <a:gd name="connsiteY5" fmla="*/ 0 h 1765004"/>
              <a:gd name="connsiteX6" fmla="*/ 3552708 w 11036595"/>
              <a:gd name="connsiteY6" fmla="*/ 0 h 1765004"/>
              <a:gd name="connsiteX7" fmla="*/ 3934660 w 11036595"/>
              <a:gd name="connsiteY7" fmla="*/ 0 h 1765004"/>
              <a:gd name="connsiteX8" fmla="*/ 4424037 w 11036595"/>
              <a:gd name="connsiteY8" fmla="*/ 0 h 1765004"/>
              <a:gd name="connsiteX9" fmla="*/ 5020839 w 11036595"/>
              <a:gd name="connsiteY9" fmla="*/ 0 h 1765004"/>
              <a:gd name="connsiteX10" fmla="*/ 5402791 w 11036595"/>
              <a:gd name="connsiteY10" fmla="*/ 0 h 1765004"/>
              <a:gd name="connsiteX11" fmla="*/ 5677320 w 11036595"/>
              <a:gd name="connsiteY11" fmla="*/ 0 h 1765004"/>
              <a:gd name="connsiteX12" fmla="*/ 6166697 w 11036595"/>
              <a:gd name="connsiteY12" fmla="*/ 0 h 1765004"/>
              <a:gd name="connsiteX13" fmla="*/ 6656074 w 11036595"/>
              <a:gd name="connsiteY13" fmla="*/ 0 h 1765004"/>
              <a:gd name="connsiteX14" fmla="*/ 7038027 w 11036595"/>
              <a:gd name="connsiteY14" fmla="*/ 0 h 1765004"/>
              <a:gd name="connsiteX15" fmla="*/ 7527404 w 11036595"/>
              <a:gd name="connsiteY15" fmla="*/ 0 h 1765004"/>
              <a:gd name="connsiteX16" fmla="*/ 8124205 w 11036595"/>
              <a:gd name="connsiteY16" fmla="*/ 0 h 1765004"/>
              <a:gd name="connsiteX17" fmla="*/ 8721006 w 11036595"/>
              <a:gd name="connsiteY17" fmla="*/ 0 h 1765004"/>
              <a:gd name="connsiteX18" fmla="*/ 9317807 w 11036595"/>
              <a:gd name="connsiteY18" fmla="*/ 0 h 1765004"/>
              <a:gd name="connsiteX19" fmla="*/ 10129457 w 11036595"/>
              <a:gd name="connsiteY19" fmla="*/ 0 h 1765004"/>
              <a:gd name="connsiteX20" fmla="*/ 11036595 w 11036595"/>
              <a:gd name="connsiteY20" fmla="*/ 0 h 1765004"/>
              <a:gd name="connsiteX21" fmla="*/ 11036595 w 11036595"/>
              <a:gd name="connsiteY21" fmla="*/ 0 h 1765004"/>
              <a:gd name="connsiteX22" fmla="*/ 11036595 w 11036595"/>
              <a:gd name="connsiteY22" fmla="*/ 490277 h 1765004"/>
              <a:gd name="connsiteX23" fmla="*/ 11036595 w 11036595"/>
              <a:gd name="connsiteY23" fmla="*/ 965846 h 1765004"/>
              <a:gd name="connsiteX24" fmla="*/ 11036595 w 11036595"/>
              <a:gd name="connsiteY24" fmla="*/ 1470831 h 1765004"/>
              <a:gd name="connsiteX25" fmla="*/ 10742422 w 11036595"/>
              <a:gd name="connsiteY25" fmla="*/ 1765004 h 1765004"/>
              <a:gd name="connsiteX26" fmla="*/ 10145621 w 11036595"/>
              <a:gd name="connsiteY26" fmla="*/ 1765004 h 1765004"/>
              <a:gd name="connsiteX27" fmla="*/ 9333971 w 11036595"/>
              <a:gd name="connsiteY27" fmla="*/ 1765004 h 1765004"/>
              <a:gd name="connsiteX28" fmla="*/ 8522321 w 11036595"/>
              <a:gd name="connsiteY28" fmla="*/ 1765004 h 1765004"/>
              <a:gd name="connsiteX29" fmla="*/ 7925520 w 11036595"/>
              <a:gd name="connsiteY29" fmla="*/ 1765004 h 1765004"/>
              <a:gd name="connsiteX30" fmla="*/ 7436143 w 11036595"/>
              <a:gd name="connsiteY30" fmla="*/ 1765004 h 1765004"/>
              <a:gd name="connsiteX31" fmla="*/ 6839342 w 11036595"/>
              <a:gd name="connsiteY31" fmla="*/ 1765004 h 1765004"/>
              <a:gd name="connsiteX32" fmla="*/ 6135117 w 11036595"/>
              <a:gd name="connsiteY32" fmla="*/ 1765004 h 1765004"/>
              <a:gd name="connsiteX33" fmla="*/ 5323467 w 11036595"/>
              <a:gd name="connsiteY33" fmla="*/ 1765004 h 1765004"/>
              <a:gd name="connsiteX34" fmla="*/ 4834090 w 11036595"/>
              <a:gd name="connsiteY34" fmla="*/ 1765004 h 1765004"/>
              <a:gd name="connsiteX35" fmla="*/ 4452137 w 11036595"/>
              <a:gd name="connsiteY35" fmla="*/ 1765004 h 1765004"/>
              <a:gd name="connsiteX36" fmla="*/ 4177609 w 11036595"/>
              <a:gd name="connsiteY36" fmla="*/ 1765004 h 1765004"/>
              <a:gd name="connsiteX37" fmla="*/ 3795656 w 11036595"/>
              <a:gd name="connsiteY37" fmla="*/ 1765004 h 1765004"/>
              <a:gd name="connsiteX38" fmla="*/ 3091430 w 11036595"/>
              <a:gd name="connsiteY38" fmla="*/ 1765004 h 1765004"/>
              <a:gd name="connsiteX39" fmla="*/ 2816902 w 11036595"/>
              <a:gd name="connsiteY39" fmla="*/ 1765004 h 1765004"/>
              <a:gd name="connsiteX40" fmla="*/ 2542373 w 11036595"/>
              <a:gd name="connsiteY40" fmla="*/ 1765004 h 1765004"/>
              <a:gd name="connsiteX41" fmla="*/ 2267845 w 11036595"/>
              <a:gd name="connsiteY41" fmla="*/ 1765004 h 1765004"/>
              <a:gd name="connsiteX42" fmla="*/ 1563619 w 11036595"/>
              <a:gd name="connsiteY42" fmla="*/ 1765004 h 1765004"/>
              <a:gd name="connsiteX43" fmla="*/ 1074242 w 11036595"/>
              <a:gd name="connsiteY43" fmla="*/ 1765004 h 1765004"/>
              <a:gd name="connsiteX44" fmla="*/ 584865 w 11036595"/>
              <a:gd name="connsiteY44" fmla="*/ 1765004 h 1765004"/>
              <a:gd name="connsiteX45" fmla="*/ 0 w 11036595"/>
              <a:gd name="connsiteY45" fmla="*/ 1765004 h 1765004"/>
              <a:gd name="connsiteX46" fmla="*/ 0 w 11036595"/>
              <a:gd name="connsiteY46" fmla="*/ 1765004 h 1765004"/>
              <a:gd name="connsiteX47" fmla="*/ 0 w 11036595"/>
              <a:gd name="connsiteY47" fmla="*/ 1245310 h 1765004"/>
              <a:gd name="connsiteX48" fmla="*/ 0 w 11036595"/>
              <a:gd name="connsiteY48" fmla="*/ 769742 h 1765004"/>
              <a:gd name="connsiteX49" fmla="*/ 0 w 11036595"/>
              <a:gd name="connsiteY49" fmla="*/ 294173 h 1765004"/>
              <a:gd name="connsiteX50" fmla="*/ 294173 w 11036595"/>
              <a:gd name="connsiteY50" fmla="*/ 0 h 176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36595" h="1765004" fill="none" extrusionOk="0">
                <a:moveTo>
                  <a:pt x="294173" y="0"/>
                </a:moveTo>
                <a:cubicBezTo>
                  <a:pt x="466243" y="-83732"/>
                  <a:pt x="701227" y="70230"/>
                  <a:pt x="998398" y="0"/>
                </a:cubicBezTo>
                <a:cubicBezTo>
                  <a:pt x="1295570" y="-70230"/>
                  <a:pt x="1493054" y="73972"/>
                  <a:pt x="1810048" y="0"/>
                </a:cubicBezTo>
                <a:cubicBezTo>
                  <a:pt x="2127042" y="-73972"/>
                  <a:pt x="2102940" y="41997"/>
                  <a:pt x="2192001" y="0"/>
                </a:cubicBezTo>
                <a:cubicBezTo>
                  <a:pt x="2281062" y="-41997"/>
                  <a:pt x="2407884" y="13110"/>
                  <a:pt x="2466529" y="0"/>
                </a:cubicBezTo>
                <a:cubicBezTo>
                  <a:pt x="2525174" y="-13110"/>
                  <a:pt x="3017871" y="6152"/>
                  <a:pt x="3278179" y="0"/>
                </a:cubicBezTo>
                <a:cubicBezTo>
                  <a:pt x="3538487" y="-6152"/>
                  <a:pt x="3482506" y="28670"/>
                  <a:pt x="3552708" y="0"/>
                </a:cubicBezTo>
                <a:cubicBezTo>
                  <a:pt x="3622910" y="-28670"/>
                  <a:pt x="3805574" y="20028"/>
                  <a:pt x="3934660" y="0"/>
                </a:cubicBezTo>
                <a:cubicBezTo>
                  <a:pt x="4063746" y="-20028"/>
                  <a:pt x="4271019" y="52965"/>
                  <a:pt x="4424037" y="0"/>
                </a:cubicBezTo>
                <a:cubicBezTo>
                  <a:pt x="4577055" y="-52965"/>
                  <a:pt x="4762720" y="22019"/>
                  <a:pt x="5020839" y="0"/>
                </a:cubicBezTo>
                <a:cubicBezTo>
                  <a:pt x="5278958" y="-22019"/>
                  <a:pt x="5277308" y="8425"/>
                  <a:pt x="5402791" y="0"/>
                </a:cubicBezTo>
                <a:cubicBezTo>
                  <a:pt x="5528274" y="-8425"/>
                  <a:pt x="5592943" y="14107"/>
                  <a:pt x="5677320" y="0"/>
                </a:cubicBezTo>
                <a:cubicBezTo>
                  <a:pt x="5761697" y="-14107"/>
                  <a:pt x="5941477" y="55488"/>
                  <a:pt x="6166697" y="0"/>
                </a:cubicBezTo>
                <a:cubicBezTo>
                  <a:pt x="6391917" y="-55488"/>
                  <a:pt x="6455887" y="53333"/>
                  <a:pt x="6656074" y="0"/>
                </a:cubicBezTo>
                <a:cubicBezTo>
                  <a:pt x="6856261" y="-53333"/>
                  <a:pt x="6882289" y="20675"/>
                  <a:pt x="7038027" y="0"/>
                </a:cubicBezTo>
                <a:cubicBezTo>
                  <a:pt x="7193765" y="-20675"/>
                  <a:pt x="7323962" y="13970"/>
                  <a:pt x="7527404" y="0"/>
                </a:cubicBezTo>
                <a:cubicBezTo>
                  <a:pt x="7730846" y="-13970"/>
                  <a:pt x="7941966" y="60838"/>
                  <a:pt x="8124205" y="0"/>
                </a:cubicBezTo>
                <a:cubicBezTo>
                  <a:pt x="8306444" y="-60838"/>
                  <a:pt x="8576329" y="46737"/>
                  <a:pt x="8721006" y="0"/>
                </a:cubicBezTo>
                <a:cubicBezTo>
                  <a:pt x="8865683" y="-46737"/>
                  <a:pt x="9175500" y="10996"/>
                  <a:pt x="9317807" y="0"/>
                </a:cubicBezTo>
                <a:cubicBezTo>
                  <a:pt x="9460114" y="-10996"/>
                  <a:pt x="9916287" y="18278"/>
                  <a:pt x="10129457" y="0"/>
                </a:cubicBezTo>
                <a:cubicBezTo>
                  <a:pt x="10342627" y="-18278"/>
                  <a:pt x="10625810" y="17747"/>
                  <a:pt x="11036595" y="0"/>
                </a:cubicBezTo>
                <a:lnTo>
                  <a:pt x="11036595" y="0"/>
                </a:lnTo>
                <a:cubicBezTo>
                  <a:pt x="11081439" y="165962"/>
                  <a:pt x="11033489" y="269155"/>
                  <a:pt x="11036595" y="490277"/>
                </a:cubicBezTo>
                <a:cubicBezTo>
                  <a:pt x="11039701" y="711399"/>
                  <a:pt x="11015358" y="826735"/>
                  <a:pt x="11036595" y="965846"/>
                </a:cubicBezTo>
                <a:cubicBezTo>
                  <a:pt x="11057832" y="1104957"/>
                  <a:pt x="11016216" y="1320401"/>
                  <a:pt x="11036595" y="1470831"/>
                </a:cubicBezTo>
                <a:cubicBezTo>
                  <a:pt x="11063896" y="1656021"/>
                  <a:pt x="10919580" y="1735946"/>
                  <a:pt x="10742422" y="1765004"/>
                </a:cubicBezTo>
                <a:cubicBezTo>
                  <a:pt x="10602090" y="1770791"/>
                  <a:pt x="10397777" y="1709404"/>
                  <a:pt x="10145621" y="1765004"/>
                </a:cubicBezTo>
                <a:cubicBezTo>
                  <a:pt x="9893465" y="1820604"/>
                  <a:pt x="9578650" y="1752320"/>
                  <a:pt x="9333971" y="1765004"/>
                </a:cubicBezTo>
                <a:cubicBezTo>
                  <a:pt x="9089292" y="1777688"/>
                  <a:pt x="8869827" y="1715085"/>
                  <a:pt x="8522321" y="1765004"/>
                </a:cubicBezTo>
                <a:cubicBezTo>
                  <a:pt x="8174815" y="1814923"/>
                  <a:pt x="8071683" y="1763558"/>
                  <a:pt x="7925520" y="1765004"/>
                </a:cubicBezTo>
                <a:cubicBezTo>
                  <a:pt x="7779357" y="1766450"/>
                  <a:pt x="7605450" y="1749833"/>
                  <a:pt x="7436143" y="1765004"/>
                </a:cubicBezTo>
                <a:cubicBezTo>
                  <a:pt x="7266836" y="1780175"/>
                  <a:pt x="7036384" y="1755236"/>
                  <a:pt x="6839342" y="1765004"/>
                </a:cubicBezTo>
                <a:cubicBezTo>
                  <a:pt x="6642300" y="1774772"/>
                  <a:pt x="6449662" y="1710985"/>
                  <a:pt x="6135117" y="1765004"/>
                </a:cubicBezTo>
                <a:cubicBezTo>
                  <a:pt x="5820573" y="1819023"/>
                  <a:pt x="5555533" y="1720496"/>
                  <a:pt x="5323467" y="1765004"/>
                </a:cubicBezTo>
                <a:cubicBezTo>
                  <a:pt x="5091401" y="1809512"/>
                  <a:pt x="5013411" y="1721966"/>
                  <a:pt x="4834090" y="1765004"/>
                </a:cubicBezTo>
                <a:cubicBezTo>
                  <a:pt x="4654769" y="1808042"/>
                  <a:pt x="4550149" y="1732658"/>
                  <a:pt x="4452137" y="1765004"/>
                </a:cubicBezTo>
                <a:cubicBezTo>
                  <a:pt x="4354125" y="1797350"/>
                  <a:pt x="4307983" y="1753766"/>
                  <a:pt x="4177609" y="1765004"/>
                </a:cubicBezTo>
                <a:cubicBezTo>
                  <a:pt x="4047235" y="1776242"/>
                  <a:pt x="3955664" y="1740893"/>
                  <a:pt x="3795656" y="1765004"/>
                </a:cubicBezTo>
                <a:cubicBezTo>
                  <a:pt x="3635648" y="1789115"/>
                  <a:pt x="3255843" y="1732214"/>
                  <a:pt x="3091430" y="1765004"/>
                </a:cubicBezTo>
                <a:cubicBezTo>
                  <a:pt x="2927017" y="1797794"/>
                  <a:pt x="2932624" y="1742126"/>
                  <a:pt x="2816902" y="1765004"/>
                </a:cubicBezTo>
                <a:cubicBezTo>
                  <a:pt x="2701180" y="1787882"/>
                  <a:pt x="2629595" y="1733057"/>
                  <a:pt x="2542373" y="1765004"/>
                </a:cubicBezTo>
                <a:cubicBezTo>
                  <a:pt x="2455151" y="1796951"/>
                  <a:pt x="2390835" y="1756225"/>
                  <a:pt x="2267845" y="1765004"/>
                </a:cubicBezTo>
                <a:cubicBezTo>
                  <a:pt x="2144855" y="1773783"/>
                  <a:pt x="1716898" y="1689882"/>
                  <a:pt x="1563619" y="1765004"/>
                </a:cubicBezTo>
                <a:cubicBezTo>
                  <a:pt x="1410340" y="1840126"/>
                  <a:pt x="1257236" y="1738661"/>
                  <a:pt x="1074242" y="1765004"/>
                </a:cubicBezTo>
                <a:cubicBezTo>
                  <a:pt x="891248" y="1791347"/>
                  <a:pt x="699118" y="1721069"/>
                  <a:pt x="584865" y="1765004"/>
                </a:cubicBezTo>
                <a:cubicBezTo>
                  <a:pt x="470612" y="1808939"/>
                  <a:pt x="197823" y="1735530"/>
                  <a:pt x="0" y="1765004"/>
                </a:cubicBezTo>
                <a:lnTo>
                  <a:pt x="0" y="1765004"/>
                </a:lnTo>
                <a:cubicBezTo>
                  <a:pt x="-6325" y="1522909"/>
                  <a:pt x="3461" y="1470856"/>
                  <a:pt x="0" y="1245310"/>
                </a:cubicBezTo>
                <a:cubicBezTo>
                  <a:pt x="-3461" y="1019764"/>
                  <a:pt x="46327" y="918782"/>
                  <a:pt x="0" y="769742"/>
                </a:cubicBezTo>
                <a:cubicBezTo>
                  <a:pt x="-46327" y="620702"/>
                  <a:pt x="5463" y="525144"/>
                  <a:pt x="0" y="294173"/>
                </a:cubicBezTo>
                <a:cubicBezTo>
                  <a:pt x="28565" y="153131"/>
                  <a:pt x="112851" y="-13312"/>
                  <a:pt x="294173" y="0"/>
                </a:cubicBezTo>
                <a:close/>
              </a:path>
              <a:path w="11036595" h="1765004" stroke="0" extrusionOk="0">
                <a:moveTo>
                  <a:pt x="294173" y="0"/>
                </a:moveTo>
                <a:cubicBezTo>
                  <a:pt x="394798" y="-23007"/>
                  <a:pt x="544214" y="39973"/>
                  <a:pt x="676126" y="0"/>
                </a:cubicBezTo>
                <a:cubicBezTo>
                  <a:pt x="808038" y="-39973"/>
                  <a:pt x="998863" y="27425"/>
                  <a:pt x="1272927" y="0"/>
                </a:cubicBezTo>
                <a:cubicBezTo>
                  <a:pt x="1546991" y="-27425"/>
                  <a:pt x="1638060" y="38709"/>
                  <a:pt x="1762304" y="0"/>
                </a:cubicBezTo>
                <a:cubicBezTo>
                  <a:pt x="1886548" y="-38709"/>
                  <a:pt x="2212279" y="24933"/>
                  <a:pt x="2573954" y="0"/>
                </a:cubicBezTo>
                <a:cubicBezTo>
                  <a:pt x="2935629" y="-24933"/>
                  <a:pt x="2952622" y="29857"/>
                  <a:pt x="3278179" y="0"/>
                </a:cubicBezTo>
                <a:cubicBezTo>
                  <a:pt x="3603736" y="-29857"/>
                  <a:pt x="3700574" y="16426"/>
                  <a:pt x="3874980" y="0"/>
                </a:cubicBezTo>
                <a:cubicBezTo>
                  <a:pt x="4049386" y="-16426"/>
                  <a:pt x="4019197" y="14210"/>
                  <a:pt x="4149509" y="0"/>
                </a:cubicBezTo>
                <a:cubicBezTo>
                  <a:pt x="4279821" y="-14210"/>
                  <a:pt x="4466840" y="8280"/>
                  <a:pt x="4746310" y="0"/>
                </a:cubicBezTo>
                <a:cubicBezTo>
                  <a:pt x="5025780" y="-8280"/>
                  <a:pt x="5183196" y="6311"/>
                  <a:pt x="5343111" y="0"/>
                </a:cubicBezTo>
                <a:cubicBezTo>
                  <a:pt x="5503026" y="-6311"/>
                  <a:pt x="5555417" y="434"/>
                  <a:pt x="5725064" y="0"/>
                </a:cubicBezTo>
                <a:cubicBezTo>
                  <a:pt x="5894711" y="-434"/>
                  <a:pt x="5936746" y="7784"/>
                  <a:pt x="6107017" y="0"/>
                </a:cubicBezTo>
                <a:cubicBezTo>
                  <a:pt x="6277288" y="-7784"/>
                  <a:pt x="6542792" y="52720"/>
                  <a:pt x="6703818" y="0"/>
                </a:cubicBezTo>
                <a:cubicBezTo>
                  <a:pt x="6864844" y="-52720"/>
                  <a:pt x="7245131" y="32931"/>
                  <a:pt x="7515468" y="0"/>
                </a:cubicBezTo>
                <a:cubicBezTo>
                  <a:pt x="7785805" y="-32931"/>
                  <a:pt x="7684978" y="9690"/>
                  <a:pt x="7789996" y="0"/>
                </a:cubicBezTo>
                <a:cubicBezTo>
                  <a:pt x="7895014" y="-9690"/>
                  <a:pt x="8264014" y="50069"/>
                  <a:pt x="8494222" y="0"/>
                </a:cubicBezTo>
                <a:cubicBezTo>
                  <a:pt x="8724430" y="-50069"/>
                  <a:pt x="8644591" y="19605"/>
                  <a:pt x="8768750" y="0"/>
                </a:cubicBezTo>
                <a:cubicBezTo>
                  <a:pt x="8892909" y="-19605"/>
                  <a:pt x="9239743" y="25376"/>
                  <a:pt x="9365552" y="0"/>
                </a:cubicBezTo>
                <a:cubicBezTo>
                  <a:pt x="9491361" y="-25376"/>
                  <a:pt x="9504163" y="13756"/>
                  <a:pt x="9640080" y="0"/>
                </a:cubicBezTo>
                <a:cubicBezTo>
                  <a:pt x="9775997" y="-13756"/>
                  <a:pt x="9833204" y="39266"/>
                  <a:pt x="10022033" y="0"/>
                </a:cubicBezTo>
                <a:cubicBezTo>
                  <a:pt x="10210862" y="-39266"/>
                  <a:pt x="10253751" y="41894"/>
                  <a:pt x="10403986" y="0"/>
                </a:cubicBezTo>
                <a:cubicBezTo>
                  <a:pt x="10554221" y="-41894"/>
                  <a:pt x="10743875" y="71148"/>
                  <a:pt x="11036595" y="0"/>
                </a:cubicBezTo>
                <a:lnTo>
                  <a:pt x="11036595" y="0"/>
                </a:lnTo>
                <a:cubicBezTo>
                  <a:pt x="11064326" y="127221"/>
                  <a:pt x="11014904" y="401095"/>
                  <a:pt x="11036595" y="504985"/>
                </a:cubicBezTo>
                <a:cubicBezTo>
                  <a:pt x="11058286" y="608876"/>
                  <a:pt x="11010491" y="836106"/>
                  <a:pt x="11036595" y="980554"/>
                </a:cubicBezTo>
                <a:cubicBezTo>
                  <a:pt x="11062699" y="1125002"/>
                  <a:pt x="10988195" y="1324505"/>
                  <a:pt x="11036595" y="1470831"/>
                </a:cubicBezTo>
                <a:cubicBezTo>
                  <a:pt x="11050460" y="1632144"/>
                  <a:pt x="10870674" y="1755576"/>
                  <a:pt x="10742422" y="1765004"/>
                </a:cubicBezTo>
                <a:cubicBezTo>
                  <a:pt x="10581972" y="1776736"/>
                  <a:pt x="10444203" y="1729003"/>
                  <a:pt x="10360469" y="1765004"/>
                </a:cubicBezTo>
                <a:cubicBezTo>
                  <a:pt x="10276735" y="1801005"/>
                  <a:pt x="10115520" y="1729136"/>
                  <a:pt x="9871092" y="1765004"/>
                </a:cubicBezTo>
                <a:cubicBezTo>
                  <a:pt x="9626664" y="1800872"/>
                  <a:pt x="9567101" y="1736357"/>
                  <a:pt x="9489139" y="1765004"/>
                </a:cubicBezTo>
                <a:cubicBezTo>
                  <a:pt x="9411177" y="1793651"/>
                  <a:pt x="9091542" y="1761572"/>
                  <a:pt x="8892338" y="1765004"/>
                </a:cubicBezTo>
                <a:cubicBezTo>
                  <a:pt x="8693134" y="1768436"/>
                  <a:pt x="8367275" y="1735942"/>
                  <a:pt x="8080689" y="1765004"/>
                </a:cubicBezTo>
                <a:cubicBezTo>
                  <a:pt x="7794103" y="1794066"/>
                  <a:pt x="7461520" y="1762601"/>
                  <a:pt x="7269039" y="1765004"/>
                </a:cubicBezTo>
                <a:cubicBezTo>
                  <a:pt x="7076558" y="1767407"/>
                  <a:pt x="6857685" y="1746931"/>
                  <a:pt x="6564813" y="1765004"/>
                </a:cubicBezTo>
                <a:cubicBezTo>
                  <a:pt x="6271941" y="1783077"/>
                  <a:pt x="6071480" y="1714231"/>
                  <a:pt x="5753164" y="1765004"/>
                </a:cubicBezTo>
                <a:cubicBezTo>
                  <a:pt x="5434848" y="1815777"/>
                  <a:pt x="5489304" y="1730822"/>
                  <a:pt x="5371211" y="1765004"/>
                </a:cubicBezTo>
                <a:cubicBezTo>
                  <a:pt x="5253118" y="1799186"/>
                  <a:pt x="4950487" y="1748063"/>
                  <a:pt x="4666986" y="1765004"/>
                </a:cubicBezTo>
                <a:cubicBezTo>
                  <a:pt x="4383486" y="1781945"/>
                  <a:pt x="4403132" y="1743306"/>
                  <a:pt x="4177609" y="1765004"/>
                </a:cubicBezTo>
                <a:cubicBezTo>
                  <a:pt x="3952086" y="1786702"/>
                  <a:pt x="3972815" y="1750632"/>
                  <a:pt x="3903080" y="1765004"/>
                </a:cubicBezTo>
                <a:cubicBezTo>
                  <a:pt x="3833345" y="1779376"/>
                  <a:pt x="3539863" y="1719752"/>
                  <a:pt x="3306279" y="1765004"/>
                </a:cubicBezTo>
                <a:cubicBezTo>
                  <a:pt x="3072695" y="1810256"/>
                  <a:pt x="2932053" y="1715370"/>
                  <a:pt x="2816902" y="1765004"/>
                </a:cubicBezTo>
                <a:cubicBezTo>
                  <a:pt x="2701751" y="1814638"/>
                  <a:pt x="2458074" y="1699956"/>
                  <a:pt x="2112676" y="1765004"/>
                </a:cubicBezTo>
                <a:cubicBezTo>
                  <a:pt x="1767278" y="1830052"/>
                  <a:pt x="1523862" y="1760630"/>
                  <a:pt x="1301027" y="1765004"/>
                </a:cubicBezTo>
                <a:cubicBezTo>
                  <a:pt x="1078192" y="1769378"/>
                  <a:pt x="1010675" y="1718022"/>
                  <a:pt x="811650" y="1765004"/>
                </a:cubicBezTo>
                <a:cubicBezTo>
                  <a:pt x="612625" y="1811986"/>
                  <a:pt x="166341" y="1756734"/>
                  <a:pt x="0" y="1765004"/>
                </a:cubicBezTo>
                <a:lnTo>
                  <a:pt x="0" y="1765004"/>
                </a:lnTo>
                <a:cubicBezTo>
                  <a:pt x="-48520" y="1548885"/>
                  <a:pt x="2432" y="1485335"/>
                  <a:pt x="0" y="1318852"/>
                </a:cubicBezTo>
                <a:cubicBezTo>
                  <a:pt x="-2432" y="1152369"/>
                  <a:pt x="3327" y="959010"/>
                  <a:pt x="0" y="857992"/>
                </a:cubicBezTo>
                <a:cubicBezTo>
                  <a:pt x="-3327" y="756974"/>
                  <a:pt x="11384" y="444741"/>
                  <a:pt x="0" y="294173"/>
                </a:cubicBezTo>
                <a:cubicBezTo>
                  <a:pt x="-15672" y="137531"/>
                  <a:pt x="99226" y="34657"/>
                  <a:pt x="29417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prstDash val="lgDash"/>
            <a:extLst>
              <a:ext uri="{C807C97D-BFC1-408E-A445-0C87EB9F89A2}">
                <ask:lineSketchStyleProps xmlns:ask="http://schemas.microsoft.com/office/drawing/2018/sketchyshapes" xmlns="" sd="856250955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Mỗi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lần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bằng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́ ta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sz="3600" b="1" dirty="0">
                <a:solidFill>
                  <a:srgbClr val="3128E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+ b.</a:t>
            </a:r>
          </a:p>
        </p:txBody>
      </p:sp>
    </p:spTree>
    <p:extLst>
      <p:ext uri="{BB962C8B-B14F-4D97-AF65-F5344CB8AC3E}">
        <p14:creationId xmlns:p14="http://schemas.microsoft.com/office/powerpoint/2010/main" val="19266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65329" y="1419217"/>
            <a:ext cx="4490720" cy="4588633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xmlns="" id="{96A0003F-788A-4EE6-897B-094E0A4B1971}"/>
              </a:ext>
            </a:extLst>
          </p:cNvPr>
          <p:cNvSpPr/>
          <p:nvPr/>
        </p:nvSpPr>
        <p:spPr>
          <a:xfrm>
            <a:off x="7122147" y="1183200"/>
            <a:ext cx="1888049" cy="1888049"/>
          </a:xfrm>
          <a:prstGeom prst="ellipse">
            <a:avLst/>
          </a:prstGeom>
          <a:solidFill>
            <a:srgbClr val="009A79"/>
          </a:solidFill>
          <a:ln>
            <a:noFill/>
          </a:ln>
          <a:effectLst>
            <a:outerShdw blurRad="50800" dist="12700" dir="54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98D6E38-0BC6-4FBB-93B2-1E0E8BB1B713}"/>
              </a:ext>
            </a:extLst>
          </p:cNvPr>
          <p:cNvSpPr txBox="1"/>
          <p:nvPr/>
        </p:nvSpPr>
        <p:spPr>
          <a:xfrm>
            <a:off x="7251785" y="1662260"/>
            <a:ext cx="1628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0</a:t>
            </a:r>
            <a:r>
              <a:rPr lang="en-US" altLang="zh-CN" sz="6600" b="1" dirty="0">
                <a:solidFill>
                  <a:prstClr val="white"/>
                </a:solidFill>
                <a:latin typeface="微软雅黑" panose="020F0502020204030204"/>
                <a:ea typeface="微软雅黑"/>
                <a:cs typeface="+mn-ea"/>
                <a:sym typeface="+mn-lt"/>
              </a:rPr>
              <a:t>3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8C5F2880-A10F-4CAE-8CD6-B810B8126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018" y="3487914"/>
            <a:ext cx="658430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lvl="0" algn="ctr"/>
            <a:r>
              <a:rPr lang="en-US" altLang="zh-CN" sz="4400" b="1" dirty="0">
                <a:solidFill>
                  <a:prstClr val="black"/>
                </a:solidFill>
                <a:latin typeface="UTM Facebook K&amp;T" panose="02040603050506020204" pitchFamily="18" charset="0"/>
                <a:cs typeface="+mn-ea"/>
                <a:sym typeface="+mn-lt"/>
              </a:rPr>
              <a:t> LUYỆN TẬP – THỰC HÀNH</a:t>
            </a:r>
          </a:p>
        </p:txBody>
      </p:sp>
    </p:spTree>
    <p:extLst>
      <p:ext uri="{BB962C8B-B14F-4D97-AF65-F5344CB8AC3E}">
        <p14:creationId xmlns:p14="http://schemas.microsoft.com/office/powerpoint/2010/main" val="22400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75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5D0D0-1378-453B-A265-1CA03AA7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85" y="216436"/>
            <a:ext cx="10004794" cy="1219200"/>
          </a:xfrm>
        </p:spPr>
        <p:txBody>
          <a:bodyPr>
            <a:no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3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+ d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 = 10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= 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08F73F-A4C1-45AD-9C5D-E84882C51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04" y="3540733"/>
            <a:ext cx="1174282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= 15cm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= 45cm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+ d = 15cm + 45cm = 60cm.</a:t>
            </a:r>
          </a:p>
          <a:p>
            <a:pPr algn="just" eaLnBrk="1" hangingPunct="1"/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26DC9C9-307A-44CB-A0F9-641CB2B2F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04" y="1818108"/>
            <a:ext cx="1060641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= 10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= 25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+ d = 10 + 25 = 35.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xmlns="" id="{B79FC726-7F3B-4FC3-B8E6-B32A1227E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85" y="2694809"/>
            <a:ext cx="61015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 = 15cm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= 45cm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4E1473A-B562-459A-B1D7-0A914D099DD9}"/>
              </a:ext>
            </a:extLst>
          </p:cNvPr>
          <p:cNvSpPr txBox="1"/>
          <p:nvPr/>
        </p:nvSpPr>
        <p:spPr>
          <a:xfrm>
            <a:off x="873760" y="4758739"/>
            <a:ext cx="10444480" cy="1200329"/>
          </a:xfrm>
          <a:custGeom>
            <a:avLst/>
            <a:gdLst>
              <a:gd name="connsiteX0" fmla="*/ 0 w 10444480"/>
              <a:gd name="connsiteY0" fmla="*/ 221342 h 1328023"/>
              <a:gd name="connsiteX1" fmla="*/ 221342 w 10444480"/>
              <a:gd name="connsiteY1" fmla="*/ 0 h 1328023"/>
              <a:gd name="connsiteX2" fmla="*/ 688092 w 10444480"/>
              <a:gd name="connsiteY2" fmla="*/ 0 h 1328023"/>
              <a:gd name="connsiteX3" fmla="*/ 1054825 w 10444480"/>
              <a:gd name="connsiteY3" fmla="*/ 0 h 1328023"/>
              <a:gd name="connsiteX4" fmla="*/ 1421558 w 10444480"/>
              <a:gd name="connsiteY4" fmla="*/ 0 h 1328023"/>
              <a:gd name="connsiteX5" fmla="*/ 2288380 w 10444480"/>
              <a:gd name="connsiteY5" fmla="*/ 0 h 1328023"/>
              <a:gd name="connsiteX6" fmla="*/ 2855148 w 10444480"/>
              <a:gd name="connsiteY6" fmla="*/ 0 h 1328023"/>
              <a:gd name="connsiteX7" fmla="*/ 3421917 w 10444480"/>
              <a:gd name="connsiteY7" fmla="*/ 0 h 1328023"/>
              <a:gd name="connsiteX8" fmla="*/ 3988685 w 10444480"/>
              <a:gd name="connsiteY8" fmla="*/ 0 h 1328023"/>
              <a:gd name="connsiteX9" fmla="*/ 4855507 w 10444480"/>
              <a:gd name="connsiteY9" fmla="*/ 0 h 1328023"/>
              <a:gd name="connsiteX10" fmla="*/ 5322258 w 10444480"/>
              <a:gd name="connsiteY10" fmla="*/ 0 h 1328023"/>
              <a:gd name="connsiteX11" fmla="*/ 6189080 w 10444480"/>
              <a:gd name="connsiteY11" fmla="*/ 0 h 1328023"/>
              <a:gd name="connsiteX12" fmla="*/ 6655831 w 10444480"/>
              <a:gd name="connsiteY12" fmla="*/ 0 h 1328023"/>
              <a:gd name="connsiteX13" fmla="*/ 7522653 w 10444480"/>
              <a:gd name="connsiteY13" fmla="*/ 0 h 1328023"/>
              <a:gd name="connsiteX14" fmla="*/ 7989404 w 10444480"/>
              <a:gd name="connsiteY14" fmla="*/ 0 h 1328023"/>
              <a:gd name="connsiteX15" fmla="*/ 8856226 w 10444480"/>
              <a:gd name="connsiteY15" fmla="*/ 0 h 1328023"/>
              <a:gd name="connsiteX16" fmla="*/ 9422994 w 10444480"/>
              <a:gd name="connsiteY16" fmla="*/ 0 h 1328023"/>
              <a:gd name="connsiteX17" fmla="*/ 10223138 w 10444480"/>
              <a:gd name="connsiteY17" fmla="*/ 0 h 1328023"/>
              <a:gd name="connsiteX18" fmla="*/ 10444480 w 10444480"/>
              <a:gd name="connsiteY18" fmla="*/ 221342 h 1328023"/>
              <a:gd name="connsiteX19" fmla="*/ 10444480 w 10444480"/>
              <a:gd name="connsiteY19" fmla="*/ 672865 h 1328023"/>
              <a:gd name="connsiteX20" fmla="*/ 10444480 w 10444480"/>
              <a:gd name="connsiteY20" fmla="*/ 1106681 h 1328023"/>
              <a:gd name="connsiteX21" fmla="*/ 10223138 w 10444480"/>
              <a:gd name="connsiteY21" fmla="*/ 1328023 h 1328023"/>
              <a:gd name="connsiteX22" fmla="*/ 9656370 w 10444480"/>
              <a:gd name="connsiteY22" fmla="*/ 1328023 h 1328023"/>
              <a:gd name="connsiteX23" fmla="*/ 8989583 w 10444480"/>
              <a:gd name="connsiteY23" fmla="*/ 1328023 h 1328023"/>
              <a:gd name="connsiteX24" fmla="*/ 8422815 w 10444480"/>
              <a:gd name="connsiteY24" fmla="*/ 1328023 h 1328023"/>
              <a:gd name="connsiteX25" fmla="*/ 7756028 w 10444480"/>
              <a:gd name="connsiteY25" fmla="*/ 1328023 h 1328023"/>
              <a:gd name="connsiteX26" fmla="*/ 7389296 w 10444480"/>
              <a:gd name="connsiteY26" fmla="*/ 1328023 h 1328023"/>
              <a:gd name="connsiteX27" fmla="*/ 6622491 w 10444480"/>
              <a:gd name="connsiteY27" fmla="*/ 1328023 h 1328023"/>
              <a:gd name="connsiteX28" fmla="*/ 5855687 w 10444480"/>
              <a:gd name="connsiteY28" fmla="*/ 1328023 h 1328023"/>
              <a:gd name="connsiteX29" fmla="*/ 5288919 w 10444480"/>
              <a:gd name="connsiteY29" fmla="*/ 1328023 h 1328023"/>
              <a:gd name="connsiteX30" fmla="*/ 4722150 w 10444480"/>
              <a:gd name="connsiteY30" fmla="*/ 1328023 h 1328023"/>
              <a:gd name="connsiteX31" fmla="*/ 4255400 w 10444480"/>
              <a:gd name="connsiteY31" fmla="*/ 1328023 h 1328023"/>
              <a:gd name="connsiteX32" fmla="*/ 3688631 w 10444480"/>
              <a:gd name="connsiteY32" fmla="*/ 1328023 h 1328023"/>
              <a:gd name="connsiteX33" fmla="*/ 3021845 w 10444480"/>
              <a:gd name="connsiteY33" fmla="*/ 1328023 h 1328023"/>
              <a:gd name="connsiteX34" fmla="*/ 2655112 w 10444480"/>
              <a:gd name="connsiteY34" fmla="*/ 1328023 h 1328023"/>
              <a:gd name="connsiteX35" fmla="*/ 1788290 w 10444480"/>
              <a:gd name="connsiteY35" fmla="*/ 1328023 h 1328023"/>
              <a:gd name="connsiteX36" fmla="*/ 1121504 w 10444480"/>
              <a:gd name="connsiteY36" fmla="*/ 1328023 h 1328023"/>
              <a:gd name="connsiteX37" fmla="*/ 221342 w 10444480"/>
              <a:gd name="connsiteY37" fmla="*/ 1328023 h 1328023"/>
              <a:gd name="connsiteX38" fmla="*/ 0 w 10444480"/>
              <a:gd name="connsiteY38" fmla="*/ 1106681 h 1328023"/>
              <a:gd name="connsiteX39" fmla="*/ 0 w 10444480"/>
              <a:gd name="connsiteY39" fmla="*/ 690572 h 1328023"/>
              <a:gd name="connsiteX40" fmla="*/ 0 w 10444480"/>
              <a:gd name="connsiteY40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444480" h="1328023" fill="none" extrusionOk="0">
                <a:moveTo>
                  <a:pt x="0" y="221342"/>
                </a:moveTo>
                <a:cubicBezTo>
                  <a:pt x="-2267" y="120321"/>
                  <a:pt x="106205" y="9863"/>
                  <a:pt x="221342" y="0"/>
                </a:cubicBezTo>
                <a:cubicBezTo>
                  <a:pt x="423698" y="-20024"/>
                  <a:pt x="463375" y="11497"/>
                  <a:pt x="688092" y="0"/>
                </a:cubicBezTo>
                <a:cubicBezTo>
                  <a:pt x="912809" y="-11497"/>
                  <a:pt x="953095" y="14596"/>
                  <a:pt x="1054825" y="0"/>
                </a:cubicBezTo>
                <a:cubicBezTo>
                  <a:pt x="1156555" y="-14596"/>
                  <a:pt x="1273307" y="-340"/>
                  <a:pt x="1421558" y="0"/>
                </a:cubicBezTo>
                <a:cubicBezTo>
                  <a:pt x="1569809" y="340"/>
                  <a:pt x="1996857" y="-7398"/>
                  <a:pt x="2288380" y="0"/>
                </a:cubicBezTo>
                <a:cubicBezTo>
                  <a:pt x="2579903" y="7398"/>
                  <a:pt x="2584726" y="-18920"/>
                  <a:pt x="2855148" y="0"/>
                </a:cubicBezTo>
                <a:cubicBezTo>
                  <a:pt x="3125570" y="18920"/>
                  <a:pt x="3305773" y="13189"/>
                  <a:pt x="3421917" y="0"/>
                </a:cubicBezTo>
                <a:cubicBezTo>
                  <a:pt x="3538061" y="-13189"/>
                  <a:pt x="3791010" y="18696"/>
                  <a:pt x="3988685" y="0"/>
                </a:cubicBezTo>
                <a:cubicBezTo>
                  <a:pt x="4186360" y="-18696"/>
                  <a:pt x="4654543" y="15863"/>
                  <a:pt x="4855507" y="0"/>
                </a:cubicBezTo>
                <a:cubicBezTo>
                  <a:pt x="5056471" y="-15863"/>
                  <a:pt x="5096873" y="18038"/>
                  <a:pt x="5322258" y="0"/>
                </a:cubicBezTo>
                <a:cubicBezTo>
                  <a:pt x="5547643" y="-18038"/>
                  <a:pt x="5980533" y="-42472"/>
                  <a:pt x="6189080" y="0"/>
                </a:cubicBezTo>
                <a:cubicBezTo>
                  <a:pt x="6397627" y="42472"/>
                  <a:pt x="6458963" y="22458"/>
                  <a:pt x="6655831" y="0"/>
                </a:cubicBezTo>
                <a:cubicBezTo>
                  <a:pt x="6852699" y="-22458"/>
                  <a:pt x="7212972" y="21592"/>
                  <a:pt x="7522653" y="0"/>
                </a:cubicBezTo>
                <a:cubicBezTo>
                  <a:pt x="7832334" y="-21592"/>
                  <a:pt x="7873870" y="2153"/>
                  <a:pt x="7989404" y="0"/>
                </a:cubicBezTo>
                <a:cubicBezTo>
                  <a:pt x="8104938" y="-2153"/>
                  <a:pt x="8501290" y="-9481"/>
                  <a:pt x="8856226" y="0"/>
                </a:cubicBezTo>
                <a:cubicBezTo>
                  <a:pt x="9211162" y="9481"/>
                  <a:pt x="9308600" y="17137"/>
                  <a:pt x="9422994" y="0"/>
                </a:cubicBezTo>
                <a:cubicBezTo>
                  <a:pt x="9537388" y="-17137"/>
                  <a:pt x="9903810" y="17123"/>
                  <a:pt x="10223138" y="0"/>
                </a:cubicBezTo>
                <a:cubicBezTo>
                  <a:pt x="10360966" y="-1236"/>
                  <a:pt x="10434789" y="108783"/>
                  <a:pt x="10444480" y="221342"/>
                </a:cubicBezTo>
                <a:cubicBezTo>
                  <a:pt x="10432628" y="409749"/>
                  <a:pt x="10451110" y="525986"/>
                  <a:pt x="10444480" y="672865"/>
                </a:cubicBezTo>
                <a:cubicBezTo>
                  <a:pt x="10437850" y="819744"/>
                  <a:pt x="10456885" y="918927"/>
                  <a:pt x="10444480" y="1106681"/>
                </a:cubicBezTo>
                <a:cubicBezTo>
                  <a:pt x="10460037" y="1232874"/>
                  <a:pt x="10325888" y="1338426"/>
                  <a:pt x="10223138" y="1328023"/>
                </a:cubicBezTo>
                <a:cubicBezTo>
                  <a:pt x="9940750" y="1308240"/>
                  <a:pt x="9859063" y="1315785"/>
                  <a:pt x="9656370" y="1328023"/>
                </a:cubicBezTo>
                <a:cubicBezTo>
                  <a:pt x="9453677" y="1340261"/>
                  <a:pt x="9123076" y="1328836"/>
                  <a:pt x="8989583" y="1328023"/>
                </a:cubicBezTo>
                <a:cubicBezTo>
                  <a:pt x="8856090" y="1327210"/>
                  <a:pt x="8662132" y="1347988"/>
                  <a:pt x="8422815" y="1328023"/>
                </a:cubicBezTo>
                <a:cubicBezTo>
                  <a:pt x="8183498" y="1308058"/>
                  <a:pt x="7974987" y="1337818"/>
                  <a:pt x="7756028" y="1328023"/>
                </a:cubicBezTo>
                <a:cubicBezTo>
                  <a:pt x="7537069" y="1318228"/>
                  <a:pt x="7533816" y="1322490"/>
                  <a:pt x="7389296" y="1328023"/>
                </a:cubicBezTo>
                <a:cubicBezTo>
                  <a:pt x="7244776" y="1333556"/>
                  <a:pt x="6859820" y="1293239"/>
                  <a:pt x="6622491" y="1328023"/>
                </a:cubicBezTo>
                <a:cubicBezTo>
                  <a:pt x="6385162" y="1362807"/>
                  <a:pt x="6136301" y="1339198"/>
                  <a:pt x="5855687" y="1328023"/>
                </a:cubicBezTo>
                <a:cubicBezTo>
                  <a:pt x="5575073" y="1316848"/>
                  <a:pt x="5452514" y="1306313"/>
                  <a:pt x="5288919" y="1328023"/>
                </a:cubicBezTo>
                <a:cubicBezTo>
                  <a:pt x="5125324" y="1349733"/>
                  <a:pt x="4882398" y="1350401"/>
                  <a:pt x="4722150" y="1328023"/>
                </a:cubicBezTo>
                <a:cubicBezTo>
                  <a:pt x="4561902" y="1305645"/>
                  <a:pt x="4398867" y="1306452"/>
                  <a:pt x="4255400" y="1328023"/>
                </a:cubicBezTo>
                <a:cubicBezTo>
                  <a:pt x="4111933" y="1349595"/>
                  <a:pt x="3904549" y="1315149"/>
                  <a:pt x="3688631" y="1328023"/>
                </a:cubicBezTo>
                <a:cubicBezTo>
                  <a:pt x="3472713" y="1340897"/>
                  <a:pt x="3210857" y="1328326"/>
                  <a:pt x="3021845" y="1328023"/>
                </a:cubicBezTo>
                <a:cubicBezTo>
                  <a:pt x="2832833" y="1327720"/>
                  <a:pt x="2757123" y="1324312"/>
                  <a:pt x="2655112" y="1328023"/>
                </a:cubicBezTo>
                <a:cubicBezTo>
                  <a:pt x="2553101" y="1331734"/>
                  <a:pt x="2216717" y="1363416"/>
                  <a:pt x="1788290" y="1328023"/>
                </a:cubicBezTo>
                <a:cubicBezTo>
                  <a:pt x="1359863" y="1292630"/>
                  <a:pt x="1369314" y="1330040"/>
                  <a:pt x="1121504" y="1328023"/>
                </a:cubicBezTo>
                <a:cubicBezTo>
                  <a:pt x="873694" y="1326006"/>
                  <a:pt x="534760" y="1319536"/>
                  <a:pt x="221342" y="1328023"/>
                </a:cubicBezTo>
                <a:cubicBezTo>
                  <a:pt x="73751" y="1327548"/>
                  <a:pt x="-11579" y="1228638"/>
                  <a:pt x="0" y="1106681"/>
                </a:cubicBezTo>
                <a:cubicBezTo>
                  <a:pt x="5210" y="930838"/>
                  <a:pt x="-12601" y="881805"/>
                  <a:pt x="0" y="690572"/>
                </a:cubicBezTo>
                <a:cubicBezTo>
                  <a:pt x="12601" y="499339"/>
                  <a:pt x="1214" y="333607"/>
                  <a:pt x="0" y="221342"/>
                </a:cubicBezTo>
                <a:close/>
              </a:path>
              <a:path w="10444480" h="1328023" stroke="0" extrusionOk="0">
                <a:moveTo>
                  <a:pt x="0" y="221342"/>
                </a:moveTo>
                <a:cubicBezTo>
                  <a:pt x="-23472" y="101616"/>
                  <a:pt x="85080" y="1059"/>
                  <a:pt x="221342" y="0"/>
                </a:cubicBezTo>
                <a:cubicBezTo>
                  <a:pt x="494680" y="20666"/>
                  <a:pt x="597916" y="7270"/>
                  <a:pt x="888128" y="0"/>
                </a:cubicBezTo>
                <a:cubicBezTo>
                  <a:pt x="1178340" y="-7270"/>
                  <a:pt x="1136678" y="16835"/>
                  <a:pt x="1254861" y="0"/>
                </a:cubicBezTo>
                <a:cubicBezTo>
                  <a:pt x="1373044" y="-16835"/>
                  <a:pt x="1665279" y="-23732"/>
                  <a:pt x="2021665" y="0"/>
                </a:cubicBezTo>
                <a:cubicBezTo>
                  <a:pt x="2378051" y="23732"/>
                  <a:pt x="2426267" y="-30422"/>
                  <a:pt x="2688452" y="0"/>
                </a:cubicBezTo>
                <a:cubicBezTo>
                  <a:pt x="2950637" y="30422"/>
                  <a:pt x="3004176" y="17614"/>
                  <a:pt x="3155202" y="0"/>
                </a:cubicBezTo>
                <a:cubicBezTo>
                  <a:pt x="3306228" y="-17614"/>
                  <a:pt x="3394267" y="7028"/>
                  <a:pt x="3621953" y="0"/>
                </a:cubicBezTo>
                <a:cubicBezTo>
                  <a:pt x="3849639" y="-7028"/>
                  <a:pt x="3872049" y="-12832"/>
                  <a:pt x="4088703" y="0"/>
                </a:cubicBezTo>
                <a:cubicBezTo>
                  <a:pt x="4305357" y="12832"/>
                  <a:pt x="4602280" y="-11846"/>
                  <a:pt x="4855507" y="0"/>
                </a:cubicBezTo>
                <a:cubicBezTo>
                  <a:pt x="5108734" y="11846"/>
                  <a:pt x="5146064" y="-16694"/>
                  <a:pt x="5422276" y="0"/>
                </a:cubicBezTo>
                <a:cubicBezTo>
                  <a:pt x="5698488" y="16694"/>
                  <a:pt x="5730125" y="14564"/>
                  <a:pt x="5889026" y="0"/>
                </a:cubicBezTo>
                <a:cubicBezTo>
                  <a:pt x="6047927" y="-14564"/>
                  <a:pt x="6072982" y="17149"/>
                  <a:pt x="6255759" y="0"/>
                </a:cubicBezTo>
                <a:cubicBezTo>
                  <a:pt x="6438536" y="-17149"/>
                  <a:pt x="6480249" y="13424"/>
                  <a:pt x="6622491" y="0"/>
                </a:cubicBezTo>
                <a:cubicBezTo>
                  <a:pt x="6764733" y="-13424"/>
                  <a:pt x="7151202" y="-30164"/>
                  <a:pt x="7289278" y="0"/>
                </a:cubicBezTo>
                <a:cubicBezTo>
                  <a:pt x="7427354" y="30164"/>
                  <a:pt x="7541372" y="-3432"/>
                  <a:pt x="7756028" y="0"/>
                </a:cubicBezTo>
                <a:cubicBezTo>
                  <a:pt x="7970684" y="3432"/>
                  <a:pt x="8381445" y="4296"/>
                  <a:pt x="8622851" y="0"/>
                </a:cubicBezTo>
                <a:cubicBezTo>
                  <a:pt x="8864257" y="-4296"/>
                  <a:pt x="9063491" y="-21769"/>
                  <a:pt x="9289637" y="0"/>
                </a:cubicBezTo>
                <a:cubicBezTo>
                  <a:pt x="9515783" y="21769"/>
                  <a:pt x="9514118" y="-2501"/>
                  <a:pt x="9656370" y="0"/>
                </a:cubicBezTo>
                <a:cubicBezTo>
                  <a:pt x="9798622" y="2501"/>
                  <a:pt x="10080468" y="8359"/>
                  <a:pt x="10223138" y="0"/>
                </a:cubicBezTo>
                <a:cubicBezTo>
                  <a:pt x="10337666" y="28773"/>
                  <a:pt x="10443252" y="108876"/>
                  <a:pt x="10444480" y="221342"/>
                </a:cubicBezTo>
                <a:cubicBezTo>
                  <a:pt x="10453211" y="430580"/>
                  <a:pt x="10428476" y="538155"/>
                  <a:pt x="10444480" y="664012"/>
                </a:cubicBezTo>
                <a:cubicBezTo>
                  <a:pt x="10460485" y="789869"/>
                  <a:pt x="10423124" y="990080"/>
                  <a:pt x="10444480" y="1106681"/>
                </a:cubicBezTo>
                <a:cubicBezTo>
                  <a:pt x="10451837" y="1210381"/>
                  <a:pt x="10349991" y="1337014"/>
                  <a:pt x="10223138" y="1328023"/>
                </a:cubicBezTo>
                <a:cubicBezTo>
                  <a:pt x="9941887" y="1348623"/>
                  <a:pt x="9727256" y="1325292"/>
                  <a:pt x="9456334" y="1328023"/>
                </a:cubicBezTo>
                <a:cubicBezTo>
                  <a:pt x="9185412" y="1330754"/>
                  <a:pt x="9130179" y="1305875"/>
                  <a:pt x="8889565" y="1328023"/>
                </a:cubicBezTo>
                <a:cubicBezTo>
                  <a:pt x="8648951" y="1350171"/>
                  <a:pt x="8385969" y="1320826"/>
                  <a:pt x="8022743" y="1328023"/>
                </a:cubicBezTo>
                <a:cubicBezTo>
                  <a:pt x="7659517" y="1335220"/>
                  <a:pt x="7421993" y="1295053"/>
                  <a:pt x="7155921" y="1328023"/>
                </a:cubicBezTo>
                <a:cubicBezTo>
                  <a:pt x="6889849" y="1360993"/>
                  <a:pt x="6869090" y="1317271"/>
                  <a:pt x="6589152" y="1328023"/>
                </a:cubicBezTo>
                <a:cubicBezTo>
                  <a:pt x="6309214" y="1338775"/>
                  <a:pt x="6055963" y="1297733"/>
                  <a:pt x="5922366" y="1328023"/>
                </a:cubicBezTo>
                <a:cubicBezTo>
                  <a:pt x="5788769" y="1358313"/>
                  <a:pt x="5502582" y="1359055"/>
                  <a:pt x="5155561" y="1328023"/>
                </a:cubicBezTo>
                <a:cubicBezTo>
                  <a:pt x="4808541" y="1296991"/>
                  <a:pt x="4605640" y="1343461"/>
                  <a:pt x="4288739" y="1328023"/>
                </a:cubicBezTo>
                <a:cubicBezTo>
                  <a:pt x="3971838" y="1312585"/>
                  <a:pt x="3998773" y="1341235"/>
                  <a:pt x="3922007" y="1328023"/>
                </a:cubicBezTo>
                <a:cubicBezTo>
                  <a:pt x="3845241" y="1314811"/>
                  <a:pt x="3503000" y="1344268"/>
                  <a:pt x="3355238" y="1328023"/>
                </a:cubicBezTo>
                <a:cubicBezTo>
                  <a:pt x="3207476" y="1311778"/>
                  <a:pt x="2926111" y="1309685"/>
                  <a:pt x="2588434" y="1328023"/>
                </a:cubicBezTo>
                <a:cubicBezTo>
                  <a:pt x="2250757" y="1346361"/>
                  <a:pt x="2309482" y="1339359"/>
                  <a:pt x="2221701" y="1328023"/>
                </a:cubicBezTo>
                <a:cubicBezTo>
                  <a:pt x="2133920" y="1316687"/>
                  <a:pt x="1661546" y="1354692"/>
                  <a:pt x="1454897" y="1328023"/>
                </a:cubicBezTo>
                <a:cubicBezTo>
                  <a:pt x="1248248" y="1301354"/>
                  <a:pt x="557427" y="1285816"/>
                  <a:pt x="221342" y="1328023"/>
                </a:cubicBezTo>
                <a:cubicBezTo>
                  <a:pt x="80387" y="1336321"/>
                  <a:pt x="10153" y="1216545"/>
                  <a:pt x="0" y="1106681"/>
                </a:cubicBezTo>
                <a:cubicBezTo>
                  <a:pt x="16500" y="994101"/>
                  <a:pt x="-20910" y="787095"/>
                  <a:pt x="0" y="681718"/>
                </a:cubicBezTo>
                <a:cubicBezTo>
                  <a:pt x="20910" y="576341"/>
                  <a:pt x="-10613" y="416626"/>
                  <a:pt x="0" y="2213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315819039">
                  <a:custGeom>
                    <a:avLst/>
                    <a:gdLst>
                      <a:gd name="connsiteX0" fmla="*/ 0 w 10444480"/>
                      <a:gd name="connsiteY0" fmla="*/ 200059 h 1200329"/>
                      <a:gd name="connsiteX1" fmla="*/ 200059 w 10444480"/>
                      <a:gd name="connsiteY1" fmla="*/ 0 h 1200329"/>
                      <a:gd name="connsiteX2" fmla="*/ 668796 w 10444480"/>
                      <a:gd name="connsiteY2" fmla="*/ 0 h 1200329"/>
                      <a:gd name="connsiteX3" fmla="*/ 1037089 w 10444480"/>
                      <a:gd name="connsiteY3" fmla="*/ 0 h 1200329"/>
                      <a:gd name="connsiteX4" fmla="*/ 1405382 w 10444480"/>
                      <a:gd name="connsiteY4" fmla="*/ 0 h 1200329"/>
                      <a:gd name="connsiteX5" fmla="*/ 2275894 w 10444480"/>
                      <a:gd name="connsiteY5" fmla="*/ 0 h 1200329"/>
                      <a:gd name="connsiteX6" fmla="*/ 2845074 w 10444480"/>
                      <a:gd name="connsiteY6" fmla="*/ 0 h 1200329"/>
                      <a:gd name="connsiteX7" fmla="*/ 3414255 w 10444480"/>
                      <a:gd name="connsiteY7" fmla="*/ 0 h 1200329"/>
                      <a:gd name="connsiteX8" fmla="*/ 3983435 w 10444480"/>
                      <a:gd name="connsiteY8" fmla="*/ 0 h 1200329"/>
                      <a:gd name="connsiteX9" fmla="*/ 4853947 w 10444480"/>
                      <a:gd name="connsiteY9" fmla="*/ 0 h 1200329"/>
                      <a:gd name="connsiteX10" fmla="*/ 5322684 w 10444480"/>
                      <a:gd name="connsiteY10" fmla="*/ 0 h 1200329"/>
                      <a:gd name="connsiteX11" fmla="*/ 6193195 w 10444480"/>
                      <a:gd name="connsiteY11" fmla="*/ 0 h 1200329"/>
                      <a:gd name="connsiteX12" fmla="*/ 6661932 w 10444480"/>
                      <a:gd name="connsiteY12" fmla="*/ 0 h 1200329"/>
                      <a:gd name="connsiteX13" fmla="*/ 7532443 w 10444480"/>
                      <a:gd name="connsiteY13" fmla="*/ 0 h 1200329"/>
                      <a:gd name="connsiteX14" fmla="*/ 8001180 w 10444480"/>
                      <a:gd name="connsiteY14" fmla="*/ 0 h 1200329"/>
                      <a:gd name="connsiteX15" fmla="*/ 8871692 w 10444480"/>
                      <a:gd name="connsiteY15" fmla="*/ 0 h 1200329"/>
                      <a:gd name="connsiteX16" fmla="*/ 9440872 w 10444480"/>
                      <a:gd name="connsiteY16" fmla="*/ 0 h 1200329"/>
                      <a:gd name="connsiteX17" fmla="*/ 10244421 w 10444480"/>
                      <a:gd name="connsiteY17" fmla="*/ 0 h 1200329"/>
                      <a:gd name="connsiteX18" fmla="*/ 10444480 w 10444480"/>
                      <a:gd name="connsiteY18" fmla="*/ 200059 h 1200329"/>
                      <a:gd name="connsiteX19" fmla="*/ 10444480 w 10444480"/>
                      <a:gd name="connsiteY19" fmla="*/ 608167 h 1200329"/>
                      <a:gd name="connsiteX20" fmla="*/ 10444480 w 10444480"/>
                      <a:gd name="connsiteY20" fmla="*/ 1000270 h 1200329"/>
                      <a:gd name="connsiteX21" fmla="*/ 10244421 w 10444480"/>
                      <a:gd name="connsiteY21" fmla="*/ 1200329 h 1200329"/>
                      <a:gd name="connsiteX22" fmla="*/ 9675240 w 10444480"/>
                      <a:gd name="connsiteY22" fmla="*/ 1200329 h 1200329"/>
                      <a:gd name="connsiteX23" fmla="*/ 9005616 w 10444480"/>
                      <a:gd name="connsiteY23" fmla="*/ 1200329 h 1200329"/>
                      <a:gd name="connsiteX24" fmla="*/ 8436436 w 10444480"/>
                      <a:gd name="connsiteY24" fmla="*/ 1200329 h 1200329"/>
                      <a:gd name="connsiteX25" fmla="*/ 7766812 w 10444480"/>
                      <a:gd name="connsiteY25" fmla="*/ 1200329 h 1200329"/>
                      <a:gd name="connsiteX26" fmla="*/ 7398518 w 10444480"/>
                      <a:gd name="connsiteY26" fmla="*/ 1200329 h 1200329"/>
                      <a:gd name="connsiteX27" fmla="*/ 6628451 w 10444480"/>
                      <a:gd name="connsiteY27" fmla="*/ 1200329 h 1200329"/>
                      <a:gd name="connsiteX28" fmla="*/ 5858383 w 10444480"/>
                      <a:gd name="connsiteY28" fmla="*/ 1200329 h 1200329"/>
                      <a:gd name="connsiteX29" fmla="*/ 5289202 w 10444480"/>
                      <a:gd name="connsiteY29" fmla="*/ 1200329 h 1200329"/>
                      <a:gd name="connsiteX30" fmla="*/ 4720022 w 10444480"/>
                      <a:gd name="connsiteY30" fmla="*/ 1200329 h 1200329"/>
                      <a:gd name="connsiteX31" fmla="*/ 4251285 w 10444480"/>
                      <a:gd name="connsiteY31" fmla="*/ 1200329 h 1200329"/>
                      <a:gd name="connsiteX32" fmla="*/ 3682104 w 10444480"/>
                      <a:gd name="connsiteY32" fmla="*/ 1200329 h 1200329"/>
                      <a:gd name="connsiteX33" fmla="*/ 3012480 w 10444480"/>
                      <a:gd name="connsiteY33" fmla="*/ 1200329 h 1200329"/>
                      <a:gd name="connsiteX34" fmla="*/ 2644187 w 10444480"/>
                      <a:gd name="connsiteY34" fmla="*/ 1200329 h 1200329"/>
                      <a:gd name="connsiteX35" fmla="*/ 1773676 w 10444480"/>
                      <a:gd name="connsiteY35" fmla="*/ 1200329 h 1200329"/>
                      <a:gd name="connsiteX36" fmla="*/ 1104052 w 10444480"/>
                      <a:gd name="connsiteY36" fmla="*/ 1200329 h 1200329"/>
                      <a:gd name="connsiteX37" fmla="*/ 200059 w 10444480"/>
                      <a:gd name="connsiteY37" fmla="*/ 1200329 h 1200329"/>
                      <a:gd name="connsiteX38" fmla="*/ 0 w 10444480"/>
                      <a:gd name="connsiteY38" fmla="*/ 1000270 h 1200329"/>
                      <a:gd name="connsiteX39" fmla="*/ 0 w 10444480"/>
                      <a:gd name="connsiteY39" fmla="*/ 624171 h 1200329"/>
                      <a:gd name="connsiteX40" fmla="*/ 0 w 10444480"/>
                      <a:gd name="connsiteY40" fmla="*/ 200059 h 120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0444480" h="1200329" fill="none" extrusionOk="0">
                        <a:moveTo>
                          <a:pt x="0" y="200059"/>
                        </a:moveTo>
                        <a:cubicBezTo>
                          <a:pt x="-625" y="95420"/>
                          <a:pt x="98044" y="11761"/>
                          <a:pt x="200059" y="0"/>
                        </a:cubicBezTo>
                        <a:cubicBezTo>
                          <a:pt x="343293" y="9258"/>
                          <a:pt x="519053" y="1842"/>
                          <a:pt x="668796" y="0"/>
                        </a:cubicBezTo>
                        <a:cubicBezTo>
                          <a:pt x="818539" y="-1842"/>
                          <a:pt x="877875" y="-4893"/>
                          <a:pt x="1037089" y="0"/>
                        </a:cubicBezTo>
                        <a:cubicBezTo>
                          <a:pt x="1196303" y="4893"/>
                          <a:pt x="1328795" y="-446"/>
                          <a:pt x="1405382" y="0"/>
                        </a:cubicBezTo>
                        <a:cubicBezTo>
                          <a:pt x="1481969" y="446"/>
                          <a:pt x="1978851" y="29826"/>
                          <a:pt x="2275894" y="0"/>
                        </a:cubicBezTo>
                        <a:cubicBezTo>
                          <a:pt x="2572937" y="-29826"/>
                          <a:pt x="2657707" y="19510"/>
                          <a:pt x="2845074" y="0"/>
                        </a:cubicBezTo>
                        <a:cubicBezTo>
                          <a:pt x="3032441" y="-19510"/>
                          <a:pt x="3193481" y="-15181"/>
                          <a:pt x="3414255" y="0"/>
                        </a:cubicBezTo>
                        <a:cubicBezTo>
                          <a:pt x="3635029" y="15181"/>
                          <a:pt x="3777407" y="6269"/>
                          <a:pt x="3983435" y="0"/>
                        </a:cubicBezTo>
                        <a:cubicBezTo>
                          <a:pt x="4189463" y="-6269"/>
                          <a:pt x="4430172" y="-3214"/>
                          <a:pt x="4853947" y="0"/>
                        </a:cubicBezTo>
                        <a:cubicBezTo>
                          <a:pt x="5277722" y="3214"/>
                          <a:pt x="5143140" y="-23421"/>
                          <a:pt x="5322684" y="0"/>
                        </a:cubicBezTo>
                        <a:cubicBezTo>
                          <a:pt x="5502228" y="23421"/>
                          <a:pt x="5930631" y="42451"/>
                          <a:pt x="6193195" y="0"/>
                        </a:cubicBezTo>
                        <a:cubicBezTo>
                          <a:pt x="6455759" y="-42451"/>
                          <a:pt x="6564591" y="8514"/>
                          <a:pt x="6661932" y="0"/>
                        </a:cubicBezTo>
                        <a:cubicBezTo>
                          <a:pt x="6759273" y="-8514"/>
                          <a:pt x="7145369" y="4907"/>
                          <a:pt x="7532443" y="0"/>
                        </a:cubicBezTo>
                        <a:cubicBezTo>
                          <a:pt x="7919517" y="-4907"/>
                          <a:pt x="7838240" y="-14304"/>
                          <a:pt x="8001180" y="0"/>
                        </a:cubicBezTo>
                        <a:cubicBezTo>
                          <a:pt x="8164120" y="14304"/>
                          <a:pt x="8560564" y="36984"/>
                          <a:pt x="8871692" y="0"/>
                        </a:cubicBezTo>
                        <a:cubicBezTo>
                          <a:pt x="9182820" y="-36984"/>
                          <a:pt x="9323278" y="9933"/>
                          <a:pt x="9440872" y="0"/>
                        </a:cubicBezTo>
                        <a:cubicBezTo>
                          <a:pt x="9558466" y="-9933"/>
                          <a:pt x="9977306" y="-8486"/>
                          <a:pt x="10244421" y="0"/>
                        </a:cubicBezTo>
                        <a:cubicBezTo>
                          <a:pt x="10372889" y="-1425"/>
                          <a:pt x="10441226" y="92820"/>
                          <a:pt x="10444480" y="200059"/>
                        </a:cubicBezTo>
                        <a:cubicBezTo>
                          <a:pt x="10449021" y="387237"/>
                          <a:pt x="10450988" y="518892"/>
                          <a:pt x="10444480" y="608167"/>
                        </a:cubicBezTo>
                        <a:cubicBezTo>
                          <a:pt x="10437972" y="697442"/>
                          <a:pt x="10431661" y="871575"/>
                          <a:pt x="10444480" y="1000270"/>
                        </a:cubicBezTo>
                        <a:cubicBezTo>
                          <a:pt x="10458453" y="1114307"/>
                          <a:pt x="10339429" y="1208591"/>
                          <a:pt x="10244421" y="1200329"/>
                        </a:cubicBezTo>
                        <a:cubicBezTo>
                          <a:pt x="9979004" y="1194282"/>
                          <a:pt x="9894164" y="1194675"/>
                          <a:pt x="9675240" y="1200329"/>
                        </a:cubicBezTo>
                        <a:cubicBezTo>
                          <a:pt x="9456316" y="1205983"/>
                          <a:pt x="9292882" y="1175098"/>
                          <a:pt x="9005616" y="1200329"/>
                        </a:cubicBezTo>
                        <a:cubicBezTo>
                          <a:pt x="8718350" y="1225560"/>
                          <a:pt x="8677850" y="1219426"/>
                          <a:pt x="8436436" y="1200329"/>
                        </a:cubicBezTo>
                        <a:cubicBezTo>
                          <a:pt x="8195022" y="1181232"/>
                          <a:pt x="7998211" y="1169768"/>
                          <a:pt x="7766812" y="1200329"/>
                        </a:cubicBezTo>
                        <a:cubicBezTo>
                          <a:pt x="7535413" y="1230890"/>
                          <a:pt x="7571464" y="1198438"/>
                          <a:pt x="7398518" y="1200329"/>
                        </a:cubicBezTo>
                        <a:cubicBezTo>
                          <a:pt x="7225572" y="1202220"/>
                          <a:pt x="6863385" y="1224167"/>
                          <a:pt x="6628451" y="1200329"/>
                        </a:cubicBezTo>
                        <a:cubicBezTo>
                          <a:pt x="6393517" y="1176491"/>
                          <a:pt x="6126569" y="1174069"/>
                          <a:pt x="5858383" y="1200329"/>
                        </a:cubicBezTo>
                        <a:cubicBezTo>
                          <a:pt x="5590197" y="1226589"/>
                          <a:pt x="5532988" y="1186672"/>
                          <a:pt x="5289202" y="1200329"/>
                        </a:cubicBezTo>
                        <a:cubicBezTo>
                          <a:pt x="5045416" y="1213986"/>
                          <a:pt x="4926144" y="1200172"/>
                          <a:pt x="4720022" y="1200329"/>
                        </a:cubicBezTo>
                        <a:cubicBezTo>
                          <a:pt x="4513900" y="1200486"/>
                          <a:pt x="4457450" y="1185333"/>
                          <a:pt x="4251285" y="1200329"/>
                        </a:cubicBezTo>
                        <a:cubicBezTo>
                          <a:pt x="4045120" y="1215325"/>
                          <a:pt x="3871399" y="1212666"/>
                          <a:pt x="3682104" y="1200329"/>
                        </a:cubicBezTo>
                        <a:cubicBezTo>
                          <a:pt x="3492809" y="1187992"/>
                          <a:pt x="3210720" y="1231253"/>
                          <a:pt x="3012480" y="1200329"/>
                        </a:cubicBezTo>
                        <a:cubicBezTo>
                          <a:pt x="2814240" y="1169405"/>
                          <a:pt x="2741539" y="1195120"/>
                          <a:pt x="2644187" y="1200329"/>
                        </a:cubicBezTo>
                        <a:cubicBezTo>
                          <a:pt x="2546835" y="1205538"/>
                          <a:pt x="2191259" y="1220261"/>
                          <a:pt x="1773676" y="1200329"/>
                        </a:cubicBezTo>
                        <a:cubicBezTo>
                          <a:pt x="1356093" y="1180397"/>
                          <a:pt x="1397947" y="1178369"/>
                          <a:pt x="1104052" y="1200329"/>
                        </a:cubicBezTo>
                        <a:cubicBezTo>
                          <a:pt x="810157" y="1222289"/>
                          <a:pt x="579286" y="1205008"/>
                          <a:pt x="200059" y="1200329"/>
                        </a:cubicBezTo>
                        <a:cubicBezTo>
                          <a:pt x="81125" y="1200171"/>
                          <a:pt x="-2862" y="1110689"/>
                          <a:pt x="0" y="1000270"/>
                        </a:cubicBezTo>
                        <a:cubicBezTo>
                          <a:pt x="-16897" y="843537"/>
                          <a:pt x="16767" y="723419"/>
                          <a:pt x="0" y="624171"/>
                        </a:cubicBezTo>
                        <a:cubicBezTo>
                          <a:pt x="-16767" y="524923"/>
                          <a:pt x="-6331" y="410289"/>
                          <a:pt x="0" y="200059"/>
                        </a:cubicBezTo>
                        <a:close/>
                      </a:path>
                      <a:path w="10444480" h="1200329" stroke="0" extrusionOk="0">
                        <a:moveTo>
                          <a:pt x="0" y="200059"/>
                        </a:moveTo>
                        <a:cubicBezTo>
                          <a:pt x="-7921" y="90419"/>
                          <a:pt x="70270" y="1459"/>
                          <a:pt x="200059" y="0"/>
                        </a:cubicBezTo>
                        <a:cubicBezTo>
                          <a:pt x="430375" y="27487"/>
                          <a:pt x="563129" y="-14830"/>
                          <a:pt x="869683" y="0"/>
                        </a:cubicBezTo>
                        <a:cubicBezTo>
                          <a:pt x="1176237" y="14830"/>
                          <a:pt x="1082460" y="-1521"/>
                          <a:pt x="1237976" y="0"/>
                        </a:cubicBezTo>
                        <a:cubicBezTo>
                          <a:pt x="1393492" y="1521"/>
                          <a:pt x="1758789" y="-5830"/>
                          <a:pt x="2008044" y="0"/>
                        </a:cubicBezTo>
                        <a:cubicBezTo>
                          <a:pt x="2257299" y="5830"/>
                          <a:pt x="2531101" y="3808"/>
                          <a:pt x="2677668" y="0"/>
                        </a:cubicBezTo>
                        <a:cubicBezTo>
                          <a:pt x="2824235" y="-3808"/>
                          <a:pt x="2932838" y="-14178"/>
                          <a:pt x="3146405" y="0"/>
                        </a:cubicBezTo>
                        <a:cubicBezTo>
                          <a:pt x="3359972" y="14178"/>
                          <a:pt x="3510522" y="-17381"/>
                          <a:pt x="3615142" y="0"/>
                        </a:cubicBezTo>
                        <a:cubicBezTo>
                          <a:pt x="3719762" y="17381"/>
                          <a:pt x="3962164" y="3777"/>
                          <a:pt x="4083879" y="0"/>
                        </a:cubicBezTo>
                        <a:cubicBezTo>
                          <a:pt x="4205594" y="-3777"/>
                          <a:pt x="4489982" y="18574"/>
                          <a:pt x="4853947" y="0"/>
                        </a:cubicBezTo>
                        <a:cubicBezTo>
                          <a:pt x="5217912" y="-18574"/>
                          <a:pt x="5147017" y="3341"/>
                          <a:pt x="5423127" y="0"/>
                        </a:cubicBezTo>
                        <a:cubicBezTo>
                          <a:pt x="5699237" y="-3341"/>
                          <a:pt x="5670677" y="18796"/>
                          <a:pt x="5891864" y="0"/>
                        </a:cubicBezTo>
                        <a:cubicBezTo>
                          <a:pt x="6113051" y="-18796"/>
                          <a:pt x="6105544" y="2871"/>
                          <a:pt x="6260157" y="0"/>
                        </a:cubicBezTo>
                        <a:cubicBezTo>
                          <a:pt x="6414770" y="-2871"/>
                          <a:pt x="6499553" y="-9172"/>
                          <a:pt x="6628451" y="0"/>
                        </a:cubicBezTo>
                        <a:cubicBezTo>
                          <a:pt x="6757349" y="9172"/>
                          <a:pt x="7095892" y="-17448"/>
                          <a:pt x="7298075" y="0"/>
                        </a:cubicBezTo>
                        <a:cubicBezTo>
                          <a:pt x="7500258" y="17448"/>
                          <a:pt x="7543431" y="2600"/>
                          <a:pt x="7766812" y="0"/>
                        </a:cubicBezTo>
                        <a:cubicBezTo>
                          <a:pt x="7990193" y="-2600"/>
                          <a:pt x="8385739" y="34895"/>
                          <a:pt x="8637323" y="0"/>
                        </a:cubicBezTo>
                        <a:cubicBezTo>
                          <a:pt x="8888907" y="-34895"/>
                          <a:pt x="9095067" y="-20895"/>
                          <a:pt x="9306947" y="0"/>
                        </a:cubicBezTo>
                        <a:cubicBezTo>
                          <a:pt x="9518827" y="20895"/>
                          <a:pt x="9509526" y="10114"/>
                          <a:pt x="9675240" y="0"/>
                        </a:cubicBezTo>
                        <a:cubicBezTo>
                          <a:pt x="9840954" y="-10114"/>
                          <a:pt x="10085641" y="21289"/>
                          <a:pt x="10244421" y="0"/>
                        </a:cubicBezTo>
                        <a:cubicBezTo>
                          <a:pt x="10351582" y="12412"/>
                          <a:pt x="10441365" y="114379"/>
                          <a:pt x="10444480" y="200059"/>
                        </a:cubicBezTo>
                        <a:cubicBezTo>
                          <a:pt x="10445895" y="388555"/>
                          <a:pt x="10434450" y="408366"/>
                          <a:pt x="10444480" y="600165"/>
                        </a:cubicBezTo>
                        <a:cubicBezTo>
                          <a:pt x="10454510" y="791964"/>
                          <a:pt x="10458582" y="802111"/>
                          <a:pt x="10444480" y="1000270"/>
                        </a:cubicBezTo>
                        <a:cubicBezTo>
                          <a:pt x="10450239" y="1096245"/>
                          <a:pt x="10366637" y="1223203"/>
                          <a:pt x="10244421" y="1200329"/>
                        </a:cubicBezTo>
                        <a:cubicBezTo>
                          <a:pt x="9863965" y="1210160"/>
                          <a:pt x="9727040" y="1227492"/>
                          <a:pt x="9474353" y="1200329"/>
                        </a:cubicBezTo>
                        <a:cubicBezTo>
                          <a:pt x="9221666" y="1173166"/>
                          <a:pt x="9061242" y="1206624"/>
                          <a:pt x="8905173" y="1200329"/>
                        </a:cubicBezTo>
                        <a:cubicBezTo>
                          <a:pt x="8749104" y="1194034"/>
                          <a:pt x="8288474" y="1166404"/>
                          <a:pt x="8034661" y="1200329"/>
                        </a:cubicBezTo>
                        <a:cubicBezTo>
                          <a:pt x="7780848" y="1234254"/>
                          <a:pt x="7564921" y="1157252"/>
                          <a:pt x="7164150" y="1200329"/>
                        </a:cubicBezTo>
                        <a:cubicBezTo>
                          <a:pt x="6763379" y="1243406"/>
                          <a:pt x="6785203" y="1202704"/>
                          <a:pt x="6594969" y="1200329"/>
                        </a:cubicBezTo>
                        <a:cubicBezTo>
                          <a:pt x="6404735" y="1197954"/>
                          <a:pt x="6063786" y="1184799"/>
                          <a:pt x="5925345" y="1200329"/>
                        </a:cubicBezTo>
                        <a:cubicBezTo>
                          <a:pt x="5786904" y="1215859"/>
                          <a:pt x="5470639" y="1198100"/>
                          <a:pt x="5155278" y="1200329"/>
                        </a:cubicBezTo>
                        <a:cubicBezTo>
                          <a:pt x="4839917" y="1202558"/>
                          <a:pt x="4671977" y="1168776"/>
                          <a:pt x="4284766" y="1200329"/>
                        </a:cubicBezTo>
                        <a:cubicBezTo>
                          <a:pt x="3897555" y="1231882"/>
                          <a:pt x="4086285" y="1203981"/>
                          <a:pt x="3916473" y="1200329"/>
                        </a:cubicBezTo>
                        <a:cubicBezTo>
                          <a:pt x="3746661" y="1196677"/>
                          <a:pt x="3600530" y="1203454"/>
                          <a:pt x="3347292" y="1200329"/>
                        </a:cubicBezTo>
                        <a:cubicBezTo>
                          <a:pt x="3094054" y="1197204"/>
                          <a:pt x="2927284" y="1185428"/>
                          <a:pt x="2577225" y="1200329"/>
                        </a:cubicBezTo>
                        <a:cubicBezTo>
                          <a:pt x="2227166" y="1215230"/>
                          <a:pt x="2370052" y="1199533"/>
                          <a:pt x="2208931" y="1200329"/>
                        </a:cubicBezTo>
                        <a:cubicBezTo>
                          <a:pt x="2047810" y="1201125"/>
                          <a:pt x="1768516" y="1175290"/>
                          <a:pt x="1438864" y="1200329"/>
                        </a:cubicBezTo>
                        <a:cubicBezTo>
                          <a:pt x="1109212" y="1225368"/>
                          <a:pt x="735909" y="1172856"/>
                          <a:pt x="200059" y="1200329"/>
                        </a:cubicBezTo>
                        <a:cubicBezTo>
                          <a:pt x="85089" y="1202316"/>
                          <a:pt x="2783" y="1107367"/>
                          <a:pt x="0" y="1000270"/>
                        </a:cubicBezTo>
                        <a:cubicBezTo>
                          <a:pt x="-12474" y="856838"/>
                          <a:pt x="-8948" y="738305"/>
                          <a:pt x="0" y="616169"/>
                        </a:cubicBezTo>
                        <a:cubicBezTo>
                          <a:pt x="8948" y="494033"/>
                          <a:pt x="-1523" y="318936"/>
                          <a:pt x="0" y="20005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 c = 10 và d = 25 thì giá trị của biểu thức c + d là bao nhiêu?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B2880C21-6804-409C-B524-9EBA4C7A4852}"/>
              </a:ext>
            </a:extLst>
          </p:cNvPr>
          <p:cNvSpPr txBox="1"/>
          <p:nvPr/>
        </p:nvSpPr>
        <p:spPr>
          <a:xfrm>
            <a:off x="873760" y="4758738"/>
            <a:ext cx="10708640" cy="1200329"/>
          </a:xfrm>
          <a:custGeom>
            <a:avLst/>
            <a:gdLst>
              <a:gd name="connsiteX0" fmla="*/ 0 w 10708640"/>
              <a:gd name="connsiteY0" fmla="*/ 221342 h 1328023"/>
              <a:gd name="connsiteX1" fmla="*/ 221342 w 10708640"/>
              <a:gd name="connsiteY1" fmla="*/ 0 h 1328023"/>
              <a:gd name="connsiteX2" fmla="*/ 700420 w 10708640"/>
              <a:gd name="connsiteY2" fmla="*/ 0 h 1328023"/>
              <a:gd name="connsiteX3" fmla="*/ 1076838 w 10708640"/>
              <a:gd name="connsiteY3" fmla="*/ 0 h 1328023"/>
              <a:gd name="connsiteX4" fmla="*/ 1453257 w 10708640"/>
              <a:gd name="connsiteY4" fmla="*/ 0 h 1328023"/>
              <a:gd name="connsiteX5" fmla="*/ 2342973 w 10708640"/>
              <a:gd name="connsiteY5" fmla="*/ 0 h 1328023"/>
              <a:gd name="connsiteX6" fmla="*/ 2924710 w 10708640"/>
              <a:gd name="connsiteY6" fmla="*/ 0 h 1328023"/>
              <a:gd name="connsiteX7" fmla="*/ 3506448 w 10708640"/>
              <a:gd name="connsiteY7" fmla="*/ 0 h 1328023"/>
              <a:gd name="connsiteX8" fmla="*/ 4088185 w 10708640"/>
              <a:gd name="connsiteY8" fmla="*/ 0 h 1328023"/>
              <a:gd name="connsiteX9" fmla="*/ 4977902 w 10708640"/>
              <a:gd name="connsiteY9" fmla="*/ 0 h 1328023"/>
              <a:gd name="connsiteX10" fmla="*/ 5456980 w 10708640"/>
              <a:gd name="connsiteY10" fmla="*/ 0 h 1328023"/>
              <a:gd name="connsiteX11" fmla="*/ 6346696 w 10708640"/>
              <a:gd name="connsiteY11" fmla="*/ 0 h 1328023"/>
              <a:gd name="connsiteX12" fmla="*/ 6825774 w 10708640"/>
              <a:gd name="connsiteY12" fmla="*/ 0 h 1328023"/>
              <a:gd name="connsiteX13" fmla="*/ 7715490 w 10708640"/>
              <a:gd name="connsiteY13" fmla="*/ 0 h 1328023"/>
              <a:gd name="connsiteX14" fmla="*/ 8194568 w 10708640"/>
              <a:gd name="connsiteY14" fmla="*/ 0 h 1328023"/>
              <a:gd name="connsiteX15" fmla="*/ 9084284 w 10708640"/>
              <a:gd name="connsiteY15" fmla="*/ 0 h 1328023"/>
              <a:gd name="connsiteX16" fmla="*/ 9666022 w 10708640"/>
              <a:gd name="connsiteY16" fmla="*/ 0 h 1328023"/>
              <a:gd name="connsiteX17" fmla="*/ 10487298 w 10708640"/>
              <a:gd name="connsiteY17" fmla="*/ 0 h 1328023"/>
              <a:gd name="connsiteX18" fmla="*/ 10708640 w 10708640"/>
              <a:gd name="connsiteY18" fmla="*/ 221342 h 1328023"/>
              <a:gd name="connsiteX19" fmla="*/ 10708640 w 10708640"/>
              <a:gd name="connsiteY19" fmla="*/ 672865 h 1328023"/>
              <a:gd name="connsiteX20" fmla="*/ 10708640 w 10708640"/>
              <a:gd name="connsiteY20" fmla="*/ 1106681 h 1328023"/>
              <a:gd name="connsiteX21" fmla="*/ 10487298 w 10708640"/>
              <a:gd name="connsiteY21" fmla="*/ 1328023 h 1328023"/>
              <a:gd name="connsiteX22" fmla="*/ 9905560 w 10708640"/>
              <a:gd name="connsiteY22" fmla="*/ 1328023 h 1328023"/>
              <a:gd name="connsiteX23" fmla="*/ 9221163 w 10708640"/>
              <a:gd name="connsiteY23" fmla="*/ 1328023 h 1328023"/>
              <a:gd name="connsiteX24" fmla="*/ 8639426 w 10708640"/>
              <a:gd name="connsiteY24" fmla="*/ 1328023 h 1328023"/>
              <a:gd name="connsiteX25" fmla="*/ 7955029 w 10708640"/>
              <a:gd name="connsiteY25" fmla="*/ 1328023 h 1328023"/>
              <a:gd name="connsiteX26" fmla="*/ 7578610 w 10708640"/>
              <a:gd name="connsiteY26" fmla="*/ 1328023 h 1328023"/>
              <a:gd name="connsiteX27" fmla="*/ 6791554 w 10708640"/>
              <a:gd name="connsiteY27" fmla="*/ 1328023 h 1328023"/>
              <a:gd name="connsiteX28" fmla="*/ 6004497 w 10708640"/>
              <a:gd name="connsiteY28" fmla="*/ 1328023 h 1328023"/>
              <a:gd name="connsiteX29" fmla="*/ 5422760 w 10708640"/>
              <a:gd name="connsiteY29" fmla="*/ 1328023 h 1328023"/>
              <a:gd name="connsiteX30" fmla="*/ 4841022 w 10708640"/>
              <a:gd name="connsiteY30" fmla="*/ 1328023 h 1328023"/>
              <a:gd name="connsiteX31" fmla="*/ 4361944 w 10708640"/>
              <a:gd name="connsiteY31" fmla="*/ 1328023 h 1328023"/>
              <a:gd name="connsiteX32" fmla="*/ 3780207 w 10708640"/>
              <a:gd name="connsiteY32" fmla="*/ 1328023 h 1328023"/>
              <a:gd name="connsiteX33" fmla="*/ 3095810 w 10708640"/>
              <a:gd name="connsiteY33" fmla="*/ 1328023 h 1328023"/>
              <a:gd name="connsiteX34" fmla="*/ 2719391 w 10708640"/>
              <a:gd name="connsiteY34" fmla="*/ 1328023 h 1328023"/>
              <a:gd name="connsiteX35" fmla="*/ 1829675 w 10708640"/>
              <a:gd name="connsiteY35" fmla="*/ 1328023 h 1328023"/>
              <a:gd name="connsiteX36" fmla="*/ 1145278 w 10708640"/>
              <a:gd name="connsiteY36" fmla="*/ 1328023 h 1328023"/>
              <a:gd name="connsiteX37" fmla="*/ 221342 w 10708640"/>
              <a:gd name="connsiteY37" fmla="*/ 1328023 h 1328023"/>
              <a:gd name="connsiteX38" fmla="*/ 0 w 10708640"/>
              <a:gd name="connsiteY38" fmla="*/ 1106681 h 1328023"/>
              <a:gd name="connsiteX39" fmla="*/ 0 w 10708640"/>
              <a:gd name="connsiteY39" fmla="*/ 690572 h 1328023"/>
              <a:gd name="connsiteX40" fmla="*/ 0 w 10708640"/>
              <a:gd name="connsiteY40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708640" h="1328023" fill="none" extrusionOk="0">
                <a:moveTo>
                  <a:pt x="0" y="221342"/>
                </a:moveTo>
                <a:cubicBezTo>
                  <a:pt x="-2267" y="120321"/>
                  <a:pt x="106205" y="9863"/>
                  <a:pt x="221342" y="0"/>
                </a:cubicBezTo>
                <a:cubicBezTo>
                  <a:pt x="344487" y="8082"/>
                  <a:pt x="540205" y="-21197"/>
                  <a:pt x="700420" y="0"/>
                </a:cubicBezTo>
                <a:cubicBezTo>
                  <a:pt x="860635" y="21197"/>
                  <a:pt x="932546" y="-1619"/>
                  <a:pt x="1076838" y="0"/>
                </a:cubicBezTo>
                <a:cubicBezTo>
                  <a:pt x="1221130" y="1619"/>
                  <a:pt x="1366242" y="-13378"/>
                  <a:pt x="1453257" y="0"/>
                </a:cubicBezTo>
                <a:cubicBezTo>
                  <a:pt x="1540272" y="13378"/>
                  <a:pt x="2002176" y="30629"/>
                  <a:pt x="2342973" y="0"/>
                </a:cubicBezTo>
                <a:cubicBezTo>
                  <a:pt x="2683770" y="-30629"/>
                  <a:pt x="2724483" y="11505"/>
                  <a:pt x="2924710" y="0"/>
                </a:cubicBezTo>
                <a:cubicBezTo>
                  <a:pt x="3124937" y="-11505"/>
                  <a:pt x="3371269" y="22060"/>
                  <a:pt x="3506448" y="0"/>
                </a:cubicBezTo>
                <a:cubicBezTo>
                  <a:pt x="3641627" y="-22060"/>
                  <a:pt x="3890202" y="11513"/>
                  <a:pt x="4088185" y="0"/>
                </a:cubicBezTo>
                <a:cubicBezTo>
                  <a:pt x="4286168" y="-11513"/>
                  <a:pt x="4756348" y="27004"/>
                  <a:pt x="4977902" y="0"/>
                </a:cubicBezTo>
                <a:cubicBezTo>
                  <a:pt x="5199456" y="-27004"/>
                  <a:pt x="5335908" y="18115"/>
                  <a:pt x="5456980" y="0"/>
                </a:cubicBezTo>
                <a:cubicBezTo>
                  <a:pt x="5578052" y="-18115"/>
                  <a:pt x="5966609" y="-9875"/>
                  <a:pt x="6346696" y="0"/>
                </a:cubicBezTo>
                <a:cubicBezTo>
                  <a:pt x="6726783" y="9875"/>
                  <a:pt x="6623608" y="-4617"/>
                  <a:pt x="6825774" y="0"/>
                </a:cubicBezTo>
                <a:cubicBezTo>
                  <a:pt x="7027940" y="4617"/>
                  <a:pt x="7526866" y="-966"/>
                  <a:pt x="7715490" y="0"/>
                </a:cubicBezTo>
                <a:cubicBezTo>
                  <a:pt x="7904114" y="966"/>
                  <a:pt x="8092454" y="-389"/>
                  <a:pt x="8194568" y="0"/>
                </a:cubicBezTo>
                <a:cubicBezTo>
                  <a:pt x="8296682" y="389"/>
                  <a:pt x="8892141" y="37017"/>
                  <a:pt x="9084284" y="0"/>
                </a:cubicBezTo>
                <a:cubicBezTo>
                  <a:pt x="9276427" y="-37017"/>
                  <a:pt x="9478267" y="17086"/>
                  <a:pt x="9666022" y="0"/>
                </a:cubicBezTo>
                <a:cubicBezTo>
                  <a:pt x="9853777" y="-17086"/>
                  <a:pt x="10258031" y="-24808"/>
                  <a:pt x="10487298" y="0"/>
                </a:cubicBezTo>
                <a:cubicBezTo>
                  <a:pt x="10625126" y="-1236"/>
                  <a:pt x="10698949" y="108783"/>
                  <a:pt x="10708640" y="221342"/>
                </a:cubicBezTo>
                <a:cubicBezTo>
                  <a:pt x="10696788" y="409749"/>
                  <a:pt x="10715270" y="525986"/>
                  <a:pt x="10708640" y="672865"/>
                </a:cubicBezTo>
                <a:cubicBezTo>
                  <a:pt x="10702010" y="819744"/>
                  <a:pt x="10721045" y="918927"/>
                  <a:pt x="10708640" y="1106681"/>
                </a:cubicBezTo>
                <a:cubicBezTo>
                  <a:pt x="10724197" y="1232874"/>
                  <a:pt x="10590048" y="1338426"/>
                  <a:pt x="10487298" y="1328023"/>
                </a:cubicBezTo>
                <a:cubicBezTo>
                  <a:pt x="10313434" y="1319335"/>
                  <a:pt x="10034137" y="1352892"/>
                  <a:pt x="9905560" y="1328023"/>
                </a:cubicBezTo>
                <a:cubicBezTo>
                  <a:pt x="9776983" y="1303154"/>
                  <a:pt x="9389645" y="1355954"/>
                  <a:pt x="9221163" y="1328023"/>
                </a:cubicBezTo>
                <a:cubicBezTo>
                  <a:pt x="9052681" y="1300092"/>
                  <a:pt x="8786646" y="1345445"/>
                  <a:pt x="8639426" y="1328023"/>
                </a:cubicBezTo>
                <a:cubicBezTo>
                  <a:pt x="8492206" y="1310601"/>
                  <a:pt x="8142349" y="1358119"/>
                  <a:pt x="7955029" y="1328023"/>
                </a:cubicBezTo>
                <a:cubicBezTo>
                  <a:pt x="7767709" y="1297927"/>
                  <a:pt x="7723439" y="1325333"/>
                  <a:pt x="7578610" y="1328023"/>
                </a:cubicBezTo>
                <a:cubicBezTo>
                  <a:pt x="7433781" y="1330713"/>
                  <a:pt x="7058975" y="1345978"/>
                  <a:pt x="6791554" y="1328023"/>
                </a:cubicBezTo>
                <a:cubicBezTo>
                  <a:pt x="6524133" y="1310068"/>
                  <a:pt x="6358933" y="1325372"/>
                  <a:pt x="6004497" y="1328023"/>
                </a:cubicBezTo>
                <a:cubicBezTo>
                  <a:pt x="5650061" y="1330674"/>
                  <a:pt x="5557563" y="1331375"/>
                  <a:pt x="5422760" y="1328023"/>
                </a:cubicBezTo>
                <a:cubicBezTo>
                  <a:pt x="5287957" y="1324671"/>
                  <a:pt x="4970834" y="1306596"/>
                  <a:pt x="4841022" y="1328023"/>
                </a:cubicBezTo>
                <a:cubicBezTo>
                  <a:pt x="4711210" y="1349450"/>
                  <a:pt x="4560166" y="1322784"/>
                  <a:pt x="4361944" y="1328023"/>
                </a:cubicBezTo>
                <a:cubicBezTo>
                  <a:pt x="4163722" y="1333262"/>
                  <a:pt x="3934323" y="1322329"/>
                  <a:pt x="3780207" y="1328023"/>
                </a:cubicBezTo>
                <a:cubicBezTo>
                  <a:pt x="3626091" y="1333717"/>
                  <a:pt x="3254772" y="1304166"/>
                  <a:pt x="3095810" y="1328023"/>
                </a:cubicBezTo>
                <a:cubicBezTo>
                  <a:pt x="2936848" y="1351880"/>
                  <a:pt x="2820498" y="1326603"/>
                  <a:pt x="2719391" y="1328023"/>
                </a:cubicBezTo>
                <a:cubicBezTo>
                  <a:pt x="2618284" y="1329443"/>
                  <a:pt x="2080108" y="1315475"/>
                  <a:pt x="1829675" y="1328023"/>
                </a:cubicBezTo>
                <a:cubicBezTo>
                  <a:pt x="1579242" y="1340571"/>
                  <a:pt x="1357370" y="1347533"/>
                  <a:pt x="1145278" y="1328023"/>
                </a:cubicBezTo>
                <a:cubicBezTo>
                  <a:pt x="933186" y="1308513"/>
                  <a:pt x="571405" y="1303028"/>
                  <a:pt x="221342" y="1328023"/>
                </a:cubicBezTo>
                <a:cubicBezTo>
                  <a:pt x="73751" y="1327548"/>
                  <a:pt x="-11579" y="1228638"/>
                  <a:pt x="0" y="1106681"/>
                </a:cubicBezTo>
                <a:cubicBezTo>
                  <a:pt x="5210" y="930838"/>
                  <a:pt x="-12601" y="881805"/>
                  <a:pt x="0" y="690572"/>
                </a:cubicBezTo>
                <a:cubicBezTo>
                  <a:pt x="12601" y="499339"/>
                  <a:pt x="1214" y="333607"/>
                  <a:pt x="0" y="221342"/>
                </a:cubicBezTo>
                <a:close/>
              </a:path>
              <a:path w="10708640" h="1328023" stroke="0" extrusionOk="0">
                <a:moveTo>
                  <a:pt x="0" y="221342"/>
                </a:moveTo>
                <a:cubicBezTo>
                  <a:pt x="-23472" y="101616"/>
                  <a:pt x="85080" y="1059"/>
                  <a:pt x="221342" y="0"/>
                </a:cubicBezTo>
                <a:cubicBezTo>
                  <a:pt x="374321" y="-25307"/>
                  <a:pt x="586904" y="21099"/>
                  <a:pt x="905739" y="0"/>
                </a:cubicBezTo>
                <a:cubicBezTo>
                  <a:pt x="1224574" y="-21099"/>
                  <a:pt x="1178599" y="18332"/>
                  <a:pt x="1282157" y="0"/>
                </a:cubicBezTo>
                <a:cubicBezTo>
                  <a:pt x="1385715" y="-18332"/>
                  <a:pt x="1687317" y="-33415"/>
                  <a:pt x="2069214" y="0"/>
                </a:cubicBezTo>
                <a:cubicBezTo>
                  <a:pt x="2451111" y="33415"/>
                  <a:pt x="2532076" y="641"/>
                  <a:pt x="2753611" y="0"/>
                </a:cubicBezTo>
                <a:cubicBezTo>
                  <a:pt x="2975146" y="-641"/>
                  <a:pt x="3133185" y="14744"/>
                  <a:pt x="3232689" y="0"/>
                </a:cubicBezTo>
                <a:cubicBezTo>
                  <a:pt x="3332193" y="-14744"/>
                  <a:pt x="3568173" y="6287"/>
                  <a:pt x="3711767" y="0"/>
                </a:cubicBezTo>
                <a:cubicBezTo>
                  <a:pt x="3855361" y="-6287"/>
                  <a:pt x="4043184" y="-14130"/>
                  <a:pt x="4190845" y="0"/>
                </a:cubicBezTo>
                <a:cubicBezTo>
                  <a:pt x="4338506" y="14130"/>
                  <a:pt x="4647937" y="-2420"/>
                  <a:pt x="4977902" y="0"/>
                </a:cubicBezTo>
                <a:cubicBezTo>
                  <a:pt x="5307867" y="2420"/>
                  <a:pt x="5347563" y="-24905"/>
                  <a:pt x="5559639" y="0"/>
                </a:cubicBezTo>
                <a:cubicBezTo>
                  <a:pt x="5771715" y="24905"/>
                  <a:pt x="5849755" y="5774"/>
                  <a:pt x="6038717" y="0"/>
                </a:cubicBezTo>
                <a:cubicBezTo>
                  <a:pt x="6227679" y="-5774"/>
                  <a:pt x="6263745" y="-9970"/>
                  <a:pt x="6415135" y="0"/>
                </a:cubicBezTo>
                <a:cubicBezTo>
                  <a:pt x="6566525" y="9970"/>
                  <a:pt x="6707173" y="-4878"/>
                  <a:pt x="6791554" y="0"/>
                </a:cubicBezTo>
                <a:cubicBezTo>
                  <a:pt x="6875935" y="4878"/>
                  <a:pt x="7159429" y="29019"/>
                  <a:pt x="7475951" y="0"/>
                </a:cubicBezTo>
                <a:cubicBezTo>
                  <a:pt x="7792473" y="-29019"/>
                  <a:pt x="7751218" y="-9642"/>
                  <a:pt x="7955029" y="0"/>
                </a:cubicBezTo>
                <a:cubicBezTo>
                  <a:pt x="8158840" y="9642"/>
                  <a:pt x="8615633" y="-15283"/>
                  <a:pt x="8844745" y="0"/>
                </a:cubicBezTo>
                <a:cubicBezTo>
                  <a:pt x="9073857" y="15283"/>
                  <a:pt x="9244314" y="-7152"/>
                  <a:pt x="9529142" y="0"/>
                </a:cubicBezTo>
                <a:cubicBezTo>
                  <a:pt x="9813970" y="7152"/>
                  <a:pt x="9825942" y="8913"/>
                  <a:pt x="9905560" y="0"/>
                </a:cubicBezTo>
                <a:cubicBezTo>
                  <a:pt x="9985178" y="-8913"/>
                  <a:pt x="10358137" y="19467"/>
                  <a:pt x="10487298" y="0"/>
                </a:cubicBezTo>
                <a:cubicBezTo>
                  <a:pt x="10601826" y="28773"/>
                  <a:pt x="10707412" y="108876"/>
                  <a:pt x="10708640" y="221342"/>
                </a:cubicBezTo>
                <a:cubicBezTo>
                  <a:pt x="10717371" y="430580"/>
                  <a:pt x="10692636" y="538155"/>
                  <a:pt x="10708640" y="664012"/>
                </a:cubicBezTo>
                <a:cubicBezTo>
                  <a:pt x="10724645" y="789869"/>
                  <a:pt x="10687284" y="990080"/>
                  <a:pt x="10708640" y="1106681"/>
                </a:cubicBezTo>
                <a:cubicBezTo>
                  <a:pt x="10715997" y="1210381"/>
                  <a:pt x="10614151" y="1337014"/>
                  <a:pt x="10487298" y="1328023"/>
                </a:cubicBezTo>
                <a:cubicBezTo>
                  <a:pt x="10145244" y="1312684"/>
                  <a:pt x="10024393" y="1350265"/>
                  <a:pt x="9700241" y="1328023"/>
                </a:cubicBezTo>
                <a:cubicBezTo>
                  <a:pt x="9376089" y="1305781"/>
                  <a:pt x="9267783" y="1305686"/>
                  <a:pt x="9118504" y="1328023"/>
                </a:cubicBezTo>
                <a:cubicBezTo>
                  <a:pt x="8969225" y="1350360"/>
                  <a:pt x="8499627" y="1364223"/>
                  <a:pt x="8228788" y="1328023"/>
                </a:cubicBezTo>
                <a:cubicBezTo>
                  <a:pt x="7957949" y="1291823"/>
                  <a:pt x="7669630" y="1347031"/>
                  <a:pt x="7339071" y="1328023"/>
                </a:cubicBezTo>
                <a:cubicBezTo>
                  <a:pt x="7008512" y="1309015"/>
                  <a:pt x="6994956" y="1312900"/>
                  <a:pt x="6757334" y="1328023"/>
                </a:cubicBezTo>
                <a:cubicBezTo>
                  <a:pt x="6519712" y="1343146"/>
                  <a:pt x="6310572" y="1360512"/>
                  <a:pt x="6072937" y="1328023"/>
                </a:cubicBezTo>
                <a:cubicBezTo>
                  <a:pt x="5835302" y="1295534"/>
                  <a:pt x="5458601" y="1358393"/>
                  <a:pt x="5285880" y="1328023"/>
                </a:cubicBezTo>
                <a:cubicBezTo>
                  <a:pt x="5113159" y="1297653"/>
                  <a:pt x="4743265" y="1356381"/>
                  <a:pt x="4396164" y="1328023"/>
                </a:cubicBezTo>
                <a:cubicBezTo>
                  <a:pt x="4049063" y="1299665"/>
                  <a:pt x="4124700" y="1312628"/>
                  <a:pt x="4019746" y="1328023"/>
                </a:cubicBezTo>
                <a:cubicBezTo>
                  <a:pt x="3914792" y="1343418"/>
                  <a:pt x="3605180" y="1341989"/>
                  <a:pt x="3438008" y="1328023"/>
                </a:cubicBezTo>
                <a:cubicBezTo>
                  <a:pt x="3270836" y="1314057"/>
                  <a:pt x="3021721" y="1318374"/>
                  <a:pt x="2650952" y="1328023"/>
                </a:cubicBezTo>
                <a:cubicBezTo>
                  <a:pt x="2280183" y="1337672"/>
                  <a:pt x="2442463" y="1333824"/>
                  <a:pt x="2274533" y="1328023"/>
                </a:cubicBezTo>
                <a:cubicBezTo>
                  <a:pt x="2106603" y="1322222"/>
                  <a:pt x="1804447" y="1324517"/>
                  <a:pt x="1487477" y="1328023"/>
                </a:cubicBezTo>
                <a:cubicBezTo>
                  <a:pt x="1170507" y="1331529"/>
                  <a:pt x="770165" y="1363214"/>
                  <a:pt x="221342" y="1328023"/>
                </a:cubicBezTo>
                <a:cubicBezTo>
                  <a:pt x="80387" y="1336321"/>
                  <a:pt x="10153" y="1216545"/>
                  <a:pt x="0" y="1106681"/>
                </a:cubicBezTo>
                <a:cubicBezTo>
                  <a:pt x="16500" y="994101"/>
                  <a:pt x="-20910" y="787095"/>
                  <a:pt x="0" y="681718"/>
                </a:cubicBezTo>
                <a:cubicBezTo>
                  <a:pt x="20910" y="576341"/>
                  <a:pt x="-10613" y="416626"/>
                  <a:pt x="0" y="2213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315819039">
                  <a:custGeom>
                    <a:avLst/>
                    <a:gdLst>
                      <a:gd name="connsiteX0" fmla="*/ 0 w 10708640"/>
                      <a:gd name="connsiteY0" fmla="*/ 200059 h 1200329"/>
                      <a:gd name="connsiteX1" fmla="*/ 200059 w 10708640"/>
                      <a:gd name="connsiteY1" fmla="*/ 0 h 1200329"/>
                      <a:gd name="connsiteX2" fmla="*/ 681123 w 10708640"/>
                      <a:gd name="connsiteY2" fmla="*/ 0 h 1200329"/>
                      <a:gd name="connsiteX3" fmla="*/ 1059103 w 10708640"/>
                      <a:gd name="connsiteY3" fmla="*/ 0 h 1200329"/>
                      <a:gd name="connsiteX4" fmla="*/ 1437082 w 10708640"/>
                      <a:gd name="connsiteY4" fmla="*/ 0 h 1200329"/>
                      <a:gd name="connsiteX5" fmla="*/ 2330487 w 10708640"/>
                      <a:gd name="connsiteY5" fmla="*/ 0 h 1200329"/>
                      <a:gd name="connsiteX6" fmla="*/ 2914636 w 10708640"/>
                      <a:gd name="connsiteY6" fmla="*/ 0 h 1200329"/>
                      <a:gd name="connsiteX7" fmla="*/ 3498786 w 10708640"/>
                      <a:gd name="connsiteY7" fmla="*/ 0 h 1200329"/>
                      <a:gd name="connsiteX8" fmla="*/ 4082936 w 10708640"/>
                      <a:gd name="connsiteY8" fmla="*/ 0 h 1200329"/>
                      <a:gd name="connsiteX9" fmla="*/ 4976341 w 10708640"/>
                      <a:gd name="connsiteY9" fmla="*/ 0 h 1200329"/>
                      <a:gd name="connsiteX10" fmla="*/ 5457405 w 10708640"/>
                      <a:gd name="connsiteY10" fmla="*/ 0 h 1200329"/>
                      <a:gd name="connsiteX11" fmla="*/ 6350810 w 10708640"/>
                      <a:gd name="connsiteY11" fmla="*/ 0 h 1200329"/>
                      <a:gd name="connsiteX12" fmla="*/ 6831875 w 10708640"/>
                      <a:gd name="connsiteY12" fmla="*/ 0 h 1200329"/>
                      <a:gd name="connsiteX13" fmla="*/ 7725280 w 10708640"/>
                      <a:gd name="connsiteY13" fmla="*/ 0 h 1200329"/>
                      <a:gd name="connsiteX14" fmla="*/ 8206344 w 10708640"/>
                      <a:gd name="connsiteY14" fmla="*/ 0 h 1200329"/>
                      <a:gd name="connsiteX15" fmla="*/ 9099750 w 10708640"/>
                      <a:gd name="connsiteY15" fmla="*/ 0 h 1200329"/>
                      <a:gd name="connsiteX16" fmla="*/ 9683899 w 10708640"/>
                      <a:gd name="connsiteY16" fmla="*/ 0 h 1200329"/>
                      <a:gd name="connsiteX17" fmla="*/ 10508581 w 10708640"/>
                      <a:gd name="connsiteY17" fmla="*/ 0 h 1200329"/>
                      <a:gd name="connsiteX18" fmla="*/ 10708640 w 10708640"/>
                      <a:gd name="connsiteY18" fmla="*/ 200059 h 1200329"/>
                      <a:gd name="connsiteX19" fmla="*/ 10708640 w 10708640"/>
                      <a:gd name="connsiteY19" fmla="*/ 608167 h 1200329"/>
                      <a:gd name="connsiteX20" fmla="*/ 10708640 w 10708640"/>
                      <a:gd name="connsiteY20" fmla="*/ 1000270 h 1200329"/>
                      <a:gd name="connsiteX21" fmla="*/ 10508581 w 10708640"/>
                      <a:gd name="connsiteY21" fmla="*/ 1200329 h 1200329"/>
                      <a:gd name="connsiteX22" fmla="*/ 9924431 w 10708640"/>
                      <a:gd name="connsiteY22" fmla="*/ 1200329 h 1200329"/>
                      <a:gd name="connsiteX23" fmla="*/ 9237197 w 10708640"/>
                      <a:gd name="connsiteY23" fmla="*/ 1200329 h 1200329"/>
                      <a:gd name="connsiteX24" fmla="*/ 8653047 w 10708640"/>
                      <a:gd name="connsiteY24" fmla="*/ 1200329 h 1200329"/>
                      <a:gd name="connsiteX25" fmla="*/ 7965812 w 10708640"/>
                      <a:gd name="connsiteY25" fmla="*/ 1200329 h 1200329"/>
                      <a:gd name="connsiteX26" fmla="*/ 7587833 w 10708640"/>
                      <a:gd name="connsiteY26" fmla="*/ 1200329 h 1200329"/>
                      <a:gd name="connsiteX27" fmla="*/ 6797513 w 10708640"/>
                      <a:gd name="connsiteY27" fmla="*/ 1200329 h 1200329"/>
                      <a:gd name="connsiteX28" fmla="*/ 6007193 w 10708640"/>
                      <a:gd name="connsiteY28" fmla="*/ 1200329 h 1200329"/>
                      <a:gd name="connsiteX29" fmla="*/ 5423043 w 10708640"/>
                      <a:gd name="connsiteY29" fmla="*/ 1200329 h 1200329"/>
                      <a:gd name="connsiteX30" fmla="*/ 4838894 w 10708640"/>
                      <a:gd name="connsiteY30" fmla="*/ 1200329 h 1200329"/>
                      <a:gd name="connsiteX31" fmla="*/ 4357830 w 10708640"/>
                      <a:gd name="connsiteY31" fmla="*/ 1200329 h 1200329"/>
                      <a:gd name="connsiteX32" fmla="*/ 3773680 w 10708640"/>
                      <a:gd name="connsiteY32" fmla="*/ 1200329 h 1200329"/>
                      <a:gd name="connsiteX33" fmla="*/ 3086445 w 10708640"/>
                      <a:gd name="connsiteY33" fmla="*/ 1200329 h 1200329"/>
                      <a:gd name="connsiteX34" fmla="*/ 2708466 w 10708640"/>
                      <a:gd name="connsiteY34" fmla="*/ 1200329 h 1200329"/>
                      <a:gd name="connsiteX35" fmla="*/ 1815061 w 10708640"/>
                      <a:gd name="connsiteY35" fmla="*/ 1200329 h 1200329"/>
                      <a:gd name="connsiteX36" fmla="*/ 1127826 w 10708640"/>
                      <a:gd name="connsiteY36" fmla="*/ 1200329 h 1200329"/>
                      <a:gd name="connsiteX37" fmla="*/ 200059 w 10708640"/>
                      <a:gd name="connsiteY37" fmla="*/ 1200329 h 1200329"/>
                      <a:gd name="connsiteX38" fmla="*/ 0 w 10708640"/>
                      <a:gd name="connsiteY38" fmla="*/ 1000270 h 1200329"/>
                      <a:gd name="connsiteX39" fmla="*/ 0 w 10708640"/>
                      <a:gd name="connsiteY39" fmla="*/ 624171 h 1200329"/>
                      <a:gd name="connsiteX40" fmla="*/ 0 w 10708640"/>
                      <a:gd name="connsiteY40" fmla="*/ 200059 h 120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0708640" h="1200329" fill="none" extrusionOk="0">
                        <a:moveTo>
                          <a:pt x="0" y="200059"/>
                        </a:moveTo>
                        <a:cubicBezTo>
                          <a:pt x="-625" y="95420"/>
                          <a:pt x="98044" y="11761"/>
                          <a:pt x="200059" y="0"/>
                        </a:cubicBezTo>
                        <a:cubicBezTo>
                          <a:pt x="356722" y="4041"/>
                          <a:pt x="519125" y="23361"/>
                          <a:pt x="681123" y="0"/>
                        </a:cubicBezTo>
                        <a:cubicBezTo>
                          <a:pt x="843121" y="-23361"/>
                          <a:pt x="873936" y="-15570"/>
                          <a:pt x="1059103" y="0"/>
                        </a:cubicBezTo>
                        <a:cubicBezTo>
                          <a:pt x="1244270" y="15570"/>
                          <a:pt x="1263922" y="-8394"/>
                          <a:pt x="1437082" y="0"/>
                        </a:cubicBezTo>
                        <a:cubicBezTo>
                          <a:pt x="1610242" y="8394"/>
                          <a:pt x="1920939" y="24912"/>
                          <a:pt x="2330487" y="0"/>
                        </a:cubicBezTo>
                        <a:cubicBezTo>
                          <a:pt x="2740035" y="-24912"/>
                          <a:pt x="2778738" y="14349"/>
                          <a:pt x="2914636" y="0"/>
                        </a:cubicBezTo>
                        <a:cubicBezTo>
                          <a:pt x="3050534" y="-14349"/>
                          <a:pt x="3328669" y="-23830"/>
                          <a:pt x="3498786" y="0"/>
                        </a:cubicBezTo>
                        <a:cubicBezTo>
                          <a:pt x="3668903" y="23830"/>
                          <a:pt x="3820450" y="-16917"/>
                          <a:pt x="4082936" y="0"/>
                        </a:cubicBezTo>
                        <a:cubicBezTo>
                          <a:pt x="4345422" y="16917"/>
                          <a:pt x="4564465" y="-5494"/>
                          <a:pt x="4976341" y="0"/>
                        </a:cubicBezTo>
                        <a:cubicBezTo>
                          <a:pt x="5388217" y="5494"/>
                          <a:pt x="5330926" y="17413"/>
                          <a:pt x="5457405" y="0"/>
                        </a:cubicBezTo>
                        <a:cubicBezTo>
                          <a:pt x="5583884" y="-17413"/>
                          <a:pt x="6019983" y="38469"/>
                          <a:pt x="6350810" y="0"/>
                        </a:cubicBezTo>
                        <a:cubicBezTo>
                          <a:pt x="6681637" y="-38469"/>
                          <a:pt x="6669988" y="16680"/>
                          <a:pt x="6831875" y="0"/>
                        </a:cubicBezTo>
                        <a:cubicBezTo>
                          <a:pt x="6993763" y="-16680"/>
                          <a:pt x="7364274" y="24695"/>
                          <a:pt x="7725280" y="0"/>
                        </a:cubicBezTo>
                        <a:cubicBezTo>
                          <a:pt x="8086287" y="-24695"/>
                          <a:pt x="8024237" y="23974"/>
                          <a:pt x="8206344" y="0"/>
                        </a:cubicBezTo>
                        <a:cubicBezTo>
                          <a:pt x="8388451" y="-23974"/>
                          <a:pt x="8686681" y="-42966"/>
                          <a:pt x="9099750" y="0"/>
                        </a:cubicBezTo>
                        <a:cubicBezTo>
                          <a:pt x="9512819" y="42966"/>
                          <a:pt x="9395469" y="2394"/>
                          <a:pt x="9683899" y="0"/>
                        </a:cubicBezTo>
                        <a:cubicBezTo>
                          <a:pt x="9972329" y="-2394"/>
                          <a:pt x="10172550" y="-10469"/>
                          <a:pt x="10508581" y="0"/>
                        </a:cubicBezTo>
                        <a:cubicBezTo>
                          <a:pt x="10637049" y="-1425"/>
                          <a:pt x="10705386" y="92820"/>
                          <a:pt x="10708640" y="200059"/>
                        </a:cubicBezTo>
                        <a:cubicBezTo>
                          <a:pt x="10713181" y="387237"/>
                          <a:pt x="10715148" y="518892"/>
                          <a:pt x="10708640" y="608167"/>
                        </a:cubicBezTo>
                        <a:cubicBezTo>
                          <a:pt x="10702132" y="697442"/>
                          <a:pt x="10695821" y="871575"/>
                          <a:pt x="10708640" y="1000270"/>
                        </a:cubicBezTo>
                        <a:cubicBezTo>
                          <a:pt x="10722613" y="1114307"/>
                          <a:pt x="10603589" y="1208591"/>
                          <a:pt x="10508581" y="1200329"/>
                        </a:cubicBezTo>
                        <a:cubicBezTo>
                          <a:pt x="10282659" y="1192733"/>
                          <a:pt x="10049368" y="1210478"/>
                          <a:pt x="9924431" y="1200329"/>
                        </a:cubicBezTo>
                        <a:cubicBezTo>
                          <a:pt x="9799494" y="1190181"/>
                          <a:pt x="9450100" y="1204502"/>
                          <a:pt x="9237197" y="1200329"/>
                        </a:cubicBezTo>
                        <a:cubicBezTo>
                          <a:pt x="9024294" y="1196156"/>
                          <a:pt x="8789903" y="1210744"/>
                          <a:pt x="8653047" y="1200329"/>
                        </a:cubicBezTo>
                        <a:cubicBezTo>
                          <a:pt x="8516191" y="1189915"/>
                          <a:pt x="8150260" y="1210449"/>
                          <a:pt x="7965812" y="1200329"/>
                        </a:cubicBezTo>
                        <a:cubicBezTo>
                          <a:pt x="7781365" y="1190209"/>
                          <a:pt x="7760928" y="1218122"/>
                          <a:pt x="7587833" y="1200329"/>
                        </a:cubicBezTo>
                        <a:cubicBezTo>
                          <a:pt x="7414738" y="1182536"/>
                          <a:pt x="7179367" y="1187607"/>
                          <a:pt x="6797513" y="1200329"/>
                        </a:cubicBezTo>
                        <a:cubicBezTo>
                          <a:pt x="6415659" y="1213051"/>
                          <a:pt x="6241027" y="1218479"/>
                          <a:pt x="6007193" y="1200329"/>
                        </a:cubicBezTo>
                        <a:cubicBezTo>
                          <a:pt x="5773359" y="1182179"/>
                          <a:pt x="5572774" y="1228208"/>
                          <a:pt x="5423043" y="1200329"/>
                        </a:cubicBezTo>
                        <a:cubicBezTo>
                          <a:pt x="5273312" y="1172451"/>
                          <a:pt x="5046368" y="1198963"/>
                          <a:pt x="4838894" y="1200329"/>
                        </a:cubicBezTo>
                        <a:cubicBezTo>
                          <a:pt x="4631420" y="1201695"/>
                          <a:pt x="4533902" y="1189119"/>
                          <a:pt x="4357830" y="1200329"/>
                        </a:cubicBezTo>
                        <a:cubicBezTo>
                          <a:pt x="4181758" y="1211539"/>
                          <a:pt x="3914989" y="1199604"/>
                          <a:pt x="3773680" y="1200329"/>
                        </a:cubicBezTo>
                        <a:cubicBezTo>
                          <a:pt x="3632371" y="1201055"/>
                          <a:pt x="3409995" y="1179785"/>
                          <a:pt x="3086445" y="1200329"/>
                        </a:cubicBezTo>
                        <a:cubicBezTo>
                          <a:pt x="2762895" y="1220873"/>
                          <a:pt x="2859353" y="1207314"/>
                          <a:pt x="2708466" y="1200329"/>
                        </a:cubicBezTo>
                        <a:cubicBezTo>
                          <a:pt x="2557579" y="1193344"/>
                          <a:pt x="2023274" y="1244530"/>
                          <a:pt x="1815061" y="1200329"/>
                        </a:cubicBezTo>
                        <a:cubicBezTo>
                          <a:pt x="1606848" y="1156128"/>
                          <a:pt x="1268624" y="1195592"/>
                          <a:pt x="1127826" y="1200329"/>
                        </a:cubicBezTo>
                        <a:cubicBezTo>
                          <a:pt x="987029" y="1205066"/>
                          <a:pt x="451418" y="1246652"/>
                          <a:pt x="200059" y="1200329"/>
                        </a:cubicBezTo>
                        <a:cubicBezTo>
                          <a:pt x="81125" y="1200171"/>
                          <a:pt x="-2862" y="1110689"/>
                          <a:pt x="0" y="1000270"/>
                        </a:cubicBezTo>
                        <a:cubicBezTo>
                          <a:pt x="-16897" y="843537"/>
                          <a:pt x="16767" y="723419"/>
                          <a:pt x="0" y="624171"/>
                        </a:cubicBezTo>
                        <a:cubicBezTo>
                          <a:pt x="-16767" y="524923"/>
                          <a:pt x="-6331" y="410289"/>
                          <a:pt x="0" y="200059"/>
                        </a:cubicBezTo>
                        <a:close/>
                      </a:path>
                      <a:path w="10708640" h="1200329" stroke="0" extrusionOk="0">
                        <a:moveTo>
                          <a:pt x="0" y="200059"/>
                        </a:moveTo>
                        <a:cubicBezTo>
                          <a:pt x="-7921" y="90419"/>
                          <a:pt x="70270" y="1459"/>
                          <a:pt x="200059" y="0"/>
                        </a:cubicBezTo>
                        <a:cubicBezTo>
                          <a:pt x="352434" y="12862"/>
                          <a:pt x="673157" y="24727"/>
                          <a:pt x="887294" y="0"/>
                        </a:cubicBezTo>
                        <a:cubicBezTo>
                          <a:pt x="1101432" y="-24727"/>
                          <a:pt x="1121276" y="-10322"/>
                          <a:pt x="1265273" y="0"/>
                        </a:cubicBezTo>
                        <a:cubicBezTo>
                          <a:pt x="1409270" y="10322"/>
                          <a:pt x="1697996" y="38592"/>
                          <a:pt x="2055593" y="0"/>
                        </a:cubicBezTo>
                        <a:cubicBezTo>
                          <a:pt x="2413190" y="-38592"/>
                          <a:pt x="2482878" y="-34067"/>
                          <a:pt x="2742828" y="0"/>
                        </a:cubicBezTo>
                        <a:cubicBezTo>
                          <a:pt x="3002779" y="34067"/>
                          <a:pt x="2991433" y="-22679"/>
                          <a:pt x="3223892" y="0"/>
                        </a:cubicBezTo>
                        <a:cubicBezTo>
                          <a:pt x="3456351" y="22679"/>
                          <a:pt x="3466133" y="14064"/>
                          <a:pt x="3704956" y="0"/>
                        </a:cubicBezTo>
                        <a:cubicBezTo>
                          <a:pt x="3943779" y="-14064"/>
                          <a:pt x="3953014" y="624"/>
                          <a:pt x="4186021" y="0"/>
                        </a:cubicBezTo>
                        <a:cubicBezTo>
                          <a:pt x="4419028" y="-624"/>
                          <a:pt x="4712142" y="20751"/>
                          <a:pt x="4976341" y="0"/>
                        </a:cubicBezTo>
                        <a:cubicBezTo>
                          <a:pt x="5240540" y="-20751"/>
                          <a:pt x="5430231" y="-26095"/>
                          <a:pt x="5560490" y="0"/>
                        </a:cubicBezTo>
                        <a:cubicBezTo>
                          <a:pt x="5690749" y="26095"/>
                          <a:pt x="5868993" y="-5192"/>
                          <a:pt x="6041555" y="0"/>
                        </a:cubicBezTo>
                        <a:cubicBezTo>
                          <a:pt x="6214118" y="5192"/>
                          <a:pt x="6318843" y="-18830"/>
                          <a:pt x="6419534" y="0"/>
                        </a:cubicBezTo>
                        <a:cubicBezTo>
                          <a:pt x="6520225" y="18830"/>
                          <a:pt x="6718922" y="-8964"/>
                          <a:pt x="6797513" y="0"/>
                        </a:cubicBezTo>
                        <a:cubicBezTo>
                          <a:pt x="6876104" y="8964"/>
                          <a:pt x="7314167" y="29336"/>
                          <a:pt x="7484748" y="0"/>
                        </a:cubicBezTo>
                        <a:cubicBezTo>
                          <a:pt x="7655330" y="-29336"/>
                          <a:pt x="7863131" y="5786"/>
                          <a:pt x="7965812" y="0"/>
                        </a:cubicBezTo>
                        <a:cubicBezTo>
                          <a:pt x="8068493" y="-5786"/>
                          <a:pt x="8584391" y="24458"/>
                          <a:pt x="8859217" y="0"/>
                        </a:cubicBezTo>
                        <a:cubicBezTo>
                          <a:pt x="9134043" y="-24458"/>
                          <a:pt x="9406470" y="22346"/>
                          <a:pt x="9546452" y="0"/>
                        </a:cubicBezTo>
                        <a:cubicBezTo>
                          <a:pt x="9686435" y="-22346"/>
                          <a:pt x="9760119" y="-6611"/>
                          <a:pt x="9924431" y="0"/>
                        </a:cubicBezTo>
                        <a:cubicBezTo>
                          <a:pt x="10088743" y="6611"/>
                          <a:pt x="10233310" y="-27606"/>
                          <a:pt x="10508581" y="0"/>
                        </a:cubicBezTo>
                        <a:cubicBezTo>
                          <a:pt x="10615742" y="12412"/>
                          <a:pt x="10705525" y="114379"/>
                          <a:pt x="10708640" y="200059"/>
                        </a:cubicBezTo>
                        <a:cubicBezTo>
                          <a:pt x="10710055" y="388555"/>
                          <a:pt x="10698610" y="408366"/>
                          <a:pt x="10708640" y="600165"/>
                        </a:cubicBezTo>
                        <a:cubicBezTo>
                          <a:pt x="10718670" y="791964"/>
                          <a:pt x="10722742" y="802111"/>
                          <a:pt x="10708640" y="1000270"/>
                        </a:cubicBezTo>
                        <a:cubicBezTo>
                          <a:pt x="10714399" y="1096245"/>
                          <a:pt x="10630797" y="1223203"/>
                          <a:pt x="10508581" y="1200329"/>
                        </a:cubicBezTo>
                        <a:cubicBezTo>
                          <a:pt x="10314150" y="1206833"/>
                          <a:pt x="9971827" y="1173001"/>
                          <a:pt x="9718261" y="1200329"/>
                        </a:cubicBezTo>
                        <a:cubicBezTo>
                          <a:pt x="9464695" y="1227657"/>
                          <a:pt x="9376136" y="1180854"/>
                          <a:pt x="9134111" y="1200329"/>
                        </a:cubicBezTo>
                        <a:cubicBezTo>
                          <a:pt x="8892086" y="1219805"/>
                          <a:pt x="8440450" y="1166876"/>
                          <a:pt x="8240706" y="1200329"/>
                        </a:cubicBezTo>
                        <a:cubicBezTo>
                          <a:pt x="8040962" y="1233782"/>
                          <a:pt x="7758101" y="1191498"/>
                          <a:pt x="7347301" y="1200329"/>
                        </a:cubicBezTo>
                        <a:cubicBezTo>
                          <a:pt x="6936502" y="1209160"/>
                          <a:pt x="7005899" y="1222663"/>
                          <a:pt x="6763151" y="1200329"/>
                        </a:cubicBezTo>
                        <a:cubicBezTo>
                          <a:pt x="6520403" y="1177996"/>
                          <a:pt x="6295421" y="1209471"/>
                          <a:pt x="6075917" y="1200329"/>
                        </a:cubicBezTo>
                        <a:cubicBezTo>
                          <a:pt x="5856413" y="1191187"/>
                          <a:pt x="5480708" y="1188382"/>
                          <a:pt x="5285597" y="1200329"/>
                        </a:cubicBezTo>
                        <a:cubicBezTo>
                          <a:pt x="5090486" y="1212276"/>
                          <a:pt x="4790590" y="1227336"/>
                          <a:pt x="4392191" y="1200329"/>
                        </a:cubicBezTo>
                        <a:cubicBezTo>
                          <a:pt x="3993792" y="1173322"/>
                          <a:pt x="4117952" y="1191965"/>
                          <a:pt x="4014212" y="1200329"/>
                        </a:cubicBezTo>
                        <a:cubicBezTo>
                          <a:pt x="3910472" y="1208693"/>
                          <a:pt x="3655269" y="1186586"/>
                          <a:pt x="3430063" y="1200329"/>
                        </a:cubicBezTo>
                        <a:cubicBezTo>
                          <a:pt x="3204857" y="1214072"/>
                          <a:pt x="2961029" y="1238008"/>
                          <a:pt x="2639743" y="1200329"/>
                        </a:cubicBezTo>
                        <a:cubicBezTo>
                          <a:pt x="2318457" y="1162650"/>
                          <a:pt x="2414663" y="1209090"/>
                          <a:pt x="2261763" y="1200329"/>
                        </a:cubicBezTo>
                        <a:cubicBezTo>
                          <a:pt x="2108863" y="1191568"/>
                          <a:pt x="1705572" y="1198215"/>
                          <a:pt x="1471443" y="1200329"/>
                        </a:cubicBezTo>
                        <a:cubicBezTo>
                          <a:pt x="1237314" y="1202443"/>
                          <a:pt x="704786" y="1137765"/>
                          <a:pt x="200059" y="1200329"/>
                        </a:cubicBezTo>
                        <a:cubicBezTo>
                          <a:pt x="85089" y="1202316"/>
                          <a:pt x="2783" y="1107367"/>
                          <a:pt x="0" y="1000270"/>
                        </a:cubicBezTo>
                        <a:cubicBezTo>
                          <a:pt x="-12474" y="856838"/>
                          <a:pt x="-8948" y="738305"/>
                          <a:pt x="0" y="616169"/>
                        </a:cubicBezTo>
                        <a:cubicBezTo>
                          <a:pt x="8948" y="494033"/>
                          <a:pt x="-1523" y="318936"/>
                          <a:pt x="0" y="20005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 c = 15cm và d = </a:t>
            </a:r>
            <a:r>
              <a:rPr lang="pt-B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45cm</a:t>
            </a:r>
            <a:r>
              <a:rPr lang="pt-B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thì giá trị của biểu thức c + d là bao nhiêu?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994DD5-6F03-4B7B-9B90-C748569A2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9" y="335281"/>
            <a:ext cx="11419840" cy="2885441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- b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- b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 = 32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20</a:t>
            </a:r>
          </a:p>
          <a:p>
            <a:pPr marL="0" indent="0">
              <a:buNone/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32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20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- b = 32 - 20 = 12.</a:t>
            </a:r>
          </a:p>
          <a:p>
            <a:pPr marL="0" indent="0">
              <a:buNone/>
            </a:pPr>
            <a:endParaRPr lang="en-US" altLang="en-US" sz="3400" b="1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050ADB-AA68-4B23-A264-43CE2E09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" y="2651336"/>
            <a:ext cx="1124167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 = 45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36</a:t>
            </a:r>
          </a:p>
          <a:p>
            <a:pPr algn="just" eaLnBrk="1" hangingPunct="1"/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45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36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- b = 45 - 36 = 9.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74863C34-FBA2-4EC6-8D16-70E308B8414C}"/>
              </a:ext>
            </a:extLst>
          </p:cNvPr>
          <p:cNvSpPr txBox="1"/>
          <p:nvPr/>
        </p:nvSpPr>
        <p:spPr>
          <a:xfrm>
            <a:off x="1488093" y="5227966"/>
            <a:ext cx="8762971" cy="1138773"/>
          </a:xfrm>
          <a:custGeom>
            <a:avLst/>
            <a:gdLst>
              <a:gd name="connsiteX0" fmla="*/ 0 w 10708640"/>
              <a:gd name="connsiteY0" fmla="*/ 221342 h 1328023"/>
              <a:gd name="connsiteX1" fmla="*/ 221342 w 10708640"/>
              <a:gd name="connsiteY1" fmla="*/ 0 h 1328023"/>
              <a:gd name="connsiteX2" fmla="*/ 700420 w 10708640"/>
              <a:gd name="connsiteY2" fmla="*/ 0 h 1328023"/>
              <a:gd name="connsiteX3" fmla="*/ 1076838 w 10708640"/>
              <a:gd name="connsiteY3" fmla="*/ 0 h 1328023"/>
              <a:gd name="connsiteX4" fmla="*/ 1453257 w 10708640"/>
              <a:gd name="connsiteY4" fmla="*/ 0 h 1328023"/>
              <a:gd name="connsiteX5" fmla="*/ 2342973 w 10708640"/>
              <a:gd name="connsiteY5" fmla="*/ 0 h 1328023"/>
              <a:gd name="connsiteX6" fmla="*/ 2924710 w 10708640"/>
              <a:gd name="connsiteY6" fmla="*/ 0 h 1328023"/>
              <a:gd name="connsiteX7" fmla="*/ 3506448 w 10708640"/>
              <a:gd name="connsiteY7" fmla="*/ 0 h 1328023"/>
              <a:gd name="connsiteX8" fmla="*/ 4088185 w 10708640"/>
              <a:gd name="connsiteY8" fmla="*/ 0 h 1328023"/>
              <a:gd name="connsiteX9" fmla="*/ 4977902 w 10708640"/>
              <a:gd name="connsiteY9" fmla="*/ 0 h 1328023"/>
              <a:gd name="connsiteX10" fmla="*/ 5456980 w 10708640"/>
              <a:gd name="connsiteY10" fmla="*/ 0 h 1328023"/>
              <a:gd name="connsiteX11" fmla="*/ 6346696 w 10708640"/>
              <a:gd name="connsiteY11" fmla="*/ 0 h 1328023"/>
              <a:gd name="connsiteX12" fmla="*/ 6825774 w 10708640"/>
              <a:gd name="connsiteY12" fmla="*/ 0 h 1328023"/>
              <a:gd name="connsiteX13" fmla="*/ 7715490 w 10708640"/>
              <a:gd name="connsiteY13" fmla="*/ 0 h 1328023"/>
              <a:gd name="connsiteX14" fmla="*/ 8194568 w 10708640"/>
              <a:gd name="connsiteY14" fmla="*/ 0 h 1328023"/>
              <a:gd name="connsiteX15" fmla="*/ 9084284 w 10708640"/>
              <a:gd name="connsiteY15" fmla="*/ 0 h 1328023"/>
              <a:gd name="connsiteX16" fmla="*/ 9666022 w 10708640"/>
              <a:gd name="connsiteY16" fmla="*/ 0 h 1328023"/>
              <a:gd name="connsiteX17" fmla="*/ 10487298 w 10708640"/>
              <a:gd name="connsiteY17" fmla="*/ 0 h 1328023"/>
              <a:gd name="connsiteX18" fmla="*/ 10708640 w 10708640"/>
              <a:gd name="connsiteY18" fmla="*/ 221342 h 1328023"/>
              <a:gd name="connsiteX19" fmla="*/ 10708640 w 10708640"/>
              <a:gd name="connsiteY19" fmla="*/ 672865 h 1328023"/>
              <a:gd name="connsiteX20" fmla="*/ 10708640 w 10708640"/>
              <a:gd name="connsiteY20" fmla="*/ 1106681 h 1328023"/>
              <a:gd name="connsiteX21" fmla="*/ 10487298 w 10708640"/>
              <a:gd name="connsiteY21" fmla="*/ 1328023 h 1328023"/>
              <a:gd name="connsiteX22" fmla="*/ 9905560 w 10708640"/>
              <a:gd name="connsiteY22" fmla="*/ 1328023 h 1328023"/>
              <a:gd name="connsiteX23" fmla="*/ 9221163 w 10708640"/>
              <a:gd name="connsiteY23" fmla="*/ 1328023 h 1328023"/>
              <a:gd name="connsiteX24" fmla="*/ 8639426 w 10708640"/>
              <a:gd name="connsiteY24" fmla="*/ 1328023 h 1328023"/>
              <a:gd name="connsiteX25" fmla="*/ 7955029 w 10708640"/>
              <a:gd name="connsiteY25" fmla="*/ 1328023 h 1328023"/>
              <a:gd name="connsiteX26" fmla="*/ 7578610 w 10708640"/>
              <a:gd name="connsiteY26" fmla="*/ 1328023 h 1328023"/>
              <a:gd name="connsiteX27" fmla="*/ 6791554 w 10708640"/>
              <a:gd name="connsiteY27" fmla="*/ 1328023 h 1328023"/>
              <a:gd name="connsiteX28" fmla="*/ 6004497 w 10708640"/>
              <a:gd name="connsiteY28" fmla="*/ 1328023 h 1328023"/>
              <a:gd name="connsiteX29" fmla="*/ 5422760 w 10708640"/>
              <a:gd name="connsiteY29" fmla="*/ 1328023 h 1328023"/>
              <a:gd name="connsiteX30" fmla="*/ 4841022 w 10708640"/>
              <a:gd name="connsiteY30" fmla="*/ 1328023 h 1328023"/>
              <a:gd name="connsiteX31" fmla="*/ 4361944 w 10708640"/>
              <a:gd name="connsiteY31" fmla="*/ 1328023 h 1328023"/>
              <a:gd name="connsiteX32" fmla="*/ 3780207 w 10708640"/>
              <a:gd name="connsiteY32" fmla="*/ 1328023 h 1328023"/>
              <a:gd name="connsiteX33" fmla="*/ 3095810 w 10708640"/>
              <a:gd name="connsiteY33" fmla="*/ 1328023 h 1328023"/>
              <a:gd name="connsiteX34" fmla="*/ 2719391 w 10708640"/>
              <a:gd name="connsiteY34" fmla="*/ 1328023 h 1328023"/>
              <a:gd name="connsiteX35" fmla="*/ 1829675 w 10708640"/>
              <a:gd name="connsiteY35" fmla="*/ 1328023 h 1328023"/>
              <a:gd name="connsiteX36" fmla="*/ 1145278 w 10708640"/>
              <a:gd name="connsiteY36" fmla="*/ 1328023 h 1328023"/>
              <a:gd name="connsiteX37" fmla="*/ 221342 w 10708640"/>
              <a:gd name="connsiteY37" fmla="*/ 1328023 h 1328023"/>
              <a:gd name="connsiteX38" fmla="*/ 0 w 10708640"/>
              <a:gd name="connsiteY38" fmla="*/ 1106681 h 1328023"/>
              <a:gd name="connsiteX39" fmla="*/ 0 w 10708640"/>
              <a:gd name="connsiteY39" fmla="*/ 690572 h 1328023"/>
              <a:gd name="connsiteX40" fmla="*/ 0 w 10708640"/>
              <a:gd name="connsiteY40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708640" h="1328023" fill="none" extrusionOk="0">
                <a:moveTo>
                  <a:pt x="0" y="221342"/>
                </a:moveTo>
                <a:cubicBezTo>
                  <a:pt x="-2267" y="120321"/>
                  <a:pt x="106205" y="9863"/>
                  <a:pt x="221342" y="0"/>
                </a:cubicBezTo>
                <a:cubicBezTo>
                  <a:pt x="344487" y="8082"/>
                  <a:pt x="540205" y="-21197"/>
                  <a:pt x="700420" y="0"/>
                </a:cubicBezTo>
                <a:cubicBezTo>
                  <a:pt x="860635" y="21197"/>
                  <a:pt x="932546" y="-1619"/>
                  <a:pt x="1076838" y="0"/>
                </a:cubicBezTo>
                <a:cubicBezTo>
                  <a:pt x="1221130" y="1619"/>
                  <a:pt x="1366242" y="-13378"/>
                  <a:pt x="1453257" y="0"/>
                </a:cubicBezTo>
                <a:cubicBezTo>
                  <a:pt x="1540272" y="13378"/>
                  <a:pt x="2002176" y="30629"/>
                  <a:pt x="2342973" y="0"/>
                </a:cubicBezTo>
                <a:cubicBezTo>
                  <a:pt x="2683770" y="-30629"/>
                  <a:pt x="2724483" y="11505"/>
                  <a:pt x="2924710" y="0"/>
                </a:cubicBezTo>
                <a:cubicBezTo>
                  <a:pt x="3124937" y="-11505"/>
                  <a:pt x="3371269" y="22060"/>
                  <a:pt x="3506448" y="0"/>
                </a:cubicBezTo>
                <a:cubicBezTo>
                  <a:pt x="3641627" y="-22060"/>
                  <a:pt x="3890202" y="11513"/>
                  <a:pt x="4088185" y="0"/>
                </a:cubicBezTo>
                <a:cubicBezTo>
                  <a:pt x="4286168" y="-11513"/>
                  <a:pt x="4756348" y="27004"/>
                  <a:pt x="4977902" y="0"/>
                </a:cubicBezTo>
                <a:cubicBezTo>
                  <a:pt x="5199456" y="-27004"/>
                  <a:pt x="5335908" y="18115"/>
                  <a:pt x="5456980" y="0"/>
                </a:cubicBezTo>
                <a:cubicBezTo>
                  <a:pt x="5578052" y="-18115"/>
                  <a:pt x="5966609" y="-9875"/>
                  <a:pt x="6346696" y="0"/>
                </a:cubicBezTo>
                <a:cubicBezTo>
                  <a:pt x="6726783" y="9875"/>
                  <a:pt x="6623608" y="-4617"/>
                  <a:pt x="6825774" y="0"/>
                </a:cubicBezTo>
                <a:cubicBezTo>
                  <a:pt x="7027940" y="4617"/>
                  <a:pt x="7526866" y="-966"/>
                  <a:pt x="7715490" y="0"/>
                </a:cubicBezTo>
                <a:cubicBezTo>
                  <a:pt x="7904114" y="966"/>
                  <a:pt x="8092454" y="-389"/>
                  <a:pt x="8194568" y="0"/>
                </a:cubicBezTo>
                <a:cubicBezTo>
                  <a:pt x="8296682" y="389"/>
                  <a:pt x="8892141" y="37017"/>
                  <a:pt x="9084284" y="0"/>
                </a:cubicBezTo>
                <a:cubicBezTo>
                  <a:pt x="9276427" y="-37017"/>
                  <a:pt x="9478267" y="17086"/>
                  <a:pt x="9666022" y="0"/>
                </a:cubicBezTo>
                <a:cubicBezTo>
                  <a:pt x="9853777" y="-17086"/>
                  <a:pt x="10258031" y="-24808"/>
                  <a:pt x="10487298" y="0"/>
                </a:cubicBezTo>
                <a:cubicBezTo>
                  <a:pt x="10625126" y="-1236"/>
                  <a:pt x="10698949" y="108783"/>
                  <a:pt x="10708640" y="221342"/>
                </a:cubicBezTo>
                <a:cubicBezTo>
                  <a:pt x="10696788" y="409749"/>
                  <a:pt x="10715270" y="525986"/>
                  <a:pt x="10708640" y="672865"/>
                </a:cubicBezTo>
                <a:cubicBezTo>
                  <a:pt x="10702010" y="819744"/>
                  <a:pt x="10721045" y="918927"/>
                  <a:pt x="10708640" y="1106681"/>
                </a:cubicBezTo>
                <a:cubicBezTo>
                  <a:pt x="10724197" y="1232874"/>
                  <a:pt x="10590048" y="1338426"/>
                  <a:pt x="10487298" y="1328023"/>
                </a:cubicBezTo>
                <a:cubicBezTo>
                  <a:pt x="10313434" y="1319335"/>
                  <a:pt x="10034137" y="1352892"/>
                  <a:pt x="9905560" y="1328023"/>
                </a:cubicBezTo>
                <a:cubicBezTo>
                  <a:pt x="9776983" y="1303154"/>
                  <a:pt x="9389645" y="1355954"/>
                  <a:pt x="9221163" y="1328023"/>
                </a:cubicBezTo>
                <a:cubicBezTo>
                  <a:pt x="9052681" y="1300092"/>
                  <a:pt x="8786646" y="1345445"/>
                  <a:pt x="8639426" y="1328023"/>
                </a:cubicBezTo>
                <a:cubicBezTo>
                  <a:pt x="8492206" y="1310601"/>
                  <a:pt x="8142349" y="1358119"/>
                  <a:pt x="7955029" y="1328023"/>
                </a:cubicBezTo>
                <a:cubicBezTo>
                  <a:pt x="7767709" y="1297927"/>
                  <a:pt x="7723439" y="1325333"/>
                  <a:pt x="7578610" y="1328023"/>
                </a:cubicBezTo>
                <a:cubicBezTo>
                  <a:pt x="7433781" y="1330713"/>
                  <a:pt x="7058975" y="1345978"/>
                  <a:pt x="6791554" y="1328023"/>
                </a:cubicBezTo>
                <a:cubicBezTo>
                  <a:pt x="6524133" y="1310068"/>
                  <a:pt x="6358933" y="1325372"/>
                  <a:pt x="6004497" y="1328023"/>
                </a:cubicBezTo>
                <a:cubicBezTo>
                  <a:pt x="5650061" y="1330674"/>
                  <a:pt x="5557563" y="1331375"/>
                  <a:pt x="5422760" y="1328023"/>
                </a:cubicBezTo>
                <a:cubicBezTo>
                  <a:pt x="5287957" y="1324671"/>
                  <a:pt x="4970834" y="1306596"/>
                  <a:pt x="4841022" y="1328023"/>
                </a:cubicBezTo>
                <a:cubicBezTo>
                  <a:pt x="4711210" y="1349450"/>
                  <a:pt x="4560166" y="1322784"/>
                  <a:pt x="4361944" y="1328023"/>
                </a:cubicBezTo>
                <a:cubicBezTo>
                  <a:pt x="4163722" y="1333262"/>
                  <a:pt x="3934323" y="1322329"/>
                  <a:pt x="3780207" y="1328023"/>
                </a:cubicBezTo>
                <a:cubicBezTo>
                  <a:pt x="3626091" y="1333717"/>
                  <a:pt x="3254772" y="1304166"/>
                  <a:pt x="3095810" y="1328023"/>
                </a:cubicBezTo>
                <a:cubicBezTo>
                  <a:pt x="2936848" y="1351880"/>
                  <a:pt x="2820498" y="1326603"/>
                  <a:pt x="2719391" y="1328023"/>
                </a:cubicBezTo>
                <a:cubicBezTo>
                  <a:pt x="2618284" y="1329443"/>
                  <a:pt x="2080108" y="1315475"/>
                  <a:pt x="1829675" y="1328023"/>
                </a:cubicBezTo>
                <a:cubicBezTo>
                  <a:pt x="1579242" y="1340571"/>
                  <a:pt x="1357370" y="1347533"/>
                  <a:pt x="1145278" y="1328023"/>
                </a:cubicBezTo>
                <a:cubicBezTo>
                  <a:pt x="933186" y="1308513"/>
                  <a:pt x="571405" y="1303028"/>
                  <a:pt x="221342" y="1328023"/>
                </a:cubicBezTo>
                <a:cubicBezTo>
                  <a:pt x="73751" y="1327548"/>
                  <a:pt x="-11579" y="1228638"/>
                  <a:pt x="0" y="1106681"/>
                </a:cubicBezTo>
                <a:cubicBezTo>
                  <a:pt x="5210" y="930838"/>
                  <a:pt x="-12601" y="881805"/>
                  <a:pt x="0" y="690572"/>
                </a:cubicBezTo>
                <a:cubicBezTo>
                  <a:pt x="12601" y="499339"/>
                  <a:pt x="1214" y="333607"/>
                  <a:pt x="0" y="221342"/>
                </a:cubicBezTo>
                <a:close/>
              </a:path>
              <a:path w="10708640" h="1328023" stroke="0" extrusionOk="0">
                <a:moveTo>
                  <a:pt x="0" y="221342"/>
                </a:moveTo>
                <a:cubicBezTo>
                  <a:pt x="-23472" y="101616"/>
                  <a:pt x="85080" y="1059"/>
                  <a:pt x="221342" y="0"/>
                </a:cubicBezTo>
                <a:cubicBezTo>
                  <a:pt x="374321" y="-25307"/>
                  <a:pt x="586904" y="21099"/>
                  <a:pt x="905739" y="0"/>
                </a:cubicBezTo>
                <a:cubicBezTo>
                  <a:pt x="1224574" y="-21099"/>
                  <a:pt x="1178599" y="18332"/>
                  <a:pt x="1282157" y="0"/>
                </a:cubicBezTo>
                <a:cubicBezTo>
                  <a:pt x="1385715" y="-18332"/>
                  <a:pt x="1687317" y="-33415"/>
                  <a:pt x="2069214" y="0"/>
                </a:cubicBezTo>
                <a:cubicBezTo>
                  <a:pt x="2451111" y="33415"/>
                  <a:pt x="2532076" y="641"/>
                  <a:pt x="2753611" y="0"/>
                </a:cubicBezTo>
                <a:cubicBezTo>
                  <a:pt x="2975146" y="-641"/>
                  <a:pt x="3133185" y="14744"/>
                  <a:pt x="3232689" y="0"/>
                </a:cubicBezTo>
                <a:cubicBezTo>
                  <a:pt x="3332193" y="-14744"/>
                  <a:pt x="3568173" y="6287"/>
                  <a:pt x="3711767" y="0"/>
                </a:cubicBezTo>
                <a:cubicBezTo>
                  <a:pt x="3855361" y="-6287"/>
                  <a:pt x="4043184" y="-14130"/>
                  <a:pt x="4190845" y="0"/>
                </a:cubicBezTo>
                <a:cubicBezTo>
                  <a:pt x="4338506" y="14130"/>
                  <a:pt x="4647937" y="-2420"/>
                  <a:pt x="4977902" y="0"/>
                </a:cubicBezTo>
                <a:cubicBezTo>
                  <a:pt x="5307867" y="2420"/>
                  <a:pt x="5347563" y="-24905"/>
                  <a:pt x="5559639" y="0"/>
                </a:cubicBezTo>
                <a:cubicBezTo>
                  <a:pt x="5771715" y="24905"/>
                  <a:pt x="5849755" y="5774"/>
                  <a:pt x="6038717" y="0"/>
                </a:cubicBezTo>
                <a:cubicBezTo>
                  <a:pt x="6227679" y="-5774"/>
                  <a:pt x="6263745" y="-9970"/>
                  <a:pt x="6415135" y="0"/>
                </a:cubicBezTo>
                <a:cubicBezTo>
                  <a:pt x="6566525" y="9970"/>
                  <a:pt x="6707173" y="-4878"/>
                  <a:pt x="6791554" y="0"/>
                </a:cubicBezTo>
                <a:cubicBezTo>
                  <a:pt x="6875935" y="4878"/>
                  <a:pt x="7159429" y="29019"/>
                  <a:pt x="7475951" y="0"/>
                </a:cubicBezTo>
                <a:cubicBezTo>
                  <a:pt x="7792473" y="-29019"/>
                  <a:pt x="7751218" y="-9642"/>
                  <a:pt x="7955029" y="0"/>
                </a:cubicBezTo>
                <a:cubicBezTo>
                  <a:pt x="8158840" y="9642"/>
                  <a:pt x="8615633" y="-15283"/>
                  <a:pt x="8844745" y="0"/>
                </a:cubicBezTo>
                <a:cubicBezTo>
                  <a:pt x="9073857" y="15283"/>
                  <a:pt x="9244314" y="-7152"/>
                  <a:pt x="9529142" y="0"/>
                </a:cubicBezTo>
                <a:cubicBezTo>
                  <a:pt x="9813970" y="7152"/>
                  <a:pt x="9825942" y="8913"/>
                  <a:pt x="9905560" y="0"/>
                </a:cubicBezTo>
                <a:cubicBezTo>
                  <a:pt x="9985178" y="-8913"/>
                  <a:pt x="10358137" y="19467"/>
                  <a:pt x="10487298" y="0"/>
                </a:cubicBezTo>
                <a:cubicBezTo>
                  <a:pt x="10601826" y="28773"/>
                  <a:pt x="10707412" y="108876"/>
                  <a:pt x="10708640" y="221342"/>
                </a:cubicBezTo>
                <a:cubicBezTo>
                  <a:pt x="10717371" y="430580"/>
                  <a:pt x="10692636" y="538155"/>
                  <a:pt x="10708640" y="664012"/>
                </a:cubicBezTo>
                <a:cubicBezTo>
                  <a:pt x="10724645" y="789869"/>
                  <a:pt x="10687284" y="990080"/>
                  <a:pt x="10708640" y="1106681"/>
                </a:cubicBezTo>
                <a:cubicBezTo>
                  <a:pt x="10715997" y="1210381"/>
                  <a:pt x="10614151" y="1337014"/>
                  <a:pt x="10487298" y="1328023"/>
                </a:cubicBezTo>
                <a:cubicBezTo>
                  <a:pt x="10145244" y="1312684"/>
                  <a:pt x="10024393" y="1350265"/>
                  <a:pt x="9700241" y="1328023"/>
                </a:cubicBezTo>
                <a:cubicBezTo>
                  <a:pt x="9376089" y="1305781"/>
                  <a:pt x="9267783" y="1305686"/>
                  <a:pt x="9118504" y="1328023"/>
                </a:cubicBezTo>
                <a:cubicBezTo>
                  <a:pt x="8969225" y="1350360"/>
                  <a:pt x="8499627" y="1364223"/>
                  <a:pt x="8228788" y="1328023"/>
                </a:cubicBezTo>
                <a:cubicBezTo>
                  <a:pt x="7957949" y="1291823"/>
                  <a:pt x="7669630" y="1347031"/>
                  <a:pt x="7339071" y="1328023"/>
                </a:cubicBezTo>
                <a:cubicBezTo>
                  <a:pt x="7008512" y="1309015"/>
                  <a:pt x="6994956" y="1312900"/>
                  <a:pt x="6757334" y="1328023"/>
                </a:cubicBezTo>
                <a:cubicBezTo>
                  <a:pt x="6519712" y="1343146"/>
                  <a:pt x="6310572" y="1360512"/>
                  <a:pt x="6072937" y="1328023"/>
                </a:cubicBezTo>
                <a:cubicBezTo>
                  <a:pt x="5835302" y="1295534"/>
                  <a:pt x="5458601" y="1358393"/>
                  <a:pt x="5285880" y="1328023"/>
                </a:cubicBezTo>
                <a:cubicBezTo>
                  <a:pt x="5113159" y="1297653"/>
                  <a:pt x="4743265" y="1356381"/>
                  <a:pt x="4396164" y="1328023"/>
                </a:cubicBezTo>
                <a:cubicBezTo>
                  <a:pt x="4049063" y="1299665"/>
                  <a:pt x="4124700" y="1312628"/>
                  <a:pt x="4019746" y="1328023"/>
                </a:cubicBezTo>
                <a:cubicBezTo>
                  <a:pt x="3914792" y="1343418"/>
                  <a:pt x="3605180" y="1341989"/>
                  <a:pt x="3438008" y="1328023"/>
                </a:cubicBezTo>
                <a:cubicBezTo>
                  <a:pt x="3270836" y="1314057"/>
                  <a:pt x="3021721" y="1318374"/>
                  <a:pt x="2650952" y="1328023"/>
                </a:cubicBezTo>
                <a:cubicBezTo>
                  <a:pt x="2280183" y="1337672"/>
                  <a:pt x="2442463" y="1333824"/>
                  <a:pt x="2274533" y="1328023"/>
                </a:cubicBezTo>
                <a:cubicBezTo>
                  <a:pt x="2106603" y="1322222"/>
                  <a:pt x="1804447" y="1324517"/>
                  <a:pt x="1487477" y="1328023"/>
                </a:cubicBezTo>
                <a:cubicBezTo>
                  <a:pt x="1170507" y="1331529"/>
                  <a:pt x="770165" y="1363214"/>
                  <a:pt x="221342" y="1328023"/>
                </a:cubicBezTo>
                <a:cubicBezTo>
                  <a:pt x="80387" y="1336321"/>
                  <a:pt x="10153" y="1216545"/>
                  <a:pt x="0" y="1106681"/>
                </a:cubicBezTo>
                <a:cubicBezTo>
                  <a:pt x="16500" y="994101"/>
                  <a:pt x="-20910" y="787095"/>
                  <a:pt x="0" y="681718"/>
                </a:cubicBezTo>
                <a:cubicBezTo>
                  <a:pt x="20910" y="576341"/>
                  <a:pt x="-10613" y="416626"/>
                  <a:pt x="0" y="2213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315819039">
                  <a:custGeom>
                    <a:avLst/>
                    <a:gdLst>
                      <a:gd name="connsiteX0" fmla="*/ 0 w 8762971"/>
                      <a:gd name="connsiteY0" fmla="*/ 189799 h 1138773"/>
                      <a:gd name="connsiteX1" fmla="*/ 181126 w 8762971"/>
                      <a:gd name="connsiteY1" fmla="*/ 0 h 1138773"/>
                      <a:gd name="connsiteX2" fmla="*/ 573159 w 8762971"/>
                      <a:gd name="connsiteY2" fmla="*/ 0 h 1138773"/>
                      <a:gd name="connsiteX3" fmla="*/ 881185 w 8762971"/>
                      <a:gd name="connsiteY3" fmla="*/ 0 h 1138773"/>
                      <a:gd name="connsiteX4" fmla="*/ 1189212 w 8762971"/>
                      <a:gd name="connsiteY4" fmla="*/ 0 h 1138773"/>
                      <a:gd name="connsiteX5" fmla="*/ 1917274 w 8762971"/>
                      <a:gd name="connsiteY5" fmla="*/ 0 h 1138773"/>
                      <a:gd name="connsiteX6" fmla="*/ 2393315 w 8762971"/>
                      <a:gd name="connsiteY6" fmla="*/ 0 h 1138773"/>
                      <a:gd name="connsiteX7" fmla="*/ 2869356 w 8762971"/>
                      <a:gd name="connsiteY7" fmla="*/ 0 h 1138773"/>
                      <a:gd name="connsiteX8" fmla="*/ 3345396 w 8762971"/>
                      <a:gd name="connsiteY8" fmla="*/ 0 h 1138773"/>
                      <a:gd name="connsiteX9" fmla="*/ 4073459 w 8762971"/>
                      <a:gd name="connsiteY9" fmla="*/ 0 h 1138773"/>
                      <a:gd name="connsiteX10" fmla="*/ 4465493 w 8762971"/>
                      <a:gd name="connsiteY10" fmla="*/ 0 h 1138773"/>
                      <a:gd name="connsiteX11" fmla="*/ 5193555 w 8762971"/>
                      <a:gd name="connsiteY11" fmla="*/ 0 h 1138773"/>
                      <a:gd name="connsiteX12" fmla="*/ 5585588 w 8762971"/>
                      <a:gd name="connsiteY12" fmla="*/ 0 h 1138773"/>
                      <a:gd name="connsiteX13" fmla="*/ 6313650 w 8762971"/>
                      <a:gd name="connsiteY13" fmla="*/ 0 h 1138773"/>
                      <a:gd name="connsiteX14" fmla="*/ 6705684 w 8762971"/>
                      <a:gd name="connsiteY14" fmla="*/ 0 h 1138773"/>
                      <a:gd name="connsiteX15" fmla="*/ 7433746 w 8762971"/>
                      <a:gd name="connsiteY15" fmla="*/ 0 h 1138773"/>
                      <a:gd name="connsiteX16" fmla="*/ 7909787 w 8762971"/>
                      <a:gd name="connsiteY16" fmla="*/ 0 h 1138773"/>
                      <a:gd name="connsiteX17" fmla="*/ 8581844 w 8762971"/>
                      <a:gd name="connsiteY17" fmla="*/ 0 h 1138773"/>
                      <a:gd name="connsiteX18" fmla="*/ 8762971 w 8762971"/>
                      <a:gd name="connsiteY18" fmla="*/ 189799 h 1138773"/>
                      <a:gd name="connsiteX19" fmla="*/ 8762971 w 8762971"/>
                      <a:gd name="connsiteY19" fmla="*/ 576978 h 1138773"/>
                      <a:gd name="connsiteX20" fmla="*/ 8762971 w 8762971"/>
                      <a:gd name="connsiteY20" fmla="*/ 948973 h 1138773"/>
                      <a:gd name="connsiteX21" fmla="*/ 8581844 w 8762971"/>
                      <a:gd name="connsiteY21" fmla="*/ 1138773 h 1138773"/>
                      <a:gd name="connsiteX22" fmla="*/ 8105803 w 8762971"/>
                      <a:gd name="connsiteY22" fmla="*/ 1138773 h 1138773"/>
                      <a:gd name="connsiteX23" fmla="*/ 7545755 w 8762971"/>
                      <a:gd name="connsiteY23" fmla="*/ 1138773 h 1138773"/>
                      <a:gd name="connsiteX24" fmla="*/ 7069715 w 8762971"/>
                      <a:gd name="connsiteY24" fmla="*/ 1138773 h 1138773"/>
                      <a:gd name="connsiteX25" fmla="*/ 6509667 w 8762971"/>
                      <a:gd name="connsiteY25" fmla="*/ 1138773 h 1138773"/>
                      <a:gd name="connsiteX26" fmla="*/ 6201640 w 8762971"/>
                      <a:gd name="connsiteY26" fmla="*/ 1138773 h 1138773"/>
                      <a:gd name="connsiteX27" fmla="*/ 5557586 w 8762971"/>
                      <a:gd name="connsiteY27" fmla="*/ 1138773 h 1138773"/>
                      <a:gd name="connsiteX28" fmla="*/ 4913530 w 8762971"/>
                      <a:gd name="connsiteY28" fmla="*/ 1138773 h 1138773"/>
                      <a:gd name="connsiteX29" fmla="*/ 4437490 w 8762971"/>
                      <a:gd name="connsiteY29" fmla="*/ 1138773 h 1138773"/>
                      <a:gd name="connsiteX30" fmla="*/ 3961449 w 8762971"/>
                      <a:gd name="connsiteY30" fmla="*/ 1138773 h 1138773"/>
                      <a:gd name="connsiteX31" fmla="*/ 3569415 w 8762971"/>
                      <a:gd name="connsiteY31" fmla="*/ 1138773 h 1138773"/>
                      <a:gd name="connsiteX32" fmla="*/ 3093375 w 8762971"/>
                      <a:gd name="connsiteY32" fmla="*/ 1138773 h 1138773"/>
                      <a:gd name="connsiteX33" fmla="*/ 2533327 w 8762971"/>
                      <a:gd name="connsiteY33" fmla="*/ 1138773 h 1138773"/>
                      <a:gd name="connsiteX34" fmla="*/ 2225300 w 8762971"/>
                      <a:gd name="connsiteY34" fmla="*/ 1138773 h 1138773"/>
                      <a:gd name="connsiteX35" fmla="*/ 1497238 w 8762971"/>
                      <a:gd name="connsiteY35" fmla="*/ 1138773 h 1138773"/>
                      <a:gd name="connsiteX36" fmla="*/ 937190 w 8762971"/>
                      <a:gd name="connsiteY36" fmla="*/ 1138773 h 1138773"/>
                      <a:gd name="connsiteX37" fmla="*/ 181126 w 8762971"/>
                      <a:gd name="connsiteY37" fmla="*/ 1138773 h 1138773"/>
                      <a:gd name="connsiteX38" fmla="*/ 0 w 8762971"/>
                      <a:gd name="connsiteY38" fmla="*/ 948973 h 1138773"/>
                      <a:gd name="connsiteX39" fmla="*/ 0 w 8762971"/>
                      <a:gd name="connsiteY39" fmla="*/ 592161 h 1138773"/>
                      <a:gd name="connsiteX40" fmla="*/ 0 w 8762971"/>
                      <a:gd name="connsiteY40" fmla="*/ 189799 h 1138773"/>
                      <a:gd name="connsiteX0" fmla="*/ 0 w 8762971"/>
                      <a:gd name="connsiteY0" fmla="*/ 189799 h 1138773"/>
                      <a:gd name="connsiteX1" fmla="*/ 181126 w 8762971"/>
                      <a:gd name="connsiteY1" fmla="*/ 0 h 1138773"/>
                      <a:gd name="connsiteX2" fmla="*/ 741173 w 8762971"/>
                      <a:gd name="connsiteY2" fmla="*/ 0 h 1138773"/>
                      <a:gd name="connsiteX3" fmla="*/ 1049199 w 8762971"/>
                      <a:gd name="connsiteY3" fmla="*/ 0 h 1138773"/>
                      <a:gd name="connsiteX4" fmla="*/ 1693255 w 8762971"/>
                      <a:gd name="connsiteY4" fmla="*/ 0 h 1138773"/>
                      <a:gd name="connsiteX5" fmla="*/ 2253303 w 8762971"/>
                      <a:gd name="connsiteY5" fmla="*/ 0 h 1138773"/>
                      <a:gd name="connsiteX6" fmla="*/ 2645336 w 8762971"/>
                      <a:gd name="connsiteY6" fmla="*/ 0 h 1138773"/>
                      <a:gd name="connsiteX7" fmla="*/ 3037370 w 8762971"/>
                      <a:gd name="connsiteY7" fmla="*/ 0 h 1138773"/>
                      <a:gd name="connsiteX8" fmla="*/ 3429404 w 8762971"/>
                      <a:gd name="connsiteY8" fmla="*/ 0 h 1138773"/>
                      <a:gd name="connsiteX9" fmla="*/ 4073459 w 8762971"/>
                      <a:gd name="connsiteY9" fmla="*/ 0 h 1138773"/>
                      <a:gd name="connsiteX10" fmla="*/ 4549499 w 8762971"/>
                      <a:gd name="connsiteY10" fmla="*/ 0 h 1138773"/>
                      <a:gd name="connsiteX11" fmla="*/ 4941533 w 8762971"/>
                      <a:gd name="connsiteY11" fmla="*/ 0 h 1138773"/>
                      <a:gd name="connsiteX12" fmla="*/ 5249559 w 8762971"/>
                      <a:gd name="connsiteY12" fmla="*/ 0 h 1138773"/>
                      <a:gd name="connsiteX13" fmla="*/ 5557586 w 8762971"/>
                      <a:gd name="connsiteY13" fmla="*/ 0 h 1138773"/>
                      <a:gd name="connsiteX14" fmla="*/ 6117634 w 8762971"/>
                      <a:gd name="connsiteY14" fmla="*/ 0 h 1138773"/>
                      <a:gd name="connsiteX15" fmla="*/ 6509667 w 8762971"/>
                      <a:gd name="connsiteY15" fmla="*/ 0 h 1138773"/>
                      <a:gd name="connsiteX16" fmla="*/ 7237729 w 8762971"/>
                      <a:gd name="connsiteY16" fmla="*/ 0 h 1138773"/>
                      <a:gd name="connsiteX17" fmla="*/ 7797777 w 8762971"/>
                      <a:gd name="connsiteY17" fmla="*/ 0 h 1138773"/>
                      <a:gd name="connsiteX18" fmla="*/ 8105803 w 8762971"/>
                      <a:gd name="connsiteY18" fmla="*/ 0 h 1138773"/>
                      <a:gd name="connsiteX19" fmla="*/ 8581844 w 8762971"/>
                      <a:gd name="connsiteY19" fmla="*/ 0 h 1138773"/>
                      <a:gd name="connsiteX20" fmla="*/ 8762971 w 8762971"/>
                      <a:gd name="connsiteY20" fmla="*/ 189799 h 1138773"/>
                      <a:gd name="connsiteX21" fmla="*/ 8762971 w 8762971"/>
                      <a:gd name="connsiteY21" fmla="*/ 569386 h 1138773"/>
                      <a:gd name="connsiteX22" fmla="*/ 8762971 w 8762971"/>
                      <a:gd name="connsiteY22" fmla="*/ 948973 h 1138773"/>
                      <a:gd name="connsiteX23" fmla="*/ 8581844 w 8762971"/>
                      <a:gd name="connsiteY23" fmla="*/ 1138773 h 1138773"/>
                      <a:gd name="connsiteX24" fmla="*/ 7937789 w 8762971"/>
                      <a:gd name="connsiteY24" fmla="*/ 1138773 h 1138773"/>
                      <a:gd name="connsiteX25" fmla="*/ 7461749 w 8762971"/>
                      <a:gd name="connsiteY25" fmla="*/ 1138773 h 1138773"/>
                      <a:gd name="connsiteX26" fmla="*/ 6733687 w 8762971"/>
                      <a:gd name="connsiteY26" fmla="*/ 1138773 h 1138773"/>
                      <a:gd name="connsiteX27" fmla="*/ 6005624 w 8762971"/>
                      <a:gd name="connsiteY27" fmla="*/ 1138773 h 1138773"/>
                      <a:gd name="connsiteX28" fmla="*/ 5529583 w 8762971"/>
                      <a:gd name="connsiteY28" fmla="*/ 1138773 h 1138773"/>
                      <a:gd name="connsiteX29" fmla="*/ 4969535 w 8762971"/>
                      <a:gd name="connsiteY29" fmla="*/ 1138773 h 1138773"/>
                      <a:gd name="connsiteX30" fmla="*/ 4325480 w 8762971"/>
                      <a:gd name="connsiteY30" fmla="*/ 1138773 h 1138773"/>
                      <a:gd name="connsiteX31" fmla="*/ 3597418 w 8762971"/>
                      <a:gd name="connsiteY31" fmla="*/ 1138773 h 1138773"/>
                      <a:gd name="connsiteX32" fmla="*/ 3289392 w 8762971"/>
                      <a:gd name="connsiteY32" fmla="*/ 1138773 h 1138773"/>
                      <a:gd name="connsiteX33" fmla="*/ 2813351 w 8762971"/>
                      <a:gd name="connsiteY33" fmla="*/ 1138773 h 1138773"/>
                      <a:gd name="connsiteX34" fmla="*/ 2169296 w 8762971"/>
                      <a:gd name="connsiteY34" fmla="*/ 1138773 h 1138773"/>
                      <a:gd name="connsiteX35" fmla="*/ 1861269 w 8762971"/>
                      <a:gd name="connsiteY35" fmla="*/ 1138773 h 1138773"/>
                      <a:gd name="connsiteX36" fmla="*/ 1217215 w 8762971"/>
                      <a:gd name="connsiteY36" fmla="*/ 1138773 h 1138773"/>
                      <a:gd name="connsiteX37" fmla="*/ 181126 w 8762971"/>
                      <a:gd name="connsiteY37" fmla="*/ 1138773 h 1138773"/>
                      <a:gd name="connsiteX38" fmla="*/ 0 w 8762971"/>
                      <a:gd name="connsiteY38" fmla="*/ 948973 h 1138773"/>
                      <a:gd name="connsiteX39" fmla="*/ 0 w 8762971"/>
                      <a:gd name="connsiteY39" fmla="*/ 584569 h 1138773"/>
                      <a:gd name="connsiteX40" fmla="*/ 0 w 8762971"/>
                      <a:gd name="connsiteY40" fmla="*/ 189799 h 1138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62971" h="1138773" fill="none" extrusionOk="0">
                        <a:moveTo>
                          <a:pt x="0" y="189799"/>
                        </a:moveTo>
                        <a:cubicBezTo>
                          <a:pt x="4740" y="93810"/>
                          <a:pt x="68066" y="-687"/>
                          <a:pt x="181126" y="0"/>
                        </a:cubicBezTo>
                        <a:cubicBezTo>
                          <a:pt x="298591" y="5538"/>
                          <a:pt x="452032" y="-7534"/>
                          <a:pt x="573159" y="0"/>
                        </a:cubicBezTo>
                        <a:cubicBezTo>
                          <a:pt x="698325" y="17442"/>
                          <a:pt x="765844" y="-4692"/>
                          <a:pt x="881185" y="0"/>
                        </a:cubicBezTo>
                        <a:cubicBezTo>
                          <a:pt x="992970" y="-4473"/>
                          <a:pt x="1104202" y="-15497"/>
                          <a:pt x="1189212" y="0"/>
                        </a:cubicBezTo>
                        <a:cubicBezTo>
                          <a:pt x="1309713" y="18640"/>
                          <a:pt x="1592189" y="51206"/>
                          <a:pt x="1917274" y="0"/>
                        </a:cubicBezTo>
                        <a:cubicBezTo>
                          <a:pt x="2195400" y="-15695"/>
                          <a:pt x="2238843" y="7623"/>
                          <a:pt x="2393315" y="0"/>
                        </a:cubicBezTo>
                        <a:cubicBezTo>
                          <a:pt x="2566549" y="-10610"/>
                          <a:pt x="2739751" y="37891"/>
                          <a:pt x="2869356" y="0"/>
                        </a:cubicBezTo>
                        <a:cubicBezTo>
                          <a:pt x="3001227" y="-27750"/>
                          <a:pt x="3179096" y="-141"/>
                          <a:pt x="3345396" y="0"/>
                        </a:cubicBezTo>
                        <a:cubicBezTo>
                          <a:pt x="3545069" y="-27668"/>
                          <a:pt x="3901352" y="28679"/>
                          <a:pt x="4073459" y="0"/>
                        </a:cubicBezTo>
                        <a:cubicBezTo>
                          <a:pt x="4257946" y="-22347"/>
                          <a:pt x="4363608" y="17032"/>
                          <a:pt x="4465493" y="0"/>
                        </a:cubicBezTo>
                        <a:cubicBezTo>
                          <a:pt x="4616710" y="38965"/>
                          <a:pt x="4863745" y="21538"/>
                          <a:pt x="5193555" y="0"/>
                        </a:cubicBezTo>
                        <a:cubicBezTo>
                          <a:pt x="5497611" y="7390"/>
                          <a:pt x="5420281" y="3722"/>
                          <a:pt x="5585588" y="0"/>
                        </a:cubicBezTo>
                        <a:cubicBezTo>
                          <a:pt x="5750435" y="26834"/>
                          <a:pt x="6141053" y="-8089"/>
                          <a:pt x="6313650" y="0"/>
                        </a:cubicBezTo>
                        <a:cubicBezTo>
                          <a:pt x="6435233" y="8057"/>
                          <a:pt x="6511877" y="-15400"/>
                          <a:pt x="6705684" y="0"/>
                        </a:cubicBezTo>
                        <a:cubicBezTo>
                          <a:pt x="6796308" y="14886"/>
                          <a:pt x="7265039" y="25570"/>
                          <a:pt x="7433746" y="0"/>
                        </a:cubicBezTo>
                        <a:cubicBezTo>
                          <a:pt x="7585068" y="-34179"/>
                          <a:pt x="7755212" y="41368"/>
                          <a:pt x="7909787" y="0"/>
                        </a:cubicBezTo>
                        <a:cubicBezTo>
                          <a:pt x="8040930" y="-26730"/>
                          <a:pt x="8429217" y="-23932"/>
                          <a:pt x="8581844" y="0"/>
                        </a:cubicBezTo>
                        <a:cubicBezTo>
                          <a:pt x="8711164" y="-1328"/>
                          <a:pt x="8744802" y="98336"/>
                          <a:pt x="8762971" y="189799"/>
                        </a:cubicBezTo>
                        <a:cubicBezTo>
                          <a:pt x="8754399" y="344386"/>
                          <a:pt x="8768558" y="448763"/>
                          <a:pt x="8762971" y="576978"/>
                        </a:cubicBezTo>
                        <a:cubicBezTo>
                          <a:pt x="8762289" y="699242"/>
                          <a:pt x="8756448" y="792474"/>
                          <a:pt x="8762971" y="948973"/>
                        </a:cubicBezTo>
                        <a:cubicBezTo>
                          <a:pt x="8787612" y="1065884"/>
                          <a:pt x="8663488" y="1128602"/>
                          <a:pt x="8581844" y="1138773"/>
                        </a:cubicBezTo>
                        <a:cubicBezTo>
                          <a:pt x="8435384" y="1136914"/>
                          <a:pt x="8218969" y="1142239"/>
                          <a:pt x="8105803" y="1138773"/>
                        </a:cubicBezTo>
                        <a:cubicBezTo>
                          <a:pt x="7984391" y="1134176"/>
                          <a:pt x="7682139" y="1166831"/>
                          <a:pt x="7545755" y="1138773"/>
                        </a:cubicBezTo>
                        <a:cubicBezTo>
                          <a:pt x="7381415" y="1116399"/>
                          <a:pt x="7184704" y="1173809"/>
                          <a:pt x="7069715" y="1138773"/>
                        </a:cubicBezTo>
                        <a:cubicBezTo>
                          <a:pt x="6944101" y="1113073"/>
                          <a:pt x="6684985" y="1148176"/>
                          <a:pt x="6509667" y="1138773"/>
                        </a:cubicBezTo>
                        <a:cubicBezTo>
                          <a:pt x="6362730" y="1107854"/>
                          <a:pt x="6319983" y="1134470"/>
                          <a:pt x="6201640" y="1138773"/>
                        </a:cubicBezTo>
                        <a:cubicBezTo>
                          <a:pt x="6105652" y="1168021"/>
                          <a:pt x="5773599" y="1126656"/>
                          <a:pt x="5557586" y="1138773"/>
                        </a:cubicBezTo>
                        <a:cubicBezTo>
                          <a:pt x="5334607" y="1131549"/>
                          <a:pt x="5191097" y="1154259"/>
                          <a:pt x="4913530" y="1138773"/>
                        </a:cubicBezTo>
                        <a:cubicBezTo>
                          <a:pt x="4806355" y="1134550"/>
                          <a:pt x="4628722" y="1140574"/>
                          <a:pt x="4437490" y="1138773"/>
                        </a:cubicBezTo>
                        <a:cubicBezTo>
                          <a:pt x="4321821" y="1128018"/>
                          <a:pt x="4083673" y="1114003"/>
                          <a:pt x="3961449" y="1138773"/>
                        </a:cubicBezTo>
                        <a:cubicBezTo>
                          <a:pt x="3868921" y="1173315"/>
                          <a:pt x="3741663" y="1129254"/>
                          <a:pt x="3569415" y="1138773"/>
                        </a:cubicBezTo>
                        <a:cubicBezTo>
                          <a:pt x="3403389" y="1143587"/>
                          <a:pt x="3213117" y="1123585"/>
                          <a:pt x="3093375" y="1138773"/>
                        </a:cubicBezTo>
                        <a:cubicBezTo>
                          <a:pt x="2967273" y="1132817"/>
                          <a:pt x="2667858" y="1113650"/>
                          <a:pt x="2533327" y="1138773"/>
                        </a:cubicBezTo>
                        <a:cubicBezTo>
                          <a:pt x="2416203" y="1160527"/>
                          <a:pt x="2324015" y="1132550"/>
                          <a:pt x="2225300" y="1138773"/>
                        </a:cubicBezTo>
                        <a:cubicBezTo>
                          <a:pt x="2142235" y="1181891"/>
                          <a:pt x="1724342" y="1150930"/>
                          <a:pt x="1497238" y="1138773"/>
                        </a:cubicBezTo>
                        <a:cubicBezTo>
                          <a:pt x="1276449" y="1164520"/>
                          <a:pt x="1120418" y="1188848"/>
                          <a:pt x="937190" y="1138773"/>
                        </a:cubicBezTo>
                        <a:cubicBezTo>
                          <a:pt x="791270" y="1150300"/>
                          <a:pt x="446668" y="1115717"/>
                          <a:pt x="181126" y="1138773"/>
                        </a:cubicBezTo>
                        <a:cubicBezTo>
                          <a:pt x="51094" y="1132171"/>
                          <a:pt x="-11365" y="1048542"/>
                          <a:pt x="0" y="948973"/>
                        </a:cubicBezTo>
                        <a:cubicBezTo>
                          <a:pt x="9040" y="801888"/>
                          <a:pt x="-10258" y="760555"/>
                          <a:pt x="0" y="592161"/>
                        </a:cubicBezTo>
                        <a:cubicBezTo>
                          <a:pt x="28545" y="434976"/>
                          <a:pt x="-5372" y="299945"/>
                          <a:pt x="0" y="189799"/>
                        </a:cubicBezTo>
                        <a:close/>
                      </a:path>
                      <a:path w="8762971" h="1138773" stroke="0" extrusionOk="0">
                        <a:moveTo>
                          <a:pt x="0" y="189799"/>
                        </a:moveTo>
                        <a:cubicBezTo>
                          <a:pt x="-27712" y="72797"/>
                          <a:pt x="78345" y="-14315"/>
                          <a:pt x="181126" y="0"/>
                        </a:cubicBezTo>
                        <a:cubicBezTo>
                          <a:pt x="282543" y="-46195"/>
                          <a:pt x="481060" y="8207"/>
                          <a:pt x="741173" y="0"/>
                        </a:cubicBezTo>
                        <a:cubicBezTo>
                          <a:pt x="1002824" y="-17081"/>
                          <a:pt x="968725" y="14437"/>
                          <a:pt x="1049199" y="0"/>
                        </a:cubicBezTo>
                        <a:cubicBezTo>
                          <a:pt x="1119361" y="-12124"/>
                          <a:pt x="1375894" y="-73156"/>
                          <a:pt x="1693255" y="0"/>
                        </a:cubicBezTo>
                        <a:cubicBezTo>
                          <a:pt x="2008402" y="28123"/>
                          <a:pt x="2083451" y="8267"/>
                          <a:pt x="2253303" y="0"/>
                        </a:cubicBezTo>
                        <a:cubicBezTo>
                          <a:pt x="2434816" y="9668"/>
                          <a:pt x="2563058" y="32476"/>
                          <a:pt x="2645336" y="0"/>
                        </a:cubicBezTo>
                        <a:cubicBezTo>
                          <a:pt x="2754110" y="-18739"/>
                          <a:pt x="2903359" y="5784"/>
                          <a:pt x="3037370" y="0"/>
                        </a:cubicBezTo>
                        <a:cubicBezTo>
                          <a:pt x="3169732" y="-7728"/>
                          <a:pt x="3288437" y="5155"/>
                          <a:pt x="3429404" y="0"/>
                        </a:cubicBezTo>
                        <a:cubicBezTo>
                          <a:pt x="3532831" y="4097"/>
                          <a:pt x="3842482" y="-5583"/>
                          <a:pt x="4073459" y="0"/>
                        </a:cubicBezTo>
                        <a:cubicBezTo>
                          <a:pt x="4352526" y="1252"/>
                          <a:pt x="4370950" y="-22113"/>
                          <a:pt x="4549499" y="0"/>
                        </a:cubicBezTo>
                        <a:cubicBezTo>
                          <a:pt x="4728411" y="24574"/>
                          <a:pt x="4780498" y="7549"/>
                          <a:pt x="4941533" y="0"/>
                        </a:cubicBezTo>
                        <a:cubicBezTo>
                          <a:pt x="5095609" y="-2359"/>
                          <a:pt x="5125044" y="-11405"/>
                          <a:pt x="5249559" y="0"/>
                        </a:cubicBezTo>
                        <a:cubicBezTo>
                          <a:pt x="5371644" y="8235"/>
                          <a:pt x="5477280" y="-10259"/>
                          <a:pt x="5557586" y="0"/>
                        </a:cubicBezTo>
                        <a:cubicBezTo>
                          <a:pt x="5638568" y="15130"/>
                          <a:pt x="5893889" y="-7167"/>
                          <a:pt x="6117634" y="0"/>
                        </a:cubicBezTo>
                        <a:cubicBezTo>
                          <a:pt x="6376613" y="-23835"/>
                          <a:pt x="6345136" y="-7617"/>
                          <a:pt x="6509667" y="0"/>
                        </a:cubicBezTo>
                        <a:cubicBezTo>
                          <a:pt x="6662840" y="-13704"/>
                          <a:pt x="7036757" y="-27441"/>
                          <a:pt x="7237729" y="0"/>
                        </a:cubicBezTo>
                        <a:cubicBezTo>
                          <a:pt x="7441426" y="34178"/>
                          <a:pt x="7559894" y="-5905"/>
                          <a:pt x="7797777" y="0"/>
                        </a:cubicBezTo>
                        <a:cubicBezTo>
                          <a:pt x="8030450" y="6617"/>
                          <a:pt x="8040415" y="7143"/>
                          <a:pt x="8105803" y="0"/>
                        </a:cubicBezTo>
                        <a:cubicBezTo>
                          <a:pt x="8176169" y="-16586"/>
                          <a:pt x="8452195" y="7906"/>
                          <a:pt x="8581844" y="0"/>
                        </a:cubicBezTo>
                        <a:cubicBezTo>
                          <a:pt x="8668572" y="19007"/>
                          <a:pt x="8764994" y="101937"/>
                          <a:pt x="8762971" y="189799"/>
                        </a:cubicBezTo>
                        <a:cubicBezTo>
                          <a:pt x="8770155" y="361994"/>
                          <a:pt x="8747902" y="468813"/>
                          <a:pt x="8762971" y="569386"/>
                        </a:cubicBezTo>
                        <a:cubicBezTo>
                          <a:pt x="8781043" y="670478"/>
                          <a:pt x="8753325" y="830809"/>
                          <a:pt x="8762971" y="948973"/>
                        </a:cubicBezTo>
                        <a:cubicBezTo>
                          <a:pt x="8751383" y="1043313"/>
                          <a:pt x="8695054" y="1155731"/>
                          <a:pt x="8581844" y="1138773"/>
                        </a:cubicBezTo>
                        <a:cubicBezTo>
                          <a:pt x="8303088" y="1148516"/>
                          <a:pt x="8201852" y="1167249"/>
                          <a:pt x="7937789" y="1138773"/>
                        </a:cubicBezTo>
                        <a:cubicBezTo>
                          <a:pt x="7686092" y="1135294"/>
                          <a:pt x="7597865" y="1130670"/>
                          <a:pt x="7461749" y="1138773"/>
                        </a:cubicBezTo>
                        <a:cubicBezTo>
                          <a:pt x="7329658" y="1163195"/>
                          <a:pt x="6954810" y="1183437"/>
                          <a:pt x="6733687" y="1138773"/>
                        </a:cubicBezTo>
                        <a:cubicBezTo>
                          <a:pt x="6556400" y="1104548"/>
                          <a:pt x="6270682" y="1174621"/>
                          <a:pt x="6005624" y="1138773"/>
                        </a:cubicBezTo>
                        <a:cubicBezTo>
                          <a:pt x="5734837" y="1122158"/>
                          <a:pt x="5722831" y="1126079"/>
                          <a:pt x="5529583" y="1138773"/>
                        </a:cubicBezTo>
                        <a:cubicBezTo>
                          <a:pt x="5354798" y="1141569"/>
                          <a:pt x="5149181" y="1176710"/>
                          <a:pt x="4969535" y="1138773"/>
                        </a:cubicBezTo>
                        <a:cubicBezTo>
                          <a:pt x="4781295" y="1105637"/>
                          <a:pt x="4485375" y="1184547"/>
                          <a:pt x="4325480" y="1138773"/>
                        </a:cubicBezTo>
                        <a:cubicBezTo>
                          <a:pt x="4154025" y="1130766"/>
                          <a:pt x="3918744" y="1222664"/>
                          <a:pt x="3597418" y="1138773"/>
                        </a:cubicBezTo>
                        <a:cubicBezTo>
                          <a:pt x="3314494" y="1104101"/>
                          <a:pt x="3377857" y="1133808"/>
                          <a:pt x="3289392" y="1138773"/>
                        </a:cubicBezTo>
                        <a:cubicBezTo>
                          <a:pt x="3200107" y="1154788"/>
                          <a:pt x="2955134" y="1167051"/>
                          <a:pt x="2813351" y="1138773"/>
                        </a:cubicBezTo>
                        <a:cubicBezTo>
                          <a:pt x="2688165" y="1155854"/>
                          <a:pt x="2438081" y="1164720"/>
                          <a:pt x="2169296" y="1138773"/>
                        </a:cubicBezTo>
                        <a:cubicBezTo>
                          <a:pt x="1855521" y="1157228"/>
                          <a:pt x="1985932" y="1163909"/>
                          <a:pt x="1861269" y="1138773"/>
                        </a:cubicBezTo>
                        <a:cubicBezTo>
                          <a:pt x="1730365" y="1093668"/>
                          <a:pt x="1498920" y="1161701"/>
                          <a:pt x="1217215" y="1138773"/>
                        </a:cubicBezTo>
                        <a:cubicBezTo>
                          <a:pt x="1007123" y="1129854"/>
                          <a:pt x="636752" y="1172708"/>
                          <a:pt x="181126" y="1138773"/>
                        </a:cubicBezTo>
                        <a:cubicBezTo>
                          <a:pt x="68665" y="1147301"/>
                          <a:pt x="-9841" y="1036475"/>
                          <a:pt x="0" y="948973"/>
                        </a:cubicBezTo>
                        <a:cubicBezTo>
                          <a:pt x="1165" y="862498"/>
                          <a:pt x="-21605" y="657943"/>
                          <a:pt x="0" y="584569"/>
                        </a:cubicBezTo>
                        <a:cubicBezTo>
                          <a:pt x="13708" y="495454"/>
                          <a:pt x="-27167" y="365225"/>
                          <a:pt x="0" y="189799"/>
                        </a:cubicBezTo>
                        <a:close/>
                      </a:path>
                      <a:path w="8762971" h="1138773" fill="none" stroke="0" extrusionOk="0">
                        <a:moveTo>
                          <a:pt x="0" y="189799"/>
                        </a:moveTo>
                        <a:cubicBezTo>
                          <a:pt x="-4202" y="103426"/>
                          <a:pt x="72486" y="9547"/>
                          <a:pt x="181126" y="0"/>
                        </a:cubicBezTo>
                        <a:cubicBezTo>
                          <a:pt x="292783" y="4191"/>
                          <a:pt x="451044" y="-28197"/>
                          <a:pt x="573159" y="0"/>
                        </a:cubicBezTo>
                        <a:cubicBezTo>
                          <a:pt x="689132" y="16868"/>
                          <a:pt x="776577" y="5105"/>
                          <a:pt x="881185" y="0"/>
                        </a:cubicBezTo>
                        <a:cubicBezTo>
                          <a:pt x="1006727" y="-3732"/>
                          <a:pt x="1116854" y="-16291"/>
                          <a:pt x="1189212" y="0"/>
                        </a:cubicBezTo>
                        <a:cubicBezTo>
                          <a:pt x="1271429" y="48230"/>
                          <a:pt x="1607913" y="52852"/>
                          <a:pt x="1917274" y="0"/>
                        </a:cubicBezTo>
                        <a:cubicBezTo>
                          <a:pt x="2202464" y="-25853"/>
                          <a:pt x="2237096" y="15636"/>
                          <a:pt x="2393315" y="0"/>
                        </a:cubicBezTo>
                        <a:cubicBezTo>
                          <a:pt x="2559906" y="-1208"/>
                          <a:pt x="2762645" y="18609"/>
                          <a:pt x="2869356" y="0"/>
                        </a:cubicBezTo>
                        <a:cubicBezTo>
                          <a:pt x="2970868" y="3617"/>
                          <a:pt x="3180136" y="-3189"/>
                          <a:pt x="3345396" y="0"/>
                        </a:cubicBezTo>
                        <a:cubicBezTo>
                          <a:pt x="3534060" y="-20412"/>
                          <a:pt x="3885249" y="12376"/>
                          <a:pt x="4073459" y="0"/>
                        </a:cubicBezTo>
                        <a:cubicBezTo>
                          <a:pt x="4254211" y="-18207"/>
                          <a:pt x="4369995" y="23600"/>
                          <a:pt x="4465493" y="0"/>
                        </a:cubicBezTo>
                        <a:cubicBezTo>
                          <a:pt x="4573103" y="-39184"/>
                          <a:pt x="4906124" y="40788"/>
                          <a:pt x="5193555" y="0"/>
                        </a:cubicBezTo>
                        <a:cubicBezTo>
                          <a:pt x="5510254" y="7574"/>
                          <a:pt x="5423097" y="-20339"/>
                          <a:pt x="5585588" y="0"/>
                        </a:cubicBezTo>
                        <a:cubicBezTo>
                          <a:pt x="5748673" y="-16516"/>
                          <a:pt x="6130494" y="-26481"/>
                          <a:pt x="6313650" y="0"/>
                        </a:cubicBezTo>
                        <a:cubicBezTo>
                          <a:pt x="6482844" y="-7749"/>
                          <a:pt x="6552647" y="-4918"/>
                          <a:pt x="6705684" y="0"/>
                        </a:cubicBezTo>
                        <a:cubicBezTo>
                          <a:pt x="6787562" y="-3112"/>
                          <a:pt x="7258969" y="19725"/>
                          <a:pt x="7433746" y="0"/>
                        </a:cubicBezTo>
                        <a:cubicBezTo>
                          <a:pt x="7565955" y="-10551"/>
                          <a:pt x="7769264" y="18790"/>
                          <a:pt x="7909787" y="0"/>
                        </a:cubicBezTo>
                        <a:cubicBezTo>
                          <a:pt x="8107331" y="-12497"/>
                          <a:pt x="8434200" y="-36813"/>
                          <a:pt x="8581844" y="0"/>
                        </a:cubicBezTo>
                        <a:cubicBezTo>
                          <a:pt x="8693473" y="-4178"/>
                          <a:pt x="8764440" y="102360"/>
                          <a:pt x="8762971" y="189799"/>
                        </a:cubicBezTo>
                        <a:cubicBezTo>
                          <a:pt x="8763976" y="352848"/>
                          <a:pt x="8749155" y="450616"/>
                          <a:pt x="8762971" y="576978"/>
                        </a:cubicBezTo>
                        <a:cubicBezTo>
                          <a:pt x="8772656" y="704056"/>
                          <a:pt x="8759156" y="791505"/>
                          <a:pt x="8762971" y="948973"/>
                        </a:cubicBezTo>
                        <a:cubicBezTo>
                          <a:pt x="8784307" y="1041157"/>
                          <a:pt x="8657617" y="1139699"/>
                          <a:pt x="8581844" y="1138773"/>
                        </a:cubicBezTo>
                        <a:cubicBezTo>
                          <a:pt x="8440462" y="1127198"/>
                          <a:pt x="8187558" y="1164501"/>
                          <a:pt x="8105803" y="1138773"/>
                        </a:cubicBezTo>
                        <a:cubicBezTo>
                          <a:pt x="7987924" y="1128735"/>
                          <a:pt x="7706667" y="1164751"/>
                          <a:pt x="7545755" y="1138773"/>
                        </a:cubicBezTo>
                        <a:cubicBezTo>
                          <a:pt x="7399618" y="1112688"/>
                          <a:pt x="7165985" y="1163446"/>
                          <a:pt x="7069715" y="1138773"/>
                        </a:cubicBezTo>
                        <a:cubicBezTo>
                          <a:pt x="6949037" y="1117646"/>
                          <a:pt x="6668994" y="1158739"/>
                          <a:pt x="6509667" y="1138773"/>
                        </a:cubicBezTo>
                        <a:cubicBezTo>
                          <a:pt x="6352118" y="1113869"/>
                          <a:pt x="6319512" y="1134042"/>
                          <a:pt x="6201640" y="1138773"/>
                        </a:cubicBezTo>
                        <a:cubicBezTo>
                          <a:pt x="6047688" y="1168592"/>
                          <a:pt x="5749323" y="1117722"/>
                          <a:pt x="5557586" y="1138773"/>
                        </a:cubicBezTo>
                        <a:cubicBezTo>
                          <a:pt x="5339984" y="1132372"/>
                          <a:pt x="5211110" y="1123620"/>
                          <a:pt x="4913530" y="1138773"/>
                        </a:cubicBezTo>
                        <a:cubicBezTo>
                          <a:pt x="4807496" y="1135243"/>
                          <a:pt x="4601434" y="1123198"/>
                          <a:pt x="4437490" y="1138773"/>
                        </a:cubicBezTo>
                        <a:cubicBezTo>
                          <a:pt x="4329238" y="1140572"/>
                          <a:pt x="4059344" y="1124094"/>
                          <a:pt x="3961449" y="1138773"/>
                        </a:cubicBezTo>
                        <a:cubicBezTo>
                          <a:pt x="3864816" y="1145449"/>
                          <a:pt x="3732705" y="1137690"/>
                          <a:pt x="3569415" y="1138773"/>
                        </a:cubicBezTo>
                        <a:cubicBezTo>
                          <a:pt x="3386217" y="1141692"/>
                          <a:pt x="3249040" y="1128842"/>
                          <a:pt x="3093375" y="1138773"/>
                        </a:cubicBezTo>
                        <a:cubicBezTo>
                          <a:pt x="2967917" y="1117810"/>
                          <a:pt x="2660968" y="1141148"/>
                          <a:pt x="2533327" y="1138773"/>
                        </a:cubicBezTo>
                        <a:cubicBezTo>
                          <a:pt x="2413224" y="1173076"/>
                          <a:pt x="2291912" y="1132537"/>
                          <a:pt x="2225300" y="1138773"/>
                        </a:cubicBezTo>
                        <a:cubicBezTo>
                          <a:pt x="2133332" y="1136308"/>
                          <a:pt x="1730164" y="1098258"/>
                          <a:pt x="1497238" y="1138773"/>
                        </a:cubicBezTo>
                        <a:cubicBezTo>
                          <a:pt x="1270010" y="1118258"/>
                          <a:pt x="1108881" y="1160573"/>
                          <a:pt x="937190" y="1138773"/>
                        </a:cubicBezTo>
                        <a:cubicBezTo>
                          <a:pt x="787480" y="1122199"/>
                          <a:pt x="490446" y="1101164"/>
                          <a:pt x="181126" y="1138773"/>
                        </a:cubicBezTo>
                        <a:cubicBezTo>
                          <a:pt x="39803" y="1137619"/>
                          <a:pt x="14961" y="1061249"/>
                          <a:pt x="0" y="948973"/>
                        </a:cubicBezTo>
                        <a:cubicBezTo>
                          <a:pt x="5540" y="797355"/>
                          <a:pt x="-15097" y="756658"/>
                          <a:pt x="0" y="592161"/>
                        </a:cubicBezTo>
                        <a:cubicBezTo>
                          <a:pt x="13966" y="408559"/>
                          <a:pt x="-17481" y="293852"/>
                          <a:pt x="0" y="18979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lần thay các chữ a và b bằng các số chúng ta tính được gì ?</a:t>
            </a:r>
            <a:endParaRPr lang="vi-VN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C20C727-38A7-470A-940A-816123C78185}"/>
              </a:ext>
            </a:extLst>
          </p:cNvPr>
          <p:cNvSpPr txBox="1"/>
          <p:nvPr/>
        </p:nvSpPr>
        <p:spPr>
          <a:xfrm>
            <a:off x="1488093" y="5227966"/>
            <a:ext cx="9067076" cy="1138773"/>
          </a:xfrm>
          <a:custGeom>
            <a:avLst/>
            <a:gdLst>
              <a:gd name="connsiteX0" fmla="*/ 0 w 10708640"/>
              <a:gd name="connsiteY0" fmla="*/ 221342 h 1328023"/>
              <a:gd name="connsiteX1" fmla="*/ 221342 w 10708640"/>
              <a:gd name="connsiteY1" fmla="*/ 0 h 1328023"/>
              <a:gd name="connsiteX2" fmla="*/ 700420 w 10708640"/>
              <a:gd name="connsiteY2" fmla="*/ 0 h 1328023"/>
              <a:gd name="connsiteX3" fmla="*/ 1076838 w 10708640"/>
              <a:gd name="connsiteY3" fmla="*/ 0 h 1328023"/>
              <a:gd name="connsiteX4" fmla="*/ 1453257 w 10708640"/>
              <a:gd name="connsiteY4" fmla="*/ 0 h 1328023"/>
              <a:gd name="connsiteX5" fmla="*/ 2342973 w 10708640"/>
              <a:gd name="connsiteY5" fmla="*/ 0 h 1328023"/>
              <a:gd name="connsiteX6" fmla="*/ 2924710 w 10708640"/>
              <a:gd name="connsiteY6" fmla="*/ 0 h 1328023"/>
              <a:gd name="connsiteX7" fmla="*/ 3506448 w 10708640"/>
              <a:gd name="connsiteY7" fmla="*/ 0 h 1328023"/>
              <a:gd name="connsiteX8" fmla="*/ 4088185 w 10708640"/>
              <a:gd name="connsiteY8" fmla="*/ 0 h 1328023"/>
              <a:gd name="connsiteX9" fmla="*/ 4977902 w 10708640"/>
              <a:gd name="connsiteY9" fmla="*/ 0 h 1328023"/>
              <a:gd name="connsiteX10" fmla="*/ 5456980 w 10708640"/>
              <a:gd name="connsiteY10" fmla="*/ 0 h 1328023"/>
              <a:gd name="connsiteX11" fmla="*/ 6346696 w 10708640"/>
              <a:gd name="connsiteY11" fmla="*/ 0 h 1328023"/>
              <a:gd name="connsiteX12" fmla="*/ 6825774 w 10708640"/>
              <a:gd name="connsiteY12" fmla="*/ 0 h 1328023"/>
              <a:gd name="connsiteX13" fmla="*/ 7715490 w 10708640"/>
              <a:gd name="connsiteY13" fmla="*/ 0 h 1328023"/>
              <a:gd name="connsiteX14" fmla="*/ 8194568 w 10708640"/>
              <a:gd name="connsiteY14" fmla="*/ 0 h 1328023"/>
              <a:gd name="connsiteX15" fmla="*/ 9084284 w 10708640"/>
              <a:gd name="connsiteY15" fmla="*/ 0 h 1328023"/>
              <a:gd name="connsiteX16" fmla="*/ 9666022 w 10708640"/>
              <a:gd name="connsiteY16" fmla="*/ 0 h 1328023"/>
              <a:gd name="connsiteX17" fmla="*/ 10487298 w 10708640"/>
              <a:gd name="connsiteY17" fmla="*/ 0 h 1328023"/>
              <a:gd name="connsiteX18" fmla="*/ 10708640 w 10708640"/>
              <a:gd name="connsiteY18" fmla="*/ 221342 h 1328023"/>
              <a:gd name="connsiteX19" fmla="*/ 10708640 w 10708640"/>
              <a:gd name="connsiteY19" fmla="*/ 672865 h 1328023"/>
              <a:gd name="connsiteX20" fmla="*/ 10708640 w 10708640"/>
              <a:gd name="connsiteY20" fmla="*/ 1106681 h 1328023"/>
              <a:gd name="connsiteX21" fmla="*/ 10487298 w 10708640"/>
              <a:gd name="connsiteY21" fmla="*/ 1328023 h 1328023"/>
              <a:gd name="connsiteX22" fmla="*/ 9905560 w 10708640"/>
              <a:gd name="connsiteY22" fmla="*/ 1328023 h 1328023"/>
              <a:gd name="connsiteX23" fmla="*/ 9221163 w 10708640"/>
              <a:gd name="connsiteY23" fmla="*/ 1328023 h 1328023"/>
              <a:gd name="connsiteX24" fmla="*/ 8639426 w 10708640"/>
              <a:gd name="connsiteY24" fmla="*/ 1328023 h 1328023"/>
              <a:gd name="connsiteX25" fmla="*/ 7955029 w 10708640"/>
              <a:gd name="connsiteY25" fmla="*/ 1328023 h 1328023"/>
              <a:gd name="connsiteX26" fmla="*/ 7578610 w 10708640"/>
              <a:gd name="connsiteY26" fmla="*/ 1328023 h 1328023"/>
              <a:gd name="connsiteX27" fmla="*/ 6791554 w 10708640"/>
              <a:gd name="connsiteY27" fmla="*/ 1328023 h 1328023"/>
              <a:gd name="connsiteX28" fmla="*/ 6004497 w 10708640"/>
              <a:gd name="connsiteY28" fmla="*/ 1328023 h 1328023"/>
              <a:gd name="connsiteX29" fmla="*/ 5422760 w 10708640"/>
              <a:gd name="connsiteY29" fmla="*/ 1328023 h 1328023"/>
              <a:gd name="connsiteX30" fmla="*/ 4841022 w 10708640"/>
              <a:gd name="connsiteY30" fmla="*/ 1328023 h 1328023"/>
              <a:gd name="connsiteX31" fmla="*/ 4361944 w 10708640"/>
              <a:gd name="connsiteY31" fmla="*/ 1328023 h 1328023"/>
              <a:gd name="connsiteX32" fmla="*/ 3780207 w 10708640"/>
              <a:gd name="connsiteY32" fmla="*/ 1328023 h 1328023"/>
              <a:gd name="connsiteX33" fmla="*/ 3095810 w 10708640"/>
              <a:gd name="connsiteY33" fmla="*/ 1328023 h 1328023"/>
              <a:gd name="connsiteX34" fmla="*/ 2719391 w 10708640"/>
              <a:gd name="connsiteY34" fmla="*/ 1328023 h 1328023"/>
              <a:gd name="connsiteX35" fmla="*/ 1829675 w 10708640"/>
              <a:gd name="connsiteY35" fmla="*/ 1328023 h 1328023"/>
              <a:gd name="connsiteX36" fmla="*/ 1145278 w 10708640"/>
              <a:gd name="connsiteY36" fmla="*/ 1328023 h 1328023"/>
              <a:gd name="connsiteX37" fmla="*/ 221342 w 10708640"/>
              <a:gd name="connsiteY37" fmla="*/ 1328023 h 1328023"/>
              <a:gd name="connsiteX38" fmla="*/ 0 w 10708640"/>
              <a:gd name="connsiteY38" fmla="*/ 1106681 h 1328023"/>
              <a:gd name="connsiteX39" fmla="*/ 0 w 10708640"/>
              <a:gd name="connsiteY39" fmla="*/ 690572 h 1328023"/>
              <a:gd name="connsiteX40" fmla="*/ 0 w 10708640"/>
              <a:gd name="connsiteY40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708640" h="1328023" fill="none" extrusionOk="0">
                <a:moveTo>
                  <a:pt x="0" y="221342"/>
                </a:moveTo>
                <a:cubicBezTo>
                  <a:pt x="-2267" y="120321"/>
                  <a:pt x="106205" y="9863"/>
                  <a:pt x="221342" y="0"/>
                </a:cubicBezTo>
                <a:cubicBezTo>
                  <a:pt x="344487" y="8082"/>
                  <a:pt x="540205" y="-21197"/>
                  <a:pt x="700420" y="0"/>
                </a:cubicBezTo>
                <a:cubicBezTo>
                  <a:pt x="860635" y="21197"/>
                  <a:pt x="932546" y="-1619"/>
                  <a:pt x="1076838" y="0"/>
                </a:cubicBezTo>
                <a:cubicBezTo>
                  <a:pt x="1221130" y="1619"/>
                  <a:pt x="1366242" y="-13378"/>
                  <a:pt x="1453257" y="0"/>
                </a:cubicBezTo>
                <a:cubicBezTo>
                  <a:pt x="1540272" y="13378"/>
                  <a:pt x="2002176" y="30629"/>
                  <a:pt x="2342973" y="0"/>
                </a:cubicBezTo>
                <a:cubicBezTo>
                  <a:pt x="2683770" y="-30629"/>
                  <a:pt x="2724483" y="11505"/>
                  <a:pt x="2924710" y="0"/>
                </a:cubicBezTo>
                <a:cubicBezTo>
                  <a:pt x="3124937" y="-11505"/>
                  <a:pt x="3371269" y="22060"/>
                  <a:pt x="3506448" y="0"/>
                </a:cubicBezTo>
                <a:cubicBezTo>
                  <a:pt x="3641627" y="-22060"/>
                  <a:pt x="3890202" y="11513"/>
                  <a:pt x="4088185" y="0"/>
                </a:cubicBezTo>
                <a:cubicBezTo>
                  <a:pt x="4286168" y="-11513"/>
                  <a:pt x="4756348" y="27004"/>
                  <a:pt x="4977902" y="0"/>
                </a:cubicBezTo>
                <a:cubicBezTo>
                  <a:pt x="5199456" y="-27004"/>
                  <a:pt x="5335908" y="18115"/>
                  <a:pt x="5456980" y="0"/>
                </a:cubicBezTo>
                <a:cubicBezTo>
                  <a:pt x="5578052" y="-18115"/>
                  <a:pt x="5966609" y="-9875"/>
                  <a:pt x="6346696" y="0"/>
                </a:cubicBezTo>
                <a:cubicBezTo>
                  <a:pt x="6726783" y="9875"/>
                  <a:pt x="6623608" y="-4617"/>
                  <a:pt x="6825774" y="0"/>
                </a:cubicBezTo>
                <a:cubicBezTo>
                  <a:pt x="7027940" y="4617"/>
                  <a:pt x="7526866" y="-966"/>
                  <a:pt x="7715490" y="0"/>
                </a:cubicBezTo>
                <a:cubicBezTo>
                  <a:pt x="7904114" y="966"/>
                  <a:pt x="8092454" y="-389"/>
                  <a:pt x="8194568" y="0"/>
                </a:cubicBezTo>
                <a:cubicBezTo>
                  <a:pt x="8296682" y="389"/>
                  <a:pt x="8892141" y="37017"/>
                  <a:pt x="9084284" y="0"/>
                </a:cubicBezTo>
                <a:cubicBezTo>
                  <a:pt x="9276427" y="-37017"/>
                  <a:pt x="9478267" y="17086"/>
                  <a:pt x="9666022" y="0"/>
                </a:cubicBezTo>
                <a:cubicBezTo>
                  <a:pt x="9853777" y="-17086"/>
                  <a:pt x="10258031" y="-24808"/>
                  <a:pt x="10487298" y="0"/>
                </a:cubicBezTo>
                <a:cubicBezTo>
                  <a:pt x="10625126" y="-1236"/>
                  <a:pt x="10698949" y="108783"/>
                  <a:pt x="10708640" y="221342"/>
                </a:cubicBezTo>
                <a:cubicBezTo>
                  <a:pt x="10696788" y="409749"/>
                  <a:pt x="10715270" y="525986"/>
                  <a:pt x="10708640" y="672865"/>
                </a:cubicBezTo>
                <a:cubicBezTo>
                  <a:pt x="10702010" y="819744"/>
                  <a:pt x="10721045" y="918927"/>
                  <a:pt x="10708640" y="1106681"/>
                </a:cubicBezTo>
                <a:cubicBezTo>
                  <a:pt x="10724197" y="1232874"/>
                  <a:pt x="10590048" y="1338426"/>
                  <a:pt x="10487298" y="1328023"/>
                </a:cubicBezTo>
                <a:cubicBezTo>
                  <a:pt x="10313434" y="1319335"/>
                  <a:pt x="10034137" y="1352892"/>
                  <a:pt x="9905560" y="1328023"/>
                </a:cubicBezTo>
                <a:cubicBezTo>
                  <a:pt x="9776983" y="1303154"/>
                  <a:pt x="9389645" y="1355954"/>
                  <a:pt x="9221163" y="1328023"/>
                </a:cubicBezTo>
                <a:cubicBezTo>
                  <a:pt x="9052681" y="1300092"/>
                  <a:pt x="8786646" y="1345445"/>
                  <a:pt x="8639426" y="1328023"/>
                </a:cubicBezTo>
                <a:cubicBezTo>
                  <a:pt x="8492206" y="1310601"/>
                  <a:pt x="8142349" y="1358119"/>
                  <a:pt x="7955029" y="1328023"/>
                </a:cubicBezTo>
                <a:cubicBezTo>
                  <a:pt x="7767709" y="1297927"/>
                  <a:pt x="7723439" y="1325333"/>
                  <a:pt x="7578610" y="1328023"/>
                </a:cubicBezTo>
                <a:cubicBezTo>
                  <a:pt x="7433781" y="1330713"/>
                  <a:pt x="7058975" y="1345978"/>
                  <a:pt x="6791554" y="1328023"/>
                </a:cubicBezTo>
                <a:cubicBezTo>
                  <a:pt x="6524133" y="1310068"/>
                  <a:pt x="6358933" y="1325372"/>
                  <a:pt x="6004497" y="1328023"/>
                </a:cubicBezTo>
                <a:cubicBezTo>
                  <a:pt x="5650061" y="1330674"/>
                  <a:pt x="5557563" y="1331375"/>
                  <a:pt x="5422760" y="1328023"/>
                </a:cubicBezTo>
                <a:cubicBezTo>
                  <a:pt x="5287957" y="1324671"/>
                  <a:pt x="4970834" y="1306596"/>
                  <a:pt x="4841022" y="1328023"/>
                </a:cubicBezTo>
                <a:cubicBezTo>
                  <a:pt x="4711210" y="1349450"/>
                  <a:pt x="4560166" y="1322784"/>
                  <a:pt x="4361944" y="1328023"/>
                </a:cubicBezTo>
                <a:cubicBezTo>
                  <a:pt x="4163722" y="1333262"/>
                  <a:pt x="3934323" y="1322329"/>
                  <a:pt x="3780207" y="1328023"/>
                </a:cubicBezTo>
                <a:cubicBezTo>
                  <a:pt x="3626091" y="1333717"/>
                  <a:pt x="3254772" y="1304166"/>
                  <a:pt x="3095810" y="1328023"/>
                </a:cubicBezTo>
                <a:cubicBezTo>
                  <a:pt x="2936848" y="1351880"/>
                  <a:pt x="2820498" y="1326603"/>
                  <a:pt x="2719391" y="1328023"/>
                </a:cubicBezTo>
                <a:cubicBezTo>
                  <a:pt x="2618284" y="1329443"/>
                  <a:pt x="2080108" y="1315475"/>
                  <a:pt x="1829675" y="1328023"/>
                </a:cubicBezTo>
                <a:cubicBezTo>
                  <a:pt x="1579242" y="1340571"/>
                  <a:pt x="1357370" y="1347533"/>
                  <a:pt x="1145278" y="1328023"/>
                </a:cubicBezTo>
                <a:cubicBezTo>
                  <a:pt x="933186" y="1308513"/>
                  <a:pt x="571405" y="1303028"/>
                  <a:pt x="221342" y="1328023"/>
                </a:cubicBezTo>
                <a:cubicBezTo>
                  <a:pt x="73751" y="1327548"/>
                  <a:pt x="-11579" y="1228638"/>
                  <a:pt x="0" y="1106681"/>
                </a:cubicBezTo>
                <a:cubicBezTo>
                  <a:pt x="5210" y="930838"/>
                  <a:pt x="-12601" y="881805"/>
                  <a:pt x="0" y="690572"/>
                </a:cubicBezTo>
                <a:cubicBezTo>
                  <a:pt x="12601" y="499339"/>
                  <a:pt x="1214" y="333607"/>
                  <a:pt x="0" y="221342"/>
                </a:cubicBezTo>
                <a:close/>
              </a:path>
              <a:path w="10708640" h="1328023" stroke="0" extrusionOk="0">
                <a:moveTo>
                  <a:pt x="0" y="221342"/>
                </a:moveTo>
                <a:cubicBezTo>
                  <a:pt x="-23472" y="101616"/>
                  <a:pt x="85080" y="1059"/>
                  <a:pt x="221342" y="0"/>
                </a:cubicBezTo>
                <a:cubicBezTo>
                  <a:pt x="374321" y="-25307"/>
                  <a:pt x="586904" y="21099"/>
                  <a:pt x="905739" y="0"/>
                </a:cubicBezTo>
                <a:cubicBezTo>
                  <a:pt x="1224574" y="-21099"/>
                  <a:pt x="1178599" y="18332"/>
                  <a:pt x="1282157" y="0"/>
                </a:cubicBezTo>
                <a:cubicBezTo>
                  <a:pt x="1385715" y="-18332"/>
                  <a:pt x="1687317" y="-33415"/>
                  <a:pt x="2069214" y="0"/>
                </a:cubicBezTo>
                <a:cubicBezTo>
                  <a:pt x="2451111" y="33415"/>
                  <a:pt x="2532076" y="641"/>
                  <a:pt x="2753611" y="0"/>
                </a:cubicBezTo>
                <a:cubicBezTo>
                  <a:pt x="2975146" y="-641"/>
                  <a:pt x="3133185" y="14744"/>
                  <a:pt x="3232689" y="0"/>
                </a:cubicBezTo>
                <a:cubicBezTo>
                  <a:pt x="3332193" y="-14744"/>
                  <a:pt x="3568173" y="6287"/>
                  <a:pt x="3711767" y="0"/>
                </a:cubicBezTo>
                <a:cubicBezTo>
                  <a:pt x="3855361" y="-6287"/>
                  <a:pt x="4043184" y="-14130"/>
                  <a:pt x="4190845" y="0"/>
                </a:cubicBezTo>
                <a:cubicBezTo>
                  <a:pt x="4338506" y="14130"/>
                  <a:pt x="4647937" y="-2420"/>
                  <a:pt x="4977902" y="0"/>
                </a:cubicBezTo>
                <a:cubicBezTo>
                  <a:pt x="5307867" y="2420"/>
                  <a:pt x="5347563" y="-24905"/>
                  <a:pt x="5559639" y="0"/>
                </a:cubicBezTo>
                <a:cubicBezTo>
                  <a:pt x="5771715" y="24905"/>
                  <a:pt x="5849755" y="5774"/>
                  <a:pt x="6038717" y="0"/>
                </a:cubicBezTo>
                <a:cubicBezTo>
                  <a:pt x="6227679" y="-5774"/>
                  <a:pt x="6263745" y="-9970"/>
                  <a:pt x="6415135" y="0"/>
                </a:cubicBezTo>
                <a:cubicBezTo>
                  <a:pt x="6566525" y="9970"/>
                  <a:pt x="6707173" y="-4878"/>
                  <a:pt x="6791554" y="0"/>
                </a:cubicBezTo>
                <a:cubicBezTo>
                  <a:pt x="6875935" y="4878"/>
                  <a:pt x="7159429" y="29019"/>
                  <a:pt x="7475951" y="0"/>
                </a:cubicBezTo>
                <a:cubicBezTo>
                  <a:pt x="7792473" y="-29019"/>
                  <a:pt x="7751218" y="-9642"/>
                  <a:pt x="7955029" y="0"/>
                </a:cubicBezTo>
                <a:cubicBezTo>
                  <a:pt x="8158840" y="9642"/>
                  <a:pt x="8615633" y="-15283"/>
                  <a:pt x="8844745" y="0"/>
                </a:cubicBezTo>
                <a:cubicBezTo>
                  <a:pt x="9073857" y="15283"/>
                  <a:pt x="9244314" y="-7152"/>
                  <a:pt x="9529142" y="0"/>
                </a:cubicBezTo>
                <a:cubicBezTo>
                  <a:pt x="9813970" y="7152"/>
                  <a:pt x="9825942" y="8913"/>
                  <a:pt x="9905560" y="0"/>
                </a:cubicBezTo>
                <a:cubicBezTo>
                  <a:pt x="9985178" y="-8913"/>
                  <a:pt x="10358137" y="19467"/>
                  <a:pt x="10487298" y="0"/>
                </a:cubicBezTo>
                <a:cubicBezTo>
                  <a:pt x="10601826" y="28773"/>
                  <a:pt x="10707412" y="108876"/>
                  <a:pt x="10708640" y="221342"/>
                </a:cubicBezTo>
                <a:cubicBezTo>
                  <a:pt x="10717371" y="430580"/>
                  <a:pt x="10692636" y="538155"/>
                  <a:pt x="10708640" y="664012"/>
                </a:cubicBezTo>
                <a:cubicBezTo>
                  <a:pt x="10724645" y="789869"/>
                  <a:pt x="10687284" y="990080"/>
                  <a:pt x="10708640" y="1106681"/>
                </a:cubicBezTo>
                <a:cubicBezTo>
                  <a:pt x="10715997" y="1210381"/>
                  <a:pt x="10614151" y="1337014"/>
                  <a:pt x="10487298" y="1328023"/>
                </a:cubicBezTo>
                <a:cubicBezTo>
                  <a:pt x="10145244" y="1312684"/>
                  <a:pt x="10024393" y="1350265"/>
                  <a:pt x="9700241" y="1328023"/>
                </a:cubicBezTo>
                <a:cubicBezTo>
                  <a:pt x="9376089" y="1305781"/>
                  <a:pt x="9267783" y="1305686"/>
                  <a:pt x="9118504" y="1328023"/>
                </a:cubicBezTo>
                <a:cubicBezTo>
                  <a:pt x="8969225" y="1350360"/>
                  <a:pt x="8499627" y="1364223"/>
                  <a:pt x="8228788" y="1328023"/>
                </a:cubicBezTo>
                <a:cubicBezTo>
                  <a:pt x="7957949" y="1291823"/>
                  <a:pt x="7669630" y="1347031"/>
                  <a:pt x="7339071" y="1328023"/>
                </a:cubicBezTo>
                <a:cubicBezTo>
                  <a:pt x="7008512" y="1309015"/>
                  <a:pt x="6994956" y="1312900"/>
                  <a:pt x="6757334" y="1328023"/>
                </a:cubicBezTo>
                <a:cubicBezTo>
                  <a:pt x="6519712" y="1343146"/>
                  <a:pt x="6310572" y="1360512"/>
                  <a:pt x="6072937" y="1328023"/>
                </a:cubicBezTo>
                <a:cubicBezTo>
                  <a:pt x="5835302" y="1295534"/>
                  <a:pt x="5458601" y="1358393"/>
                  <a:pt x="5285880" y="1328023"/>
                </a:cubicBezTo>
                <a:cubicBezTo>
                  <a:pt x="5113159" y="1297653"/>
                  <a:pt x="4743265" y="1356381"/>
                  <a:pt x="4396164" y="1328023"/>
                </a:cubicBezTo>
                <a:cubicBezTo>
                  <a:pt x="4049063" y="1299665"/>
                  <a:pt x="4124700" y="1312628"/>
                  <a:pt x="4019746" y="1328023"/>
                </a:cubicBezTo>
                <a:cubicBezTo>
                  <a:pt x="3914792" y="1343418"/>
                  <a:pt x="3605180" y="1341989"/>
                  <a:pt x="3438008" y="1328023"/>
                </a:cubicBezTo>
                <a:cubicBezTo>
                  <a:pt x="3270836" y="1314057"/>
                  <a:pt x="3021721" y="1318374"/>
                  <a:pt x="2650952" y="1328023"/>
                </a:cubicBezTo>
                <a:cubicBezTo>
                  <a:pt x="2280183" y="1337672"/>
                  <a:pt x="2442463" y="1333824"/>
                  <a:pt x="2274533" y="1328023"/>
                </a:cubicBezTo>
                <a:cubicBezTo>
                  <a:pt x="2106603" y="1322222"/>
                  <a:pt x="1804447" y="1324517"/>
                  <a:pt x="1487477" y="1328023"/>
                </a:cubicBezTo>
                <a:cubicBezTo>
                  <a:pt x="1170507" y="1331529"/>
                  <a:pt x="770165" y="1363214"/>
                  <a:pt x="221342" y="1328023"/>
                </a:cubicBezTo>
                <a:cubicBezTo>
                  <a:pt x="80387" y="1336321"/>
                  <a:pt x="10153" y="1216545"/>
                  <a:pt x="0" y="1106681"/>
                </a:cubicBezTo>
                <a:cubicBezTo>
                  <a:pt x="16500" y="994101"/>
                  <a:pt x="-20910" y="787095"/>
                  <a:pt x="0" y="681718"/>
                </a:cubicBezTo>
                <a:cubicBezTo>
                  <a:pt x="20910" y="576341"/>
                  <a:pt x="-10613" y="416626"/>
                  <a:pt x="0" y="22134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315819039">
                  <a:custGeom>
                    <a:avLst/>
                    <a:gdLst>
                      <a:gd name="connsiteX0" fmla="*/ 0 w 9067076"/>
                      <a:gd name="connsiteY0" fmla="*/ 189799 h 1138773"/>
                      <a:gd name="connsiteX1" fmla="*/ 187411 w 9067076"/>
                      <a:gd name="connsiteY1" fmla="*/ 0 h 1138773"/>
                      <a:gd name="connsiteX2" fmla="*/ 593050 w 9067076"/>
                      <a:gd name="connsiteY2" fmla="*/ 0 h 1138773"/>
                      <a:gd name="connsiteX3" fmla="*/ 911765 w 9067076"/>
                      <a:gd name="connsiteY3" fmla="*/ 0 h 1138773"/>
                      <a:gd name="connsiteX4" fmla="*/ 1230482 w 9067076"/>
                      <a:gd name="connsiteY4" fmla="*/ 0 h 1138773"/>
                      <a:gd name="connsiteX5" fmla="*/ 1983810 w 9067076"/>
                      <a:gd name="connsiteY5" fmla="*/ 0 h 1138773"/>
                      <a:gd name="connsiteX6" fmla="*/ 2476371 w 9067076"/>
                      <a:gd name="connsiteY6" fmla="*/ 0 h 1138773"/>
                      <a:gd name="connsiteX7" fmla="*/ 2968932 w 9067076"/>
                      <a:gd name="connsiteY7" fmla="*/ 0 h 1138773"/>
                      <a:gd name="connsiteX8" fmla="*/ 3461493 w 9067076"/>
                      <a:gd name="connsiteY8" fmla="*/ 0 h 1138773"/>
                      <a:gd name="connsiteX9" fmla="*/ 4214822 w 9067076"/>
                      <a:gd name="connsiteY9" fmla="*/ 0 h 1138773"/>
                      <a:gd name="connsiteX10" fmla="*/ 4620460 w 9067076"/>
                      <a:gd name="connsiteY10" fmla="*/ 0 h 1138773"/>
                      <a:gd name="connsiteX11" fmla="*/ 5373789 w 9067076"/>
                      <a:gd name="connsiteY11" fmla="*/ 0 h 1138773"/>
                      <a:gd name="connsiteX12" fmla="*/ 5779427 w 9067076"/>
                      <a:gd name="connsiteY12" fmla="*/ 0 h 1138773"/>
                      <a:gd name="connsiteX13" fmla="*/ 6532756 w 9067076"/>
                      <a:gd name="connsiteY13" fmla="*/ 0 h 1138773"/>
                      <a:gd name="connsiteX14" fmla="*/ 6938394 w 9067076"/>
                      <a:gd name="connsiteY14" fmla="*/ 0 h 1138773"/>
                      <a:gd name="connsiteX15" fmla="*/ 7691723 w 9067076"/>
                      <a:gd name="connsiteY15" fmla="*/ 0 h 1138773"/>
                      <a:gd name="connsiteX16" fmla="*/ 8184284 w 9067076"/>
                      <a:gd name="connsiteY16" fmla="*/ 0 h 1138773"/>
                      <a:gd name="connsiteX17" fmla="*/ 8879664 w 9067076"/>
                      <a:gd name="connsiteY17" fmla="*/ 0 h 1138773"/>
                      <a:gd name="connsiteX18" fmla="*/ 9067076 w 9067076"/>
                      <a:gd name="connsiteY18" fmla="*/ 189799 h 1138773"/>
                      <a:gd name="connsiteX19" fmla="*/ 9067076 w 9067076"/>
                      <a:gd name="connsiteY19" fmla="*/ 576978 h 1138773"/>
                      <a:gd name="connsiteX20" fmla="*/ 9067076 w 9067076"/>
                      <a:gd name="connsiteY20" fmla="*/ 948973 h 1138773"/>
                      <a:gd name="connsiteX21" fmla="*/ 8879664 w 9067076"/>
                      <a:gd name="connsiteY21" fmla="*/ 1138773 h 1138773"/>
                      <a:gd name="connsiteX22" fmla="*/ 8387102 w 9067076"/>
                      <a:gd name="connsiteY22" fmla="*/ 1138773 h 1138773"/>
                      <a:gd name="connsiteX23" fmla="*/ 7807619 w 9067076"/>
                      <a:gd name="connsiteY23" fmla="*/ 1138773 h 1138773"/>
                      <a:gd name="connsiteX24" fmla="*/ 7315058 w 9067076"/>
                      <a:gd name="connsiteY24" fmla="*/ 1138773 h 1138773"/>
                      <a:gd name="connsiteX25" fmla="*/ 6735575 w 9067076"/>
                      <a:gd name="connsiteY25" fmla="*/ 1138773 h 1138773"/>
                      <a:gd name="connsiteX26" fmla="*/ 6416858 w 9067076"/>
                      <a:gd name="connsiteY26" fmla="*/ 1138773 h 1138773"/>
                      <a:gd name="connsiteX27" fmla="*/ 5750453 w 9067076"/>
                      <a:gd name="connsiteY27" fmla="*/ 1138773 h 1138773"/>
                      <a:gd name="connsiteX28" fmla="*/ 5084047 w 9067076"/>
                      <a:gd name="connsiteY28" fmla="*/ 1138773 h 1138773"/>
                      <a:gd name="connsiteX29" fmla="*/ 4591486 w 9067076"/>
                      <a:gd name="connsiteY29" fmla="*/ 1138773 h 1138773"/>
                      <a:gd name="connsiteX30" fmla="*/ 4098925 w 9067076"/>
                      <a:gd name="connsiteY30" fmla="*/ 1138773 h 1138773"/>
                      <a:gd name="connsiteX31" fmla="*/ 3693286 w 9067076"/>
                      <a:gd name="connsiteY31" fmla="*/ 1138773 h 1138773"/>
                      <a:gd name="connsiteX32" fmla="*/ 3200726 w 9067076"/>
                      <a:gd name="connsiteY32" fmla="*/ 1138773 h 1138773"/>
                      <a:gd name="connsiteX33" fmla="*/ 2621242 w 9067076"/>
                      <a:gd name="connsiteY33" fmla="*/ 1138773 h 1138773"/>
                      <a:gd name="connsiteX34" fmla="*/ 2302526 w 9067076"/>
                      <a:gd name="connsiteY34" fmla="*/ 1138773 h 1138773"/>
                      <a:gd name="connsiteX35" fmla="*/ 1549197 w 9067076"/>
                      <a:gd name="connsiteY35" fmla="*/ 1138773 h 1138773"/>
                      <a:gd name="connsiteX36" fmla="*/ 969714 w 9067076"/>
                      <a:gd name="connsiteY36" fmla="*/ 1138773 h 1138773"/>
                      <a:gd name="connsiteX37" fmla="*/ 187411 w 9067076"/>
                      <a:gd name="connsiteY37" fmla="*/ 1138773 h 1138773"/>
                      <a:gd name="connsiteX38" fmla="*/ 0 w 9067076"/>
                      <a:gd name="connsiteY38" fmla="*/ 948973 h 1138773"/>
                      <a:gd name="connsiteX39" fmla="*/ 0 w 9067076"/>
                      <a:gd name="connsiteY39" fmla="*/ 592161 h 1138773"/>
                      <a:gd name="connsiteX40" fmla="*/ 0 w 9067076"/>
                      <a:gd name="connsiteY40" fmla="*/ 189799 h 1138773"/>
                      <a:gd name="connsiteX0" fmla="*/ 0 w 9067076"/>
                      <a:gd name="connsiteY0" fmla="*/ 189799 h 1138773"/>
                      <a:gd name="connsiteX1" fmla="*/ 187411 w 9067076"/>
                      <a:gd name="connsiteY1" fmla="*/ 0 h 1138773"/>
                      <a:gd name="connsiteX2" fmla="*/ 766895 w 9067076"/>
                      <a:gd name="connsiteY2" fmla="*/ 0 h 1138773"/>
                      <a:gd name="connsiteX3" fmla="*/ 1085610 w 9067076"/>
                      <a:gd name="connsiteY3" fmla="*/ 0 h 1138773"/>
                      <a:gd name="connsiteX4" fmla="*/ 1752017 w 9067076"/>
                      <a:gd name="connsiteY4" fmla="*/ 0 h 1138773"/>
                      <a:gd name="connsiteX5" fmla="*/ 2331500 w 9067076"/>
                      <a:gd name="connsiteY5" fmla="*/ 0 h 1138773"/>
                      <a:gd name="connsiteX6" fmla="*/ 2737139 w 9067076"/>
                      <a:gd name="connsiteY6" fmla="*/ 0 h 1138773"/>
                      <a:gd name="connsiteX7" fmla="*/ 3142777 w 9067076"/>
                      <a:gd name="connsiteY7" fmla="*/ 0 h 1138773"/>
                      <a:gd name="connsiteX8" fmla="*/ 3548416 w 9067076"/>
                      <a:gd name="connsiteY8" fmla="*/ 0 h 1138773"/>
                      <a:gd name="connsiteX9" fmla="*/ 4214822 w 9067076"/>
                      <a:gd name="connsiteY9" fmla="*/ 0 h 1138773"/>
                      <a:gd name="connsiteX10" fmla="*/ 4707382 w 9067076"/>
                      <a:gd name="connsiteY10" fmla="*/ 0 h 1138773"/>
                      <a:gd name="connsiteX11" fmla="*/ 5113021 w 9067076"/>
                      <a:gd name="connsiteY11" fmla="*/ 0 h 1138773"/>
                      <a:gd name="connsiteX12" fmla="*/ 5431737 w 9067076"/>
                      <a:gd name="connsiteY12" fmla="*/ 0 h 1138773"/>
                      <a:gd name="connsiteX13" fmla="*/ 5750453 w 9067076"/>
                      <a:gd name="connsiteY13" fmla="*/ 0 h 1138773"/>
                      <a:gd name="connsiteX14" fmla="*/ 6329936 w 9067076"/>
                      <a:gd name="connsiteY14" fmla="*/ 0 h 1138773"/>
                      <a:gd name="connsiteX15" fmla="*/ 6735575 w 9067076"/>
                      <a:gd name="connsiteY15" fmla="*/ 0 h 1138773"/>
                      <a:gd name="connsiteX16" fmla="*/ 7488903 w 9067076"/>
                      <a:gd name="connsiteY16" fmla="*/ 0 h 1138773"/>
                      <a:gd name="connsiteX17" fmla="*/ 8068387 w 9067076"/>
                      <a:gd name="connsiteY17" fmla="*/ 0 h 1138773"/>
                      <a:gd name="connsiteX18" fmla="*/ 8387102 w 9067076"/>
                      <a:gd name="connsiteY18" fmla="*/ 0 h 1138773"/>
                      <a:gd name="connsiteX19" fmla="*/ 8879664 w 9067076"/>
                      <a:gd name="connsiteY19" fmla="*/ 0 h 1138773"/>
                      <a:gd name="connsiteX20" fmla="*/ 9067076 w 9067076"/>
                      <a:gd name="connsiteY20" fmla="*/ 189799 h 1138773"/>
                      <a:gd name="connsiteX21" fmla="*/ 9067076 w 9067076"/>
                      <a:gd name="connsiteY21" fmla="*/ 569386 h 1138773"/>
                      <a:gd name="connsiteX22" fmla="*/ 9067076 w 9067076"/>
                      <a:gd name="connsiteY22" fmla="*/ 948973 h 1138773"/>
                      <a:gd name="connsiteX23" fmla="*/ 8879664 w 9067076"/>
                      <a:gd name="connsiteY23" fmla="*/ 1138773 h 1138773"/>
                      <a:gd name="connsiteX24" fmla="*/ 8213257 w 9067076"/>
                      <a:gd name="connsiteY24" fmla="*/ 1138773 h 1138773"/>
                      <a:gd name="connsiteX25" fmla="*/ 7720697 w 9067076"/>
                      <a:gd name="connsiteY25" fmla="*/ 1138773 h 1138773"/>
                      <a:gd name="connsiteX26" fmla="*/ 6967368 w 9067076"/>
                      <a:gd name="connsiteY26" fmla="*/ 1138773 h 1138773"/>
                      <a:gd name="connsiteX27" fmla="*/ 6214039 w 9067076"/>
                      <a:gd name="connsiteY27" fmla="*/ 1138773 h 1138773"/>
                      <a:gd name="connsiteX28" fmla="*/ 5721479 w 9067076"/>
                      <a:gd name="connsiteY28" fmla="*/ 1138773 h 1138773"/>
                      <a:gd name="connsiteX29" fmla="*/ 5141995 w 9067076"/>
                      <a:gd name="connsiteY29" fmla="*/ 1138773 h 1138773"/>
                      <a:gd name="connsiteX30" fmla="*/ 4475589 w 9067076"/>
                      <a:gd name="connsiteY30" fmla="*/ 1138773 h 1138773"/>
                      <a:gd name="connsiteX31" fmla="*/ 3722261 w 9067076"/>
                      <a:gd name="connsiteY31" fmla="*/ 1138773 h 1138773"/>
                      <a:gd name="connsiteX32" fmla="*/ 3403545 w 9067076"/>
                      <a:gd name="connsiteY32" fmla="*/ 1138773 h 1138773"/>
                      <a:gd name="connsiteX33" fmla="*/ 2910984 w 9067076"/>
                      <a:gd name="connsiteY33" fmla="*/ 1138773 h 1138773"/>
                      <a:gd name="connsiteX34" fmla="*/ 2244578 w 9067076"/>
                      <a:gd name="connsiteY34" fmla="*/ 1138773 h 1138773"/>
                      <a:gd name="connsiteX35" fmla="*/ 1925862 w 9067076"/>
                      <a:gd name="connsiteY35" fmla="*/ 1138773 h 1138773"/>
                      <a:gd name="connsiteX36" fmla="*/ 1259456 w 9067076"/>
                      <a:gd name="connsiteY36" fmla="*/ 1138773 h 1138773"/>
                      <a:gd name="connsiteX37" fmla="*/ 187411 w 9067076"/>
                      <a:gd name="connsiteY37" fmla="*/ 1138773 h 1138773"/>
                      <a:gd name="connsiteX38" fmla="*/ 0 w 9067076"/>
                      <a:gd name="connsiteY38" fmla="*/ 948973 h 1138773"/>
                      <a:gd name="connsiteX39" fmla="*/ 0 w 9067076"/>
                      <a:gd name="connsiteY39" fmla="*/ 584569 h 1138773"/>
                      <a:gd name="connsiteX40" fmla="*/ 0 w 9067076"/>
                      <a:gd name="connsiteY40" fmla="*/ 189799 h 1138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9067076" h="1138773" fill="none" extrusionOk="0">
                        <a:moveTo>
                          <a:pt x="0" y="189799"/>
                        </a:moveTo>
                        <a:cubicBezTo>
                          <a:pt x="-451" y="101088"/>
                          <a:pt x="76244" y="1818"/>
                          <a:pt x="187411" y="0"/>
                        </a:cubicBezTo>
                        <a:cubicBezTo>
                          <a:pt x="294898" y="6662"/>
                          <a:pt x="476224" y="1907"/>
                          <a:pt x="593050" y="0"/>
                        </a:cubicBezTo>
                        <a:cubicBezTo>
                          <a:pt x="715656" y="16564"/>
                          <a:pt x="795079" y="-8018"/>
                          <a:pt x="911765" y="0"/>
                        </a:cubicBezTo>
                        <a:cubicBezTo>
                          <a:pt x="1022233" y="-9515"/>
                          <a:pt x="1149661" y="-13555"/>
                          <a:pt x="1230482" y="0"/>
                        </a:cubicBezTo>
                        <a:cubicBezTo>
                          <a:pt x="1368237" y="20790"/>
                          <a:pt x="1650524" y="50409"/>
                          <a:pt x="1983810" y="0"/>
                        </a:cubicBezTo>
                        <a:cubicBezTo>
                          <a:pt x="2271954" y="-20477"/>
                          <a:pt x="2312080" y="8611"/>
                          <a:pt x="2476371" y="0"/>
                        </a:cubicBezTo>
                        <a:cubicBezTo>
                          <a:pt x="2661278" y="-11085"/>
                          <a:pt x="2844375" y="29010"/>
                          <a:pt x="2968932" y="0"/>
                        </a:cubicBezTo>
                        <a:cubicBezTo>
                          <a:pt x="3119921" y="-34100"/>
                          <a:pt x="3288956" y="-1574"/>
                          <a:pt x="3461493" y="0"/>
                        </a:cubicBezTo>
                        <a:cubicBezTo>
                          <a:pt x="3644607" y="-17188"/>
                          <a:pt x="4045644" y="34220"/>
                          <a:pt x="4214822" y="0"/>
                        </a:cubicBezTo>
                        <a:cubicBezTo>
                          <a:pt x="4415019" y="-19956"/>
                          <a:pt x="4500652" y="24764"/>
                          <a:pt x="4620460" y="0"/>
                        </a:cubicBezTo>
                        <a:cubicBezTo>
                          <a:pt x="4769746" y="33352"/>
                          <a:pt x="5043090" y="5715"/>
                          <a:pt x="5373789" y="0"/>
                        </a:cubicBezTo>
                        <a:cubicBezTo>
                          <a:pt x="5679507" y="5978"/>
                          <a:pt x="5608594" y="16761"/>
                          <a:pt x="5779427" y="0"/>
                        </a:cubicBezTo>
                        <a:cubicBezTo>
                          <a:pt x="5949703" y="39057"/>
                          <a:pt x="6351747" y="-9305"/>
                          <a:pt x="6532756" y="0"/>
                        </a:cubicBezTo>
                        <a:cubicBezTo>
                          <a:pt x="6703062" y="17576"/>
                          <a:pt x="6855839" y="-8587"/>
                          <a:pt x="6938394" y="0"/>
                        </a:cubicBezTo>
                        <a:cubicBezTo>
                          <a:pt x="7028391" y="7619"/>
                          <a:pt x="7497764" y="14923"/>
                          <a:pt x="7691723" y="0"/>
                        </a:cubicBezTo>
                        <a:cubicBezTo>
                          <a:pt x="7833089" y="-40536"/>
                          <a:pt x="8024459" y="39014"/>
                          <a:pt x="8184284" y="0"/>
                        </a:cubicBezTo>
                        <a:cubicBezTo>
                          <a:pt x="8334209" y="-19509"/>
                          <a:pt x="8694555" y="-21958"/>
                          <a:pt x="8879664" y="0"/>
                        </a:cubicBezTo>
                        <a:cubicBezTo>
                          <a:pt x="9014331" y="-1351"/>
                          <a:pt x="9048959" y="98175"/>
                          <a:pt x="9067076" y="189799"/>
                        </a:cubicBezTo>
                        <a:cubicBezTo>
                          <a:pt x="9057820" y="346534"/>
                          <a:pt x="9074030" y="432248"/>
                          <a:pt x="9067076" y="576978"/>
                        </a:cubicBezTo>
                        <a:cubicBezTo>
                          <a:pt x="9071254" y="695322"/>
                          <a:pt x="9064561" y="791487"/>
                          <a:pt x="9067076" y="948973"/>
                        </a:cubicBezTo>
                        <a:cubicBezTo>
                          <a:pt x="9086294" y="1061599"/>
                          <a:pt x="8966345" y="1145205"/>
                          <a:pt x="8879664" y="1138773"/>
                        </a:cubicBezTo>
                        <a:cubicBezTo>
                          <a:pt x="8717963" y="1150675"/>
                          <a:pt x="8498476" y="1154466"/>
                          <a:pt x="8387102" y="1138773"/>
                        </a:cubicBezTo>
                        <a:cubicBezTo>
                          <a:pt x="8271434" y="1124472"/>
                          <a:pt x="7939029" y="1193791"/>
                          <a:pt x="7807619" y="1138773"/>
                        </a:cubicBezTo>
                        <a:cubicBezTo>
                          <a:pt x="7653297" y="1115517"/>
                          <a:pt x="7435793" y="1168076"/>
                          <a:pt x="7315058" y="1138773"/>
                        </a:cubicBezTo>
                        <a:cubicBezTo>
                          <a:pt x="7181619" y="1105450"/>
                          <a:pt x="6913958" y="1149854"/>
                          <a:pt x="6735575" y="1138773"/>
                        </a:cubicBezTo>
                        <a:cubicBezTo>
                          <a:pt x="6578929" y="1111388"/>
                          <a:pt x="6538898" y="1129629"/>
                          <a:pt x="6416858" y="1138773"/>
                        </a:cubicBezTo>
                        <a:cubicBezTo>
                          <a:pt x="6298677" y="1146396"/>
                          <a:pt x="5974373" y="1129708"/>
                          <a:pt x="5750453" y="1138773"/>
                        </a:cubicBezTo>
                        <a:cubicBezTo>
                          <a:pt x="5513795" y="1143544"/>
                          <a:pt x="5366025" y="1162311"/>
                          <a:pt x="5084047" y="1138773"/>
                        </a:cubicBezTo>
                        <a:cubicBezTo>
                          <a:pt x="4919814" y="1147522"/>
                          <a:pt x="4770944" y="1137628"/>
                          <a:pt x="4591486" y="1138773"/>
                        </a:cubicBezTo>
                        <a:cubicBezTo>
                          <a:pt x="4475692" y="1133463"/>
                          <a:pt x="4218183" y="1116663"/>
                          <a:pt x="4098925" y="1138773"/>
                        </a:cubicBezTo>
                        <a:cubicBezTo>
                          <a:pt x="4002690" y="1173292"/>
                          <a:pt x="3875517" y="1127074"/>
                          <a:pt x="3693286" y="1138773"/>
                        </a:cubicBezTo>
                        <a:cubicBezTo>
                          <a:pt x="3503732" y="1145095"/>
                          <a:pt x="3319380" y="1114747"/>
                          <a:pt x="3200726" y="1138773"/>
                        </a:cubicBezTo>
                        <a:cubicBezTo>
                          <a:pt x="3070254" y="1126818"/>
                          <a:pt x="2773870" y="1099413"/>
                          <a:pt x="2621242" y="1138773"/>
                        </a:cubicBezTo>
                        <a:cubicBezTo>
                          <a:pt x="2506622" y="1161230"/>
                          <a:pt x="2408095" y="1131303"/>
                          <a:pt x="2302526" y="1138773"/>
                        </a:cubicBezTo>
                        <a:cubicBezTo>
                          <a:pt x="2216527" y="1189855"/>
                          <a:pt x="1764724" y="1131612"/>
                          <a:pt x="1549197" y="1138773"/>
                        </a:cubicBezTo>
                        <a:cubicBezTo>
                          <a:pt x="1305719" y="1179243"/>
                          <a:pt x="1152557" y="1166754"/>
                          <a:pt x="969714" y="1138773"/>
                        </a:cubicBezTo>
                        <a:cubicBezTo>
                          <a:pt x="799658" y="1131781"/>
                          <a:pt x="446006" y="1114407"/>
                          <a:pt x="187411" y="1138773"/>
                        </a:cubicBezTo>
                        <a:cubicBezTo>
                          <a:pt x="49579" y="1129756"/>
                          <a:pt x="-11731" y="1048446"/>
                          <a:pt x="0" y="948973"/>
                        </a:cubicBezTo>
                        <a:cubicBezTo>
                          <a:pt x="12382" y="804363"/>
                          <a:pt x="-10547" y="766158"/>
                          <a:pt x="0" y="592161"/>
                        </a:cubicBezTo>
                        <a:cubicBezTo>
                          <a:pt x="23777" y="433066"/>
                          <a:pt x="-408" y="289195"/>
                          <a:pt x="0" y="189799"/>
                        </a:cubicBezTo>
                        <a:close/>
                      </a:path>
                      <a:path w="9067076" h="1138773" stroke="0" extrusionOk="0">
                        <a:moveTo>
                          <a:pt x="0" y="189799"/>
                        </a:moveTo>
                        <a:cubicBezTo>
                          <a:pt x="-26977" y="75159"/>
                          <a:pt x="80437" y="-13750"/>
                          <a:pt x="187411" y="0"/>
                        </a:cubicBezTo>
                        <a:cubicBezTo>
                          <a:pt x="313620" y="-25123"/>
                          <a:pt x="498770" y="-4807"/>
                          <a:pt x="766895" y="0"/>
                        </a:cubicBezTo>
                        <a:cubicBezTo>
                          <a:pt x="1039379" y="-14665"/>
                          <a:pt x="1009615" y="12209"/>
                          <a:pt x="1085610" y="0"/>
                        </a:cubicBezTo>
                        <a:cubicBezTo>
                          <a:pt x="1148280" y="-9550"/>
                          <a:pt x="1426524" y="-48263"/>
                          <a:pt x="1752017" y="0"/>
                        </a:cubicBezTo>
                        <a:cubicBezTo>
                          <a:pt x="2088668" y="25983"/>
                          <a:pt x="2152549" y="6371"/>
                          <a:pt x="2331500" y="0"/>
                        </a:cubicBezTo>
                        <a:cubicBezTo>
                          <a:pt x="2519279" y="8581"/>
                          <a:pt x="2652201" y="28614"/>
                          <a:pt x="2737139" y="0"/>
                        </a:cubicBezTo>
                        <a:cubicBezTo>
                          <a:pt x="2840984" y="-17011"/>
                          <a:pt x="3008999" y="5682"/>
                          <a:pt x="3142777" y="0"/>
                        </a:cubicBezTo>
                        <a:cubicBezTo>
                          <a:pt x="3283382" y="-8382"/>
                          <a:pt x="3405650" y="3101"/>
                          <a:pt x="3548416" y="0"/>
                        </a:cubicBezTo>
                        <a:cubicBezTo>
                          <a:pt x="3618681" y="-13115"/>
                          <a:pt x="3992975" y="-7246"/>
                          <a:pt x="4214822" y="0"/>
                        </a:cubicBezTo>
                        <a:cubicBezTo>
                          <a:pt x="4502702" y="1302"/>
                          <a:pt x="4517691" y="-22887"/>
                          <a:pt x="4707382" y="0"/>
                        </a:cubicBezTo>
                        <a:cubicBezTo>
                          <a:pt x="4900386" y="29412"/>
                          <a:pt x="4940546" y="10013"/>
                          <a:pt x="5113021" y="0"/>
                        </a:cubicBezTo>
                        <a:cubicBezTo>
                          <a:pt x="5272219" y="-1215"/>
                          <a:pt x="5302951" y="-11281"/>
                          <a:pt x="5431737" y="0"/>
                        </a:cubicBezTo>
                        <a:cubicBezTo>
                          <a:pt x="5546871" y="6272"/>
                          <a:pt x="5669065" y="-9550"/>
                          <a:pt x="5750453" y="0"/>
                        </a:cubicBezTo>
                        <a:cubicBezTo>
                          <a:pt x="5857986" y="37289"/>
                          <a:pt x="6085306" y="3644"/>
                          <a:pt x="6329936" y="0"/>
                        </a:cubicBezTo>
                        <a:cubicBezTo>
                          <a:pt x="6597727" y="-18111"/>
                          <a:pt x="6565879" y="-7436"/>
                          <a:pt x="6735575" y="0"/>
                        </a:cubicBezTo>
                        <a:cubicBezTo>
                          <a:pt x="6897512" y="-8897"/>
                          <a:pt x="7268483" y="-41196"/>
                          <a:pt x="7488903" y="0"/>
                        </a:cubicBezTo>
                        <a:cubicBezTo>
                          <a:pt x="7693228" y="26537"/>
                          <a:pt x="7796208" y="-4663"/>
                          <a:pt x="8068387" y="0"/>
                        </a:cubicBezTo>
                        <a:cubicBezTo>
                          <a:pt x="8308151" y="7818"/>
                          <a:pt x="8318978" y="6137"/>
                          <a:pt x="8387102" y="0"/>
                        </a:cubicBezTo>
                        <a:cubicBezTo>
                          <a:pt x="8464966" y="-25567"/>
                          <a:pt x="8754124" y="10759"/>
                          <a:pt x="8879664" y="0"/>
                        </a:cubicBezTo>
                        <a:cubicBezTo>
                          <a:pt x="8973205" y="21893"/>
                          <a:pt x="9066795" y="95510"/>
                          <a:pt x="9067076" y="189799"/>
                        </a:cubicBezTo>
                        <a:cubicBezTo>
                          <a:pt x="9074546" y="355194"/>
                          <a:pt x="9052857" y="463953"/>
                          <a:pt x="9067076" y="569386"/>
                        </a:cubicBezTo>
                        <a:cubicBezTo>
                          <a:pt x="9091552" y="662308"/>
                          <a:pt x="9050858" y="844658"/>
                          <a:pt x="9067076" y="948973"/>
                        </a:cubicBezTo>
                        <a:cubicBezTo>
                          <a:pt x="9059110" y="1042263"/>
                          <a:pt x="8989651" y="1149019"/>
                          <a:pt x="8879664" y="1138773"/>
                        </a:cubicBezTo>
                        <a:cubicBezTo>
                          <a:pt x="8591161" y="1147883"/>
                          <a:pt x="8487094" y="1162773"/>
                          <a:pt x="8213257" y="1138773"/>
                        </a:cubicBezTo>
                        <a:cubicBezTo>
                          <a:pt x="7940697" y="1121886"/>
                          <a:pt x="7851074" y="1122771"/>
                          <a:pt x="7720697" y="1138773"/>
                        </a:cubicBezTo>
                        <a:cubicBezTo>
                          <a:pt x="7559069" y="1176614"/>
                          <a:pt x="7194683" y="1223883"/>
                          <a:pt x="6967368" y="1138773"/>
                        </a:cubicBezTo>
                        <a:cubicBezTo>
                          <a:pt x="6763153" y="1105929"/>
                          <a:pt x="6483842" y="1191303"/>
                          <a:pt x="6214039" y="1138773"/>
                        </a:cubicBezTo>
                        <a:cubicBezTo>
                          <a:pt x="5933211" y="1121440"/>
                          <a:pt x="5919850" y="1126451"/>
                          <a:pt x="5721479" y="1138773"/>
                        </a:cubicBezTo>
                        <a:cubicBezTo>
                          <a:pt x="5545315" y="1138792"/>
                          <a:pt x="5312908" y="1187243"/>
                          <a:pt x="5141995" y="1138773"/>
                        </a:cubicBezTo>
                        <a:cubicBezTo>
                          <a:pt x="4961842" y="1093048"/>
                          <a:pt x="4643775" y="1188148"/>
                          <a:pt x="4475589" y="1138773"/>
                        </a:cubicBezTo>
                        <a:cubicBezTo>
                          <a:pt x="4269719" y="1148439"/>
                          <a:pt x="4054478" y="1224317"/>
                          <a:pt x="3722261" y="1138773"/>
                        </a:cubicBezTo>
                        <a:cubicBezTo>
                          <a:pt x="3429857" y="1100598"/>
                          <a:pt x="3495701" y="1136076"/>
                          <a:pt x="3403545" y="1138773"/>
                        </a:cubicBezTo>
                        <a:cubicBezTo>
                          <a:pt x="3309387" y="1156355"/>
                          <a:pt x="3057192" y="1165998"/>
                          <a:pt x="2910984" y="1138773"/>
                        </a:cubicBezTo>
                        <a:cubicBezTo>
                          <a:pt x="2772600" y="1134710"/>
                          <a:pt x="2524129" y="1164486"/>
                          <a:pt x="2244578" y="1138773"/>
                        </a:cubicBezTo>
                        <a:cubicBezTo>
                          <a:pt x="1922041" y="1155492"/>
                          <a:pt x="2052985" y="1167558"/>
                          <a:pt x="1925862" y="1138773"/>
                        </a:cubicBezTo>
                        <a:cubicBezTo>
                          <a:pt x="1792754" y="1077862"/>
                          <a:pt x="1546951" y="1157970"/>
                          <a:pt x="1259456" y="1138773"/>
                        </a:cubicBezTo>
                        <a:cubicBezTo>
                          <a:pt x="1002812" y="1138939"/>
                          <a:pt x="677879" y="1183810"/>
                          <a:pt x="187411" y="1138773"/>
                        </a:cubicBezTo>
                        <a:cubicBezTo>
                          <a:pt x="83195" y="1153304"/>
                          <a:pt x="-13364" y="1035066"/>
                          <a:pt x="0" y="948973"/>
                        </a:cubicBezTo>
                        <a:cubicBezTo>
                          <a:pt x="12148" y="853922"/>
                          <a:pt x="-22619" y="656356"/>
                          <a:pt x="0" y="584569"/>
                        </a:cubicBezTo>
                        <a:cubicBezTo>
                          <a:pt x="-6043" y="502896"/>
                          <a:pt x="-32829" y="367536"/>
                          <a:pt x="0" y="189799"/>
                        </a:cubicBezTo>
                        <a:close/>
                      </a:path>
                      <a:path w="9067076" h="1138773" fill="none" stroke="0" extrusionOk="0">
                        <a:moveTo>
                          <a:pt x="0" y="189799"/>
                        </a:moveTo>
                        <a:cubicBezTo>
                          <a:pt x="-14350" y="104508"/>
                          <a:pt x="87422" y="8646"/>
                          <a:pt x="187411" y="0"/>
                        </a:cubicBezTo>
                        <a:cubicBezTo>
                          <a:pt x="306544" y="3190"/>
                          <a:pt x="473518" y="-36148"/>
                          <a:pt x="593050" y="0"/>
                        </a:cubicBezTo>
                        <a:cubicBezTo>
                          <a:pt x="714853" y="16978"/>
                          <a:pt x="795550" y="1484"/>
                          <a:pt x="911765" y="0"/>
                        </a:cubicBezTo>
                        <a:cubicBezTo>
                          <a:pt x="1048616" y="-8678"/>
                          <a:pt x="1153098" y="-26976"/>
                          <a:pt x="1230482" y="0"/>
                        </a:cubicBezTo>
                        <a:cubicBezTo>
                          <a:pt x="1323824" y="77121"/>
                          <a:pt x="1655449" y="60982"/>
                          <a:pt x="1983810" y="0"/>
                        </a:cubicBezTo>
                        <a:cubicBezTo>
                          <a:pt x="2280119" y="-25759"/>
                          <a:pt x="2316529" y="17196"/>
                          <a:pt x="2476371" y="0"/>
                        </a:cubicBezTo>
                        <a:cubicBezTo>
                          <a:pt x="2649392" y="1137"/>
                          <a:pt x="2857318" y="18693"/>
                          <a:pt x="2968932" y="0"/>
                        </a:cubicBezTo>
                        <a:cubicBezTo>
                          <a:pt x="3068372" y="18245"/>
                          <a:pt x="3291531" y="512"/>
                          <a:pt x="3461493" y="0"/>
                        </a:cubicBezTo>
                        <a:cubicBezTo>
                          <a:pt x="3640003" y="-14174"/>
                          <a:pt x="4024229" y="18473"/>
                          <a:pt x="4214822" y="0"/>
                        </a:cubicBezTo>
                        <a:cubicBezTo>
                          <a:pt x="4401439" y="-14339"/>
                          <a:pt x="4519908" y="19953"/>
                          <a:pt x="4620460" y="0"/>
                        </a:cubicBezTo>
                        <a:cubicBezTo>
                          <a:pt x="4743748" y="-73090"/>
                          <a:pt x="5080980" y="52091"/>
                          <a:pt x="5373789" y="0"/>
                        </a:cubicBezTo>
                        <a:cubicBezTo>
                          <a:pt x="5715347" y="5360"/>
                          <a:pt x="5608832" y="-7190"/>
                          <a:pt x="5779427" y="0"/>
                        </a:cubicBezTo>
                        <a:cubicBezTo>
                          <a:pt x="5947792" y="-20541"/>
                          <a:pt x="6358887" y="-13440"/>
                          <a:pt x="6532756" y="0"/>
                        </a:cubicBezTo>
                        <a:cubicBezTo>
                          <a:pt x="6628933" y="-17468"/>
                          <a:pt x="6740373" y="18097"/>
                          <a:pt x="6938394" y="0"/>
                        </a:cubicBezTo>
                        <a:cubicBezTo>
                          <a:pt x="7021263" y="-7019"/>
                          <a:pt x="7523425" y="27899"/>
                          <a:pt x="7691723" y="0"/>
                        </a:cubicBezTo>
                        <a:cubicBezTo>
                          <a:pt x="7837915" y="-17772"/>
                          <a:pt x="8057129" y="24690"/>
                          <a:pt x="8184284" y="0"/>
                        </a:cubicBezTo>
                        <a:cubicBezTo>
                          <a:pt x="8385877" y="-12560"/>
                          <a:pt x="8704042" y="-28466"/>
                          <a:pt x="8879664" y="0"/>
                        </a:cubicBezTo>
                        <a:cubicBezTo>
                          <a:pt x="8988315" y="-22758"/>
                          <a:pt x="9064336" y="98560"/>
                          <a:pt x="9067076" y="189799"/>
                        </a:cubicBezTo>
                        <a:cubicBezTo>
                          <a:pt x="9060182" y="351795"/>
                          <a:pt x="9053307" y="450613"/>
                          <a:pt x="9067076" y="576978"/>
                        </a:cubicBezTo>
                        <a:cubicBezTo>
                          <a:pt x="9065575" y="703234"/>
                          <a:pt x="9071167" y="789596"/>
                          <a:pt x="9067076" y="948973"/>
                        </a:cubicBezTo>
                        <a:cubicBezTo>
                          <a:pt x="9089520" y="1039917"/>
                          <a:pt x="8961331" y="1142562"/>
                          <a:pt x="8879664" y="1138773"/>
                        </a:cubicBezTo>
                        <a:cubicBezTo>
                          <a:pt x="8734876" y="1120119"/>
                          <a:pt x="8476392" y="1163772"/>
                          <a:pt x="8387102" y="1138773"/>
                        </a:cubicBezTo>
                        <a:cubicBezTo>
                          <a:pt x="8274555" y="1120728"/>
                          <a:pt x="7971353" y="1164578"/>
                          <a:pt x="7807619" y="1138773"/>
                        </a:cubicBezTo>
                        <a:cubicBezTo>
                          <a:pt x="7644147" y="1109447"/>
                          <a:pt x="7411091" y="1165224"/>
                          <a:pt x="7315058" y="1138773"/>
                        </a:cubicBezTo>
                        <a:cubicBezTo>
                          <a:pt x="7190097" y="1114599"/>
                          <a:pt x="6922092" y="1137589"/>
                          <a:pt x="6735575" y="1138773"/>
                        </a:cubicBezTo>
                        <a:cubicBezTo>
                          <a:pt x="6569912" y="1114462"/>
                          <a:pt x="6538007" y="1130889"/>
                          <a:pt x="6416858" y="1138773"/>
                        </a:cubicBezTo>
                        <a:cubicBezTo>
                          <a:pt x="6278036" y="1153652"/>
                          <a:pt x="5969005" y="1143577"/>
                          <a:pt x="5750453" y="1138773"/>
                        </a:cubicBezTo>
                        <a:cubicBezTo>
                          <a:pt x="5526502" y="1141474"/>
                          <a:pt x="5392335" y="1122522"/>
                          <a:pt x="5084047" y="1138773"/>
                        </a:cubicBezTo>
                        <a:cubicBezTo>
                          <a:pt x="4938921" y="1159961"/>
                          <a:pt x="4709824" y="1115234"/>
                          <a:pt x="4591486" y="1138773"/>
                        </a:cubicBezTo>
                        <a:cubicBezTo>
                          <a:pt x="4479326" y="1140391"/>
                          <a:pt x="4194495" y="1126759"/>
                          <a:pt x="4098925" y="1138773"/>
                        </a:cubicBezTo>
                        <a:cubicBezTo>
                          <a:pt x="4000160" y="1143553"/>
                          <a:pt x="3868005" y="1155942"/>
                          <a:pt x="3693286" y="1138773"/>
                        </a:cubicBezTo>
                        <a:cubicBezTo>
                          <a:pt x="3519304" y="1142805"/>
                          <a:pt x="3348438" y="1130948"/>
                          <a:pt x="3200726" y="1138773"/>
                        </a:cubicBezTo>
                        <a:cubicBezTo>
                          <a:pt x="3070747" y="1123490"/>
                          <a:pt x="2754849" y="1127552"/>
                          <a:pt x="2621242" y="1138773"/>
                        </a:cubicBezTo>
                        <a:cubicBezTo>
                          <a:pt x="2488758" y="1162158"/>
                          <a:pt x="2370250" y="1131990"/>
                          <a:pt x="2302526" y="1138773"/>
                        </a:cubicBezTo>
                        <a:cubicBezTo>
                          <a:pt x="2181973" y="1126055"/>
                          <a:pt x="1787371" y="1100240"/>
                          <a:pt x="1549197" y="1138773"/>
                        </a:cubicBezTo>
                        <a:cubicBezTo>
                          <a:pt x="1327661" y="1136218"/>
                          <a:pt x="1142535" y="1173865"/>
                          <a:pt x="969714" y="1138773"/>
                        </a:cubicBezTo>
                        <a:cubicBezTo>
                          <a:pt x="812416" y="1122189"/>
                          <a:pt x="490011" y="1112953"/>
                          <a:pt x="187411" y="1138773"/>
                        </a:cubicBezTo>
                        <a:cubicBezTo>
                          <a:pt x="38710" y="1137503"/>
                          <a:pt x="10564" y="1059967"/>
                          <a:pt x="0" y="948973"/>
                        </a:cubicBezTo>
                        <a:cubicBezTo>
                          <a:pt x="7379" y="796252"/>
                          <a:pt x="-14540" y="756560"/>
                          <a:pt x="0" y="592161"/>
                        </a:cubicBezTo>
                        <a:cubicBezTo>
                          <a:pt x="12208" y="419920"/>
                          <a:pt x="-8681" y="290158"/>
                          <a:pt x="0" y="18979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3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: Mỗi lần thay các chữ a và b bằng các số chúng ta tính được một giá trị của biểu thức.</a:t>
            </a:r>
            <a:endParaRPr lang="vi-VN" sz="34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75EDDD-4443-7FD6-1F3F-5E6655724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59" y="3790109"/>
            <a:ext cx="1124167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a = 18m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10m</a:t>
            </a:r>
          </a:p>
          <a:p>
            <a:pPr algn="just" eaLnBrk="1" hangingPunct="1"/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18m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10m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- b = 18m – 10m = 8m.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xmlns="" id="{4A49B60A-3F4A-4909-BAF2-3723D92A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6" y="209075"/>
            <a:ext cx="113915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altLang="en-US" sz="3600" b="1" dirty="0">
                <a:solidFill>
                  <a:srgbClr val="3128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b </a:t>
            </a:r>
            <a:r>
              <a:rPr lang="en-US" altLang="en-US" sz="3600" b="1" dirty="0" err="1">
                <a:solidFill>
                  <a:srgbClr val="3128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3128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: b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</p:txBody>
      </p:sp>
      <p:graphicFrame>
        <p:nvGraphicFramePr>
          <p:cNvPr id="25606" name="Group 6">
            <a:extLst>
              <a:ext uri="{FF2B5EF4-FFF2-40B4-BE49-F238E27FC236}">
                <a16:creationId xmlns:a16="http://schemas.microsoft.com/office/drawing/2014/main" xmlns="" id="{7AE37359-4C1A-40C1-99E2-0B4737F2DAFB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46750760"/>
              </p:ext>
            </p:extLst>
          </p:nvPr>
        </p:nvGraphicFramePr>
        <p:xfrm>
          <a:off x="426198" y="1633784"/>
          <a:ext cx="6908800" cy="3200400"/>
        </p:xfrm>
        <a:graphic>
          <a:graphicData uri="http://schemas.openxmlformats.org/drawingml/2006/table">
            <a:tbl>
              <a:tblPr/>
              <a:tblGrid>
                <a:gridCol w="2303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36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1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639" name="Text Box 39">
            <a:extLst>
              <a:ext uri="{FF2B5EF4-FFF2-40B4-BE49-F238E27FC236}">
                <a16:creationId xmlns:a16="http://schemas.microsoft.com/office/drawing/2014/main" xmlns="" id="{B6FBBA39-85A9-4151-9F7E-3B96817FF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291" y="1691650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5640" name="Text Box 40">
            <a:extLst>
              <a:ext uri="{FF2B5EF4-FFF2-40B4-BE49-F238E27FC236}">
                <a16:creationId xmlns:a16="http://schemas.microsoft.com/office/drawing/2014/main" xmlns="" id="{89A1025D-8283-4376-845F-409EBDAD1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13" y="1678026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641" name="Text Box 41">
            <a:extLst>
              <a:ext uri="{FF2B5EF4-FFF2-40B4-BE49-F238E27FC236}">
                <a16:creationId xmlns:a16="http://schemas.microsoft.com/office/drawing/2014/main" xmlns="" id="{2C968A8E-5CDC-475D-82C0-214B4DC61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05" y="2468993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642" name="Text Box 42">
            <a:extLst>
              <a:ext uri="{FF2B5EF4-FFF2-40B4-BE49-F238E27FC236}">
                <a16:creationId xmlns:a16="http://schemas.microsoft.com/office/drawing/2014/main" xmlns="" id="{A06A09CD-F628-4EA3-AEE9-9985D2CE8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08" y="3304202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 b</a:t>
            </a:r>
          </a:p>
        </p:txBody>
      </p:sp>
      <p:sp>
        <p:nvSpPr>
          <p:cNvPr id="25643" name="Text Box 43">
            <a:extLst>
              <a:ext uri="{FF2B5EF4-FFF2-40B4-BE49-F238E27FC236}">
                <a16:creationId xmlns:a16="http://schemas.microsoft.com/office/drawing/2014/main" xmlns="" id="{AC9E6DFA-4290-41EB-8B6E-C0FE01019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05" y="4069193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: b</a:t>
            </a:r>
          </a:p>
        </p:txBody>
      </p:sp>
      <p:sp>
        <p:nvSpPr>
          <p:cNvPr id="25644" name="Text Box 44">
            <a:extLst>
              <a:ext uri="{FF2B5EF4-FFF2-40B4-BE49-F238E27FC236}">
                <a16:creationId xmlns:a16="http://schemas.microsoft.com/office/drawing/2014/main" xmlns="" id="{07EF1584-BB63-4A52-BCE2-D3E49586E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665" y="2556756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645" name="Text Box 45">
            <a:extLst>
              <a:ext uri="{FF2B5EF4-FFF2-40B4-BE49-F238E27FC236}">
                <a16:creationId xmlns:a16="http://schemas.microsoft.com/office/drawing/2014/main" xmlns="" id="{B0458A9E-DAB3-4CC1-A905-C54226B29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291" y="3317207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5646" name="Text Box 46">
            <a:extLst>
              <a:ext uri="{FF2B5EF4-FFF2-40B4-BE49-F238E27FC236}">
                <a16:creationId xmlns:a16="http://schemas.microsoft.com/office/drawing/2014/main" xmlns="" id="{A3CA5000-2CDA-4D6C-8F6E-150C48C74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665" y="4077868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648" name="Text Box 48">
            <a:extLst>
              <a:ext uri="{FF2B5EF4-FFF2-40B4-BE49-F238E27FC236}">
                <a16:creationId xmlns:a16="http://schemas.microsoft.com/office/drawing/2014/main" xmlns="" id="{7CD80761-76A8-4FC6-8D4A-2765D5BDB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075" y="1663683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25651" name="Text Box 51">
            <a:extLst>
              <a:ext uri="{FF2B5EF4-FFF2-40B4-BE49-F238E27FC236}">
                <a16:creationId xmlns:a16="http://schemas.microsoft.com/office/drawing/2014/main" xmlns="" id="{71D29578-1250-41E8-8DB7-C3A11A432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075" y="2531615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655" name="Text Box 55">
            <a:extLst>
              <a:ext uri="{FF2B5EF4-FFF2-40B4-BE49-F238E27FC236}">
                <a16:creationId xmlns:a16="http://schemas.microsoft.com/office/drawing/2014/main" xmlns="" id="{E668E302-2D95-46F1-9BA9-3E9E865B1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3474" y="3271479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</a:p>
        </p:txBody>
      </p:sp>
      <p:sp>
        <p:nvSpPr>
          <p:cNvPr id="25660" name="Text Box 60">
            <a:extLst>
              <a:ext uri="{FF2B5EF4-FFF2-40B4-BE49-F238E27FC236}">
                <a16:creationId xmlns:a16="http://schemas.microsoft.com/office/drawing/2014/main" xmlns="" id="{21813376-B1F0-4E72-B710-7A13EE969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788" y="4132976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11F2722D-EDC2-4C2F-CB94-7EDAEB5A7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361806"/>
              </p:ext>
            </p:extLst>
          </p:nvPr>
        </p:nvGraphicFramePr>
        <p:xfrm>
          <a:off x="7333538" y="1636514"/>
          <a:ext cx="463362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813">
                  <a:extLst>
                    <a:ext uri="{9D8B030D-6E8A-4147-A177-3AD203B41FA5}">
                      <a16:colId xmlns:a16="http://schemas.microsoft.com/office/drawing/2014/main" xmlns="" val="3188766021"/>
                    </a:ext>
                  </a:extLst>
                </a:gridCol>
                <a:gridCol w="2316813">
                  <a:extLst>
                    <a:ext uri="{9D8B030D-6E8A-4147-A177-3AD203B41FA5}">
                      <a16:colId xmlns:a16="http://schemas.microsoft.com/office/drawing/2014/main" xmlns="" val="3173360554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165503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976850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283202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4688607"/>
                  </a:ext>
                </a:extLst>
              </a:tr>
            </a:tbl>
          </a:graphicData>
        </a:graphic>
      </p:graphicFrame>
      <p:sp>
        <p:nvSpPr>
          <p:cNvPr id="4" name="Text Box 48">
            <a:extLst>
              <a:ext uri="{FF2B5EF4-FFF2-40B4-BE49-F238E27FC236}">
                <a16:creationId xmlns:a16="http://schemas.microsoft.com/office/drawing/2014/main" xmlns="" id="{4F3847D7-7DEF-C2F7-9E96-E663604A7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756" y="1702339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5" name="Text Box 51">
            <a:extLst>
              <a:ext uri="{FF2B5EF4-FFF2-40B4-BE49-F238E27FC236}">
                <a16:creationId xmlns:a16="http://schemas.microsoft.com/office/drawing/2014/main" xmlns="" id="{1DABB9AC-A696-9415-95BC-273178B7B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756" y="2570271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Text Box 48">
            <a:extLst>
              <a:ext uri="{FF2B5EF4-FFF2-40B4-BE49-F238E27FC236}">
                <a16:creationId xmlns:a16="http://schemas.microsoft.com/office/drawing/2014/main" xmlns="" id="{938B2B9B-FE95-9657-2969-FA5DB27C5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6430" y="1702339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7" name="Text Box 51">
            <a:extLst>
              <a:ext uri="{FF2B5EF4-FFF2-40B4-BE49-F238E27FC236}">
                <a16:creationId xmlns:a16="http://schemas.microsoft.com/office/drawing/2014/main" xmlns="" id="{B83325C8-83F5-51A8-8F6D-AF7307DD9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6430" y="2570271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Text Box 55">
            <a:extLst>
              <a:ext uri="{FF2B5EF4-FFF2-40B4-BE49-F238E27FC236}">
                <a16:creationId xmlns:a16="http://schemas.microsoft.com/office/drawing/2014/main" xmlns="" id="{39570C18-9945-ED86-2B72-50BE9AFE3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7391" y="3271479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</a:p>
        </p:txBody>
      </p:sp>
      <p:sp>
        <p:nvSpPr>
          <p:cNvPr id="9" name="Text Box 60">
            <a:extLst>
              <a:ext uri="{FF2B5EF4-FFF2-40B4-BE49-F238E27FC236}">
                <a16:creationId xmlns:a16="http://schemas.microsoft.com/office/drawing/2014/main" xmlns="" id="{CC8FE021-1C07-DCD0-0E4C-C1E4C2E8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2705" y="4132976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 Box 55">
            <a:extLst>
              <a:ext uri="{FF2B5EF4-FFF2-40B4-BE49-F238E27FC236}">
                <a16:creationId xmlns:a16="http://schemas.microsoft.com/office/drawing/2014/main" xmlns="" id="{5DC12716-018C-6EFC-8761-8D5D61CDE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717" y="3304202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11" name="Text Box 60">
            <a:extLst>
              <a:ext uri="{FF2B5EF4-FFF2-40B4-BE49-F238E27FC236}">
                <a16:creationId xmlns:a16="http://schemas.microsoft.com/office/drawing/2014/main" xmlns="" id="{DC462814-1B12-BB38-51CB-25719D5E8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031" y="4165699"/>
            <a:ext cx="1879372" cy="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5" grpId="0"/>
      <p:bldP spid="25646" grpId="0"/>
      <p:bldP spid="25655" grpId="0"/>
      <p:bldP spid="25660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6"/>
          <a:stretch/>
        </p:blipFill>
        <p:spPr>
          <a:xfrm>
            <a:off x="1524001" y="858651"/>
            <a:ext cx="9151502" cy="5137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29" y="1532814"/>
            <a:ext cx="2890299" cy="3976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75" y="1301892"/>
            <a:ext cx="5315000" cy="1749283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47" y="3232297"/>
            <a:ext cx="1470605" cy="557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21" y="3927831"/>
            <a:ext cx="1046315" cy="717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20" y="4479265"/>
            <a:ext cx="1470605" cy="4405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37" y="3927831"/>
            <a:ext cx="1046315" cy="7171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39" y="4479265"/>
            <a:ext cx="1470605" cy="4405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82" y="4652989"/>
            <a:ext cx="1046315" cy="7171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84" y="5204424"/>
            <a:ext cx="1470605" cy="4405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95" y="4633884"/>
            <a:ext cx="1046315" cy="7171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97" y="5185318"/>
            <a:ext cx="1470605" cy="4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5996181"/>
            <a:ext cx="9144000" cy="4570"/>
          </a:xfrm>
          <a:prstGeom prst="rect">
            <a:avLst/>
          </a:prstGeom>
        </p:spPr>
      </p:pic>
      <p:pic>
        <p:nvPicPr>
          <p:cNvPr id="16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938340" y="5351035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góc tròn 5">
            <a:extLst>
              <a:ext uri="{FF2B5EF4-FFF2-40B4-BE49-F238E27FC236}">
                <a16:creationId xmlns:a16="http://schemas.microsoft.com/office/drawing/2014/main" xmlns="" id="{2FA7989D-4F2D-4468-1CDC-C38951E0FE58}"/>
              </a:ext>
            </a:extLst>
          </p:cNvPr>
          <p:cNvSpPr/>
          <p:nvPr/>
        </p:nvSpPr>
        <p:spPr>
          <a:xfrm>
            <a:off x="3263900" y="193040"/>
            <a:ext cx="5664200" cy="975360"/>
          </a:xfrm>
          <a:prstGeom prst="roundRect">
            <a:avLst>
              <a:gd name="adj" fmla="val 118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  <p:sp>
        <p:nvSpPr>
          <p:cNvPr id="5" name="Hình Chữ nhật 6">
            <a:extLst>
              <a:ext uri="{FF2B5EF4-FFF2-40B4-BE49-F238E27FC236}">
                <a16:creationId xmlns:a16="http://schemas.microsoft.com/office/drawing/2014/main" xmlns="" id="{22C7C490-68B7-00A2-D388-74A1C7E3C4DB}"/>
              </a:ext>
            </a:extLst>
          </p:cNvPr>
          <p:cNvSpPr/>
          <p:nvPr/>
        </p:nvSpPr>
        <p:spPr>
          <a:xfrm>
            <a:off x="223962" y="1869219"/>
            <a:ext cx="10190480" cy="807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Hình Chữ nhật 6">
            <a:extLst>
              <a:ext uri="{FF2B5EF4-FFF2-40B4-BE49-F238E27FC236}">
                <a16:creationId xmlns:a16="http://schemas.microsoft.com/office/drawing/2014/main" xmlns="" id="{800017E2-7FBD-C2AD-E398-5F6249253DBB}"/>
              </a:ext>
            </a:extLst>
          </p:cNvPr>
          <p:cNvSpPr/>
          <p:nvPr/>
        </p:nvSpPr>
        <p:spPr>
          <a:xfrm>
            <a:off x="223962" y="3429000"/>
            <a:ext cx="11782508" cy="807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 + 12			B. a + 15			C. 63 : 9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9A1A35-F7D7-8F42-767A-2D3256FA46FC}"/>
              </a:ext>
            </a:extLst>
          </p:cNvPr>
          <p:cNvSpPr txBox="1"/>
          <p:nvPr/>
        </p:nvSpPr>
        <p:spPr>
          <a:xfrm>
            <a:off x="5027434" y="3445766"/>
            <a:ext cx="6102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 + 15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497" y="-536036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-53067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498" y="-53659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6231" y="4769238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9480" y="4769236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6231" y="3148320"/>
            <a:ext cx="1010500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29480" y="3148320"/>
            <a:ext cx="1010500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1524000" y="8572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627" y="5287955"/>
            <a:ext cx="1603606" cy="2206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41" y="367161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1829445" y="2706030"/>
            <a:ext cx="3305837" cy="1397956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a x b + 7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1831869" y="434595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 x 2 + 6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056723" y="2706031"/>
            <a:ext cx="3312244" cy="1397954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10 + 23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061446" y="434595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a + b + c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15" y="1830999"/>
            <a:ext cx="470917" cy="470917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6515" y="1227669"/>
            <a:ext cx="470917" cy="47091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626160" y="978081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2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Biểu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thức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chứa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hai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chữ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: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697697"/>
              <a:ext cx="909211" cy="7797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117485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245083" y="1174854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-933759" y="4163194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-923894" y="3014548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4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497" y="-536036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-53067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498" y="-53659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7315" y="4769238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8328" y="4771522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9732" y="3136699"/>
            <a:ext cx="1007692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155" y="3136699"/>
            <a:ext cx="1001354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1524000" y="8572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41" y="367161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7055751" y="2699233"/>
            <a:ext cx="3297456" cy="1403313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20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1839434" y="434595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1836033" y="2701744"/>
            <a:ext cx="3307782" cy="1398290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053081" y="434595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640367" y="976535"/>
            <a:ext cx="902763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351779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Giá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trị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biểu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thức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a x b </a:t>
                </a:r>
              </a:p>
              <a:p>
                <a:pPr algn="ctr"/>
                <a:r>
                  <a:rPr lang="en-US" sz="40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với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a = 5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và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b = 4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: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79769"/>
              <a:ext cx="909211" cy="6155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117485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45083" y="1174854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927346" y="4163194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920951" y="2941599"/>
            <a:ext cx="365522" cy="365522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15" y="1830999"/>
            <a:ext cx="470917" cy="470917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6515" y="1227669"/>
            <a:ext cx="470917" cy="470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FBAE7B-FFBC-474D-9562-EEE690ED6027}"/>
              </a:ext>
            </a:extLst>
          </p:cNvPr>
          <p:cNvSpPr txBox="1"/>
          <p:nvPr/>
        </p:nvSpPr>
        <p:spPr>
          <a:xfrm>
            <a:off x="-2288003" y="2385000"/>
            <a:ext cx="2073324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96E381D-D2B1-4C19-B9E9-15E0466E4979}"/>
              </a:ext>
            </a:extLst>
          </p:cNvPr>
          <p:cNvSpPr txBox="1"/>
          <p:nvPr/>
        </p:nvSpPr>
        <p:spPr>
          <a:xfrm>
            <a:off x="-2149737" y="3503508"/>
            <a:ext cx="1763944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4048298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497" y="-536036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-53067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498" y="-53659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6776" y="4769238"/>
            <a:ext cx="1010500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4051" y="3127630"/>
            <a:ext cx="1001354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5685" y="3145411"/>
            <a:ext cx="1010500" cy="7270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0883" y="4773538"/>
            <a:ext cx="1007692" cy="7270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1524000" y="8572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41" y="367161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1829444" y="4346874"/>
            <a:ext cx="3305837" cy="1397956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1834298" y="2704348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32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7056723" y="2706033"/>
            <a:ext cx="3312244" cy="1397954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064228" y="4345954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42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640368" y="97653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Giá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trị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biểu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thức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c – d </a:t>
                </a:r>
              </a:p>
              <a:p>
                <a:pPr algn="ctr"/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với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c = 20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d = 12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79769"/>
              <a:ext cx="909211" cy="6155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03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117485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45083" y="1174854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930966" y="278570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915823" y="3488848"/>
            <a:ext cx="365522" cy="365522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15" y="1830999"/>
            <a:ext cx="470917" cy="470917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6515" y="1227669"/>
            <a:ext cx="470917" cy="4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43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497" y="-536036"/>
            <a:ext cx="9151502" cy="6536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-530678"/>
            <a:ext cx="9144000" cy="6531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498" y="-536599"/>
            <a:ext cx="9151502" cy="6535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9252" y="3146485"/>
            <a:ext cx="1001354" cy="727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9479" y="4769236"/>
            <a:ext cx="1010500" cy="722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7178" y="3136699"/>
            <a:ext cx="1007692" cy="727011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DA4475E-149A-4F41-8C70-3D0078930F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15" y="1830999"/>
            <a:ext cx="470917" cy="470917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6515" y="1227669"/>
            <a:ext cx="470917" cy="4709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7550" y="4762429"/>
            <a:ext cx="1001354" cy="72701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1524000" y="8572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41" y="3671610"/>
            <a:ext cx="877141" cy="10976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7049217" y="4362037"/>
            <a:ext cx="3297456" cy="1403313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6095D1-5BDA-4028-80BF-CF720429106A}"/>
              </a:ext>
            </a:extLst>
          </p:cNvPr>
          <p:cNvGrpSpPr/>
          <p:nvPr/>
        </p:nvGrpSpPr>
        <p:grpSpPr>
          <a:xfrm>
            <a:off x="1834298" y="4345954"/>
            <a:ext cx="3300980" cy="1397954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30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4C7E7A-5F81-463B-9FDA-5F8A47FCDC1D}"/>
              </a:ext>
            </a:extLst>
          </p:cNvPr>
          <p:cNvGrpSpPr/>
          <p:nvPr/>
        </p:nvGrpSpPr>
        <p:grpSpPr>
          <a:xfrm>
            <a:off x="1837769" y="2692477"/>
            <a:ext cx="3307782" cy="1398290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35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EA9857-F9FD-46FE-98C0-E0E88372E3CE}"/>
              </a:ext>
            </a:extLst>
          </p:cNvPr>
          <p:cNvGrpSpPr/>
          <p:nvPr/>
        </p:nvGrpSpPr>
        <p:grpSpPr>
          <a:xfrm>
            <a:off x="7051178" y="2695399"/>
            <a:ext cx="3302796" cy="13979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6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9C5043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25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1640368" y="976535"/>
            <a:ext cx="8345605" cy="150705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Giá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trị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biểu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thức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(a + b) : 5</a:t>
                </a:r>
              </a:p>
              <a:p>
                <a:pPr algn="ctr"/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với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a = 15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b = 10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5"/>
              <a:ext cx="909211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04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441" y="1174853"/>
            <a:ext cx="996114" cy="996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45083" y="1174854"/>
            <a:ext cx="996782" cy="996782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-930966" y="2785708"/>
            <a:ext cx="365522" cy="365522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-915823" y="3488848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47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FF3EB8-C4CA-DFFB-3847-99505F95AE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6"/>
          <a:stretch/>
        </p:blipFill>
        <p:spPr>
          <a:xfrm>
            <a:off x="1524001" y="858651"/>
            <a:ext cx="9151502" cy="5137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875483-20B4-8BBC-1F26-CCDFDCF7D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29" y="1532814"/>
            <a:ext cx="2890299" cy="3976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5E6012-31BA-DC06-D020-2F5C63576D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21" y="3927831"/>
            <a:ext cx="1046315" cy="717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B66453-34FB-29B8-AF20-7E9B70BA9F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20" y="4479265"/>
            <a:ext cx="1470605" cy="4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ADF5CB-AA1A-C20D-8C71-6E2FB90985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37" y="3927831"/>
            <a:ext cx="1046315" cy="7171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ABB6EE-6211-4FD7-39C1-847700021B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39" y="4479265"/>
            <a:ext cx="1470605" cy="4405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C1015E-1CA6-5E4A-3701-FAECB7661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82" y="4652989"/>
            <a:ext cx="1046315" cy="717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D475B7D-6C96-6AE6-8BFD-1140D2B3FA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84" y="5204424"/>
            <a:ext cx="1470605" cy="4405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3AE6FE3-A202-9A79-D444-0B41643CDB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95" y="4633884"/>
            <a:ext cx="1046315" cy="7171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A809F97-B209-A945-A137-F1DBC1E23B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97" y="5185318"/>
            <a:ext cx="1470605" cy="440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6E9D466-4335-6ABA-1182-BB8858077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5996181"/>
            <a:ext cx="9144000" cy="4570"/>
          </a:xfrm>
          <a:prstGeom prst="rect">
            <a:avLst/>
          </a:prstGeom>
        </p:spPr>
      </p:pic>
      <p:pic>
        <p:nvPicPr>
          <p:cNvPr id="17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137FB858-C55E-4315-D3EF-566173781E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938340" y="5351035"/>
            <a:ext cx="365522" cy="3655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CFEA048-1EB1-B345-E546-522A4583579E}"/>
              </a:ext>
            </a:extLst>
          </p:cNvPr>
          <p:cNvSpPr/>
          <p:nvPr/>
        </p:nvSpPr>
        <p:spPr>
          <a:xfrm>
            <a:off x="5205884" y="1401125"/>
            <a:ext cx="4606636" cy="1215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Bunny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rốt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01482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5912311-B155-443E-88F7-8BB94A2464A1}"/>
              </a:ext>
            </a:extLst>
          </p:cNvPr>
          <p:cNvSpPr txBox="1"/>
          <p:nvPr/>
        </p:nvSpPr>
        <p:spPr>
          <a:xfrm>
            <a:off x="4025385" y="1041337"/>
            <a:ext cx="4517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  <a:endParaRPr lang="vi-VN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62F986A5-C9EF-4BB5-B032-FB1BB6A6C595}"/>
              </a:ext>
            </a:extLst>
          </p:cNvPr>
          <p:cNvSpPr txBox="1"/>
          <p:nvPr/>
        </p:nvSpPr>
        <p:spPr>
          <a:xfrm>
            <a:off x="2346280" y="2316068"/>
            <a:ext cx="868030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: </a:t>
            </a:r>
          </a:p>
          <a:p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  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giao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hoán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.</a:t>
            </a:r>
            <a:endParaRPr lang="vi-VN" sz="400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9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WordArt 9">
            <a:extLst>
              <a:ext uri="{FF2B5EF4-FFF2-40B4-BE49-F238E27FC236}">
                <a16:creationId xmlns:a16="http://schemas.microsoft.com/office/drawing/2014/main" xmlns="" id="{43932D9C-A5F2-C4A7-93A8-CC74A12564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6117" y="1075765"/>
            <a:ext cx="6974542" cy="30930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thầy cô giáo mạnh khỏe </a:t>
            </a:r>
          </a:p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giỏi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4906028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góc tròn 5">
            <a:extLst>
              <a:ext uri="{FF2B5EF4-FFF2-40B4-BE49-F238E27FC236}">
                <a16:creationId xmlns:a16="http://schemas.microsoft.com/office/drawing/2014/main" xmlns="" id="{8A634D53-D39D-459A-BC8A-9C2018FE301E}"/>
              </a:ext>
            </a:extLst>
          </p:cNvPr>
          <p:cNvSpPr/>
          <p:nvPr/>
        </p:nvSpPr>
        <p:spPr>
          <a:xfrm>
            <a:off x="3263900" y="193040"/>
            <a:ext cx="5664200" cy="975360"/>
          </a:xfrm>
          <a:prstGeom prst="roundRect">
            <a:avLst>
              <a:gd name="adj" fmla="val 118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98E19F28-57E8-468B-A0FD-FE13697207A6}"/>
              </a:ext>
            </a:extLst>
          </p:cNvPr>
          <p:cNvSpPr/>
          <p:nvPr/>
        </p:nvSpPr>
        <p:spPr>
          <a:xfrm>
            <a:off x="-3948" y="1421219"/>
            <a:ext cx="11869696" cy="807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+ 15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20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Hình chữ nhật góc tròn 7">
            <a:extLst>
              <a:ext uri="{FF2B5EF4-FFF2-40B4-BE49-F238E27FC236}">
                <a16:creationId xmlns:a16="http://schemas.microsoft.com/office/drawing/2014/main" xmlns="" id="{683A4854-92C8-4325-908F-BD22FB85E0E6}"/>
              </a:ext>
            </a:extLst>
          </p:cNvPr>
          <p:cNvSpPr/>
          <p:nvPr/>
        </p:nvSpPr>
        <p:spPr>
          <a:xfrm>
            <a:off x="822960" y="2387600"/>
            <a:ext cx="10215880" cy="894080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35			B. 20		C.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9225DA-EDDB-0E61-5635-B12822425804}"/>
              </a:ext>
            </a:extLst>
          </p:cNvPr>
          <p:cNvSpPr txBox="1"/>
          <p:nvPr/>
        </p:nvSpPr>
        <p:spPr>
          <a:xfrm>
            <a:off x="2160105" y="244991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35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góc tròn 5">
            <a:extLst>
              <a:ext uri="{FF2B5EF4-FFF2-40B4-BE49-F238E27FC236}">
                <a16:creationId xmlns:a16="http://schemas.microsoft.com/office/drawing/2014/main" xmlns="" id="{7645CE94-B37B-B2AC-3533-B81AC5181FD0}"/>
              </a:ext>
            </a:extLst>
          </p:cNvPr>
          <p:cNvSpPr/>
          <p:nvPr/>
        </p:nvSpPr>
        <p:spPr>
          <a:xfrm>
            <a:off x="3263900" y="193040"/>
            <a:ext cx="5664200" cy="975360"/>
          </a:xfrm>
          <a:prstGeom prst="roundRect">
            <a:avLst>
              <a:gd name="adj" fmla="val 118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Hình Chữ nhật 6">
            <a:extLst>
              <a:ext uri="{FF2B5EF4-FFF2-40B4-BE49-F238E27FC236}">
                <a16:creationId xmlns:a16="http://schemas.microsoft.com/office/drawing/2014/main" xmlns="" id="{658F527E-AF6F-6F66-0EDC-7C3461D7E87A}"/>
              </a:ext>
            </a:extLst>
          </p:cNvPr>
          <p:cNvSpPr/>
          <p:nvPr/>
        </p:nvSpPr>
        <p:spPr>
          <a:xfrm>
            <a:off x="0" y="1863680"/>
            <a:ext cx="12192000" cy="807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= 10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x 3 + 16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Hình chữ nhật góc tròn 7">
            <a:extLst>
              <a:ext uri="{FF2B5EF4-FFF2-40B4-BE49-F238E27FC236}">
                <a16:creationId xmlns:a16="http://schemas.microsoft.com/office/drawing/2014/main" xmlns="" id="{4059C061-7719-C389-74AB-66C45439AEF6}"/>
              </a:ext>
            </a:extLst>
          </p:cNvPr>
          <p:cNvSpPr/>
          <p:nvPr/>
        </p:nvSpPr>
        <p:spPr>
          <a:xfrm>
            <a:off x="873760" y="3367682"/>
            <a:ext cx="10215880" cy="894080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			B. 26			C. 46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77051E-54A1-C27D-8861-A9366FC729B7}"/>
              </a:ext>
            </a:extLst>
          </p:cNvPr>
          <p:cNvSpPr txBox="1"/>
          <p:nvPr/>
        </p:nvSpPr>
        <p:spPr>
          <a:xfrm>
            <a:off x="8928100" y="3417125"/>
            <a:ext cx="15381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46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góc tròn 5">
            <a:extLst>
              <a:ext uri="{FF2B5EF4-FFF2-40B4-BE49-F238E27FC236}">
                <a16:creationId xmlns:a16="http://schemas.microsoft.com/office/drawing/2014/main" xmlns="" id="{CE432F70-F308-E2AA-C05C-DC0DC35C492B}"/>
              </a:ext>
            </a:extLst>
          </p:cNvPr>
          <p:cNvSpPr/>
          <p:nvPr/>
        </p:nvSpPr>
        <p:spPr>
          <a:xfrm>
            <a:off x="3263900" y="193040"/>
            <a:ext cx="5664200" cy="975360"/>
          </a:xfrm>
          <a:prstGeom prst="roundRect">
            <a:avLst>
              <a:gd name="adj" fmla="val 118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Hình Chữ nhật 6">
            <a:extLst>
              <a:ext uri="{FF2B5EF4-FFF2-40B4-BE49-F238E27FC236}">
                <a16:creationId xmlns:a16="http://schemas.microsoft.com/office/drawing/2014/main" xmlns="" id="{8C73A219-1D2B-BAD4-9AB9-408AF741F896}"/>
              </a:ext>
            </a:extLst>
          </p:cNvPr>
          <p:cNvSpPr/>
          <p:nvPr/>
        </p:nvSpPr>
        <p:spPr>
          <a:xfrm>
            <a:off x="-3948" y="1421219"/>
            <a:ext cx="11869696" cy="807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Hình chữ nhật góc tròn 7">
            <a:extLst>
              <a:ext uri="{FF2B5EF4-FFF2-40B4-BE49-F238E27FC236}">
                <a16:creationId xmlns:a16="http://schemas.microsoft.com/office/drawing/2014/main" xmlns="" id="{745CAD66-C832-5587-27C5-491D27CB8A10}"/>
              </a:ext>
            </a:extLst>
          </p:cNvPr>
          <p:cNvSpPr/>
          <p:nvPr/>
        </p:nvSpPr>
        <p:spPr>
          <a:xfrm>
            <a:off x="409506" y="2534920"/>
            <a:ext cx="11042788" cy="894080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 : 9			B. a + b		C. y - 75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AF604F-3941-E4BF-9827-5A6180CB2201}"/>
              </a:ext>
            </a:extLst>
          </p:cNvPr>
          <p:cNvSpPr txBox="1"/>
          <p:nvPr/>
        </p:nvSpPr>
        <p:spPr>
          <a:xfrm>
            <a:off x="5291925" y="2603500"/>
            <a:ext cx="24118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 + b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F6B9096B-CDC3-4EB4-A1BC-F3FBAD902754}"/>
              </a:ext>
            </a:extLst>
          </p:cNvPr>
          <p:cNvCxnSpPr/>
          <p:nvPr/>
        </p:nvCxnSpPr>
        <p:spPr>
          <a:xfrm>
            <a:off x="1629103" y="672662"/>
            <a:ext cx="0" cy="54338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369923F-FC16-4F83-A7E1-83892645D250}"/>
              </a:ext>
            </a:extLst>
          </p:cNvPr>
          <p:cNvSpPr txBox="1"/>
          <p:nvPr/>
        </p:nvSpPr>
        <p:spPr>
          <a:xfrm>
            <a:off x="2249213" y="989815"/>
            <a:ext cx="792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Thứ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ba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ngày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18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tháng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10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năm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2022 </a:t>
            </a:r>
            <a:endParaRPr lang="vi-VN" sz="3400" b="1" dirty="0">
              <a:solidFill>
                <a:schemeClr val="bg1"/>
              </a:solidFill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AAA788D8-3B17-4737-AC33-F971B0AE881E}"/>
              </a:ext>
            </a:extLst>
          </p:cNvPr>
          <p:cNvSpPr txBox="1"/>
          <p:nvPr/>
        </p:nvSpPr>
        <p:spPr>
          <a:xfrm>
            <a:off x="4976647" y="1676403"/>
            <a:ext cx="792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Toán</a:t>
            </a:r>
            <a:endParaRPr lang="vi-VN" sz="3400" b="1" dirty="0">
              <a:solidFill>
                <a:schemeClr val="bg1"/>
              </a:solidFill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623F86A-4AEA-48A1-A01F-DB2BDF4C1F41}"/>
              </a:ext>
            </a:extLst>
          </p:cNvPr>
          <p:cNvSpPr txBox="1"/>
          <p:nvPr/>
        </p:nvSpPr>
        <p:spPr>
          <a:xfrm>
            <a:off x="3323633" y="2364831"/>
            <a:ext cx="56374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Biểu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thức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có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chứa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hai</a:t>
            </a:r>
            <a:r>
              <a:rPr lang="en-US" sz="3400" b="1" dirty="0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chữ</a:t>
            </a:r>
            <a:endParaRPr lang="vi-VN" sz="3400" b="1" dirty="0">
              <a:solidFill>
                <a:schemeClr val="bg1"/>
              </a:solidFill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6E3EB29-0D69-4492-AF96-1BE5755344A5}"/>
              </a:ext>
            </a:extLst>
          </p:cNvPr>
          <p:cNvSpPr/>
          <p:nvPr/>
        </p:nvSpPr>
        <p:spPr>
          <a:xfrm>
            <a:off x="0" y="3284806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B856570-AB74-4A81-87DA-120711000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8344135" y="1"/>
            <a:ext cx="3988542" cy="382016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79E6B2F-F201-422F-8F4D-73289A15EF82}"/>
              </a:ext>
            </a:extLst>
          </p:cNvPr>
          <p:cNvSpPr txBox="1"/>
          <p:nvPr/>
        </p:nvSpPr>
        <p:spPr>
          <a:xfrm>
            <a:off x="1905053" y="1205833"/>
            <a:ext cx="3507874" cy="830997"/>
          </a:xfrm>
          <a:prstGeom prst="rect">
            <a:avLst/>
          </a:prstGeom>
          <a:solidFill>
            <a:srgbClr val="009A79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NỘI DUNG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24B80B4-C5A0-48EC-BEBA-48335E0E1C46}"/>
              </a:ext>
            </a:extLst>
          </p:cNvPr>
          <p:cNvSpPr txBox="1"/>
          <p:nvPr/>
        </p:nvSpPr>
        <p:spPr>
          <a:xfrm>
            <a:off x="1202017" y="3263734"/>
            <a:ext cx="126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01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0A118BD-1CF4-4C45-A4EA-E12050E70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1" y="3732751"/>
            <a:ext cx="3173352" cy="18283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Biểu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thức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chứa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hai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chữ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7213A0A-D4F7-438A-9064-C5553A0875A6}"/>
              </a:ext>
            </a:extLst>
          </p:cNvPr>
          <p:cNvSpPr txBox="1"/>
          <p:nvPr/>
        </p:nvSpPr>
        <p:spPr>
          <a:xfrm>
            <a:off x="4723500" y="3263734"/>
            <a:ext cx="126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02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5699F5B-BFF7-4EC5-BE50-B9C04785C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799" y="3733197"/>
            <a:ext cx="3456382" cy="27517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Giá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trị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của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biểu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thức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có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chứa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hai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chữ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3009738-71DA-4E53-B6C8-16B00E79973D}"/>
              </a:ext>
            </a:extLst>
          </p:cNvPr>
          <p:cNvSpPr txBox="1"/>
          <p:nvPr/>
        </p:nvSpPr>
        <p:spPr>
          <a:xfrm>
            <a:off x="8457750" y="3263733"/>
            <a:ext cx="126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2B267AB-E694-4EE5-91A7-CFD8D4891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393" y="3775093"/>
            <a:ext cx="3031883" cy="18283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tập</a:t>
            </a:r>
            <a:endParaRPr kumimoji="0" lang="en-US" altLang="zh-CN" sz="4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aseline="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40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hành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18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65329" y="1419217"/>
            <a:ext cx="4490720" cy="4588633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xmlns="" id="{96A0003F-788A-4EE6-897B-094E0A4B1971}"/>
              </a:ext>
            </a:extLst>
          </p:cNvPr>
          <p:cNvSpPr/>
          <p:nvPr/>
        </p:nvSpPr>
        <p:spPr>
          <a:xfrm>
            <a:off x="6933474" y="1002446"/>
            <a:ext cx="1888049" cy="1888049"/>
          </a:xfrm>
          <a:prstGeom prst="ellipse">
            <a:avLst/>
          </a:prstGeom>
          <a:solidFill>
            <a:srgbClr val="009A79"/>
          </a:solidFill>
          <a:ln>
            <a:noFill/>
          </a:ln>
          <a:effectLst>
            <a:outerShdw blurRad="50800" dist="12700" dir="54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98D6E38-0BC6-4FBB-93B2-1E0E8BB1B713}"/>
              </a:ext>
            </a:extLst>
          </p:cNvPr>
          <p:cNvSpPr txBox="1"/>
          <p:nvPr/>
        </p:nvSpPr>
        <p:spPr>
          <a:xfrm>
            <a:off x="7063112" y="1481506"/>
            <a:ext cx="1628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rPr>
              <a:t>01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8C5F2880-A10F-4CAE-8CD6-B810B8126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049" y="3328812"/>
            <a:ext cx="757062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lvl="0"/>
            <a:r>
              <a:rPr lang="en-US" altLang="zh-CN" sz="4400" b="1" dirty="0">
                <a:solidFill>
                  <a:prstClr val="black"/>
                </a:solidFill>
                <a:latin typeface="UTM Facebook K&amp;T" panose="02040603050506020204" pitchFamily="18" charset="0"/>
                <a:cs typeface="+mn-ea"/>
                <a:sym typeface="+mn-lt"/>
              </a:rPr>
              <a:t>BIỂU THỨC CÓ CHỨA HAI CHỮ</a:t>
            </a:r>
          </a:p>
        </p:txBody>
      </p:sp>
    </p:spTree>
    <p:extLst>
      <p:ext uri="{BB962C8B-B14F-4D97-AF65-F5344CB8AC3E}">
        <p14:creationId xmlns:p14="http://schemas.microsoft.com/office/powerpoint/2010/main" val="35844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wipe/>
      </p:transition>
    </mc:Choice>
    <mc:Fallback xmlns="">
      <p:transition advClick="0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75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16" name="Text Box 20">
            <a:extLst>
              <a:ext uri="{FF2B5EF4-FFF2-40B4-BE49-F238E27FC236}">
                <a16:creationId xmlns:a16="http://schemas.microsoft.com/office/drawing/2014/main" xmlns="" id="{4DB4FF60-0604-4E0B-B239-98E83FA39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86" y="176048"/>
            <a:ext cx="114037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alt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alt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Anh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con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con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con </a:t>
            </a:r>
            <a:r>
              <a:rPr lang="en-US" altLang="en-US" sz="36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3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52231" name="Picture 3" descr="trang1">
            <a:extLst>
              <a:ext uri="{FF2B5EF4-FFF2-40B4-BE49-F238E27FC236}">
                <a16:creationId xmlns:a16="http://schemas.microsoft.com/office/drawing/2014/main" xmlns="" id="{ECC8C847-C6D9-4386-BC4E-1C270B52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4256"/>
          <a:stretch>
            <a:fillRect/>
          </a:stretch>
        </p:blipFill>
        <p:spPr bwMode="auto">
          <a:xfrm>
            <a:off x="1597573" y="1537137"/>
            <a:ext cx="9301656" cy="514481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6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1xfd1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1219</Words>
  <Application>Microsoft Office PowerPoint</Application>
  <PresentationFormat>Widescreen</PresentationFormat>
  <Paragraphs>206</Paragraphs>
  <Slides>26</Slides>
  <Notes>13</Notes>
  <HiddenSlides>0</HiddenSlides>
  <MMClips>10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微软雅黑</vt:lpstr>
      <vt:lpstr>Yu Gothic</vt:lpstr>
      <vt:lpstr>.VnArial</vt:lpstr>
      <vt:lpstr>Arial</vt:lpstr>
      <vt:lpstr>Calibri</vt:lpstr>
      <vt:lpstr>Calibri Light</vt:lpstr>
      <vt:lpstr>Cambria</vt:lpstr>
      <vt:lpstr>等线</vt:lpstr>
      <vt:lpstr>Gulim</vt:lpstr>
      <vt:lpstr>HP001 4 hàng</vt:lpstr>
      <vt:lpstr>Tahoma</vt:lpstr>
      <vt:lpstr>Times New Roman</vt:lpstr>
      <vt:lpstr>UTM Facebook K&amp;T</vt:lpstr>
      <vt:lpstr>Verdana</vt:lpstr>
      <vt:lpstr>Chủ đề Office</vt:lpstr>
      <vt:lpstr>www.jpppt.com</vt:lpstr>
      <vt:lpstr>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Hòa Hoàng</dc:creator>
  <cp:lastModifiedBy>Thuy Ninh</cp:lastModifiedBy>
  <cp:revision>20</cp:revision>
  <dcterms:created xsi:type="dcterms:W3CDTF">2021-10-09T13:59:38Z</dcterms:created>
  <dcterms:modified xsi:type="dcterms:W3CDTF">2022-10-19T06:13:06Z</dcterms:modified>
</cp:coreProperties>
</file>