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71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A0B7B-C010-47AF-BFAF-9F1A7221D9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D6CC-61DF-48CA-B103-E5BC825035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70142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NGỌC LÂM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809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1150203"/>
            <a:ext cx="5237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 BÀI CŨ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809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43840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6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8094" cy="6858000"/>
          </a:xfrm>
          <a:prstGeom prst="rect">
            <a:avLst/>
          </a:prstGeom>
          <a:noFill/>
        </p:spPr>
      </p:pic>
      <p:pic>
        <p:nvPicPr>
          <p:cNvPr id="3" name="Picture 2" descr="Trang 1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712625"/>
            <a:ext cx="6781800" cy="4145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809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43840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6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94" cy="6858000"/>
          </a:xfrm>
          <a:prstGeom prst="rect">
            <a:avLst/>
          </a:prstGeom>
          <a:noFill/>
        </p:spPr>
      </p:pic>
      <p:pic>
        <p:nvPicPr>
          <p:cNvPr id="27650" name="Picture 2" descr="Kết quả hình ảnh cho nghiêm trang khi chào cờ"/>
          <p:cNvPicPr>
            <a:picLocks noChangeAspect="1" noChangeArrowheads="1"/>
          </p:cNvPicPr>
          <p:nvPr/>
        </p:nvPicPr>
        <p:blipFill>
          <a:blip r:embed="rId3"/>
          <a:srcRect t="9639"/>
          <a:stretch>
            <a:fillRect/>
          </a:stretch>
        </p:blipFill>
        <p:spPr bwMode="auto">
          <a:xfrm>
            <a:off x="1066800" y="1034093"/>
            <a:ext cx="6781800" cy="4299907"/>
          </a:xfrm>
          <a:prstGeom prst="rect">
            <a:avLst/>
          </a:prstGeom>
          <a:noFill/>
        </p:spPr>
      </p:pic>
      <p:sp>
        <p:nvSpPr>
          <p:cNvPr id="4" name="Round Diagonal Corner Rectangle 3"/>
          <p:cNvSpPr/>
          <p:nvPr/>
        </p:nvSpPr>
        <p:spPr>
          <a:xfrm>
            <a:off x="5105400" y="1219200"/>
            <a:ext cx="2667000" cy="838200"/>
          </a:xfrm>
          <a:prstGeom prst="round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8094" cy="6858000"/>
          </a:xfrm>
          <a:prstGeom prst="rect">
            <a:avLst/>
          </a:prstGeom>
          <a:noFill/>
        </p:spPr>
      </p:pic>
      <p:pic>
        <p:nvPicPr>
          <p:cNvPr id="26626" name="Picture 2" descr="Kết quả hình ảnh cho lễ chào cờ tại quảng trường ba đì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29200" cy="3364536"/>
          </a:xfrm>
          <a:prstGeom prst="rect">
            <a:avLst/>
          </a:prstGeom>
          <a:noFill/>
        </p:spPr>
      </p:pic>
      <p:pic>
        <p:nvPicPr>
          <p:cNvPr id="4" name="Picture 3" descr="Trang 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9" y="3477004"/>
            <a:ext cx="5181601" cy="3380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2438400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8094" cy="6858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dội bóng đá việt nam nữ việt nam vô địch sea gam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6629398" cy="441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43200" y="5725180"/>
            <a:ext cx="57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Sea Games 29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73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MSTTPC1</cp:lastModifiedBy>
  <cp:revision>11</cp:revision>
  <dcterms:created xsi:type="dcterms:W3CDTF">2017-11-14T11:02:00Z</dcterms:created>
  <dcterms:modified xsi:type="dcterms:W3CDTF">2019-11-27T06:32:25Z</dcterms:modified>
</cp:coreProperties>
</file>