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2"/>
  </p:notesMasterIdLst>
  <p:sldIdLst>
    <p:sldId id="316" r:id="rId2"/>
    <p:sldId id="311" r:id="rId3"/>
    <p:sldId id="256" r:id="rId4"/>
    <p:sldId id="257" r:id="rId5"/>
    <p:sldId id="258" r:id="rId6"/>
    <p:sldId id="312" r:id="rId7"/>
    <p:sldId id="279" r:id="rId8"/>
    <p:sldId id="280" r:id="rId9"/>
    <p:sldId id="262" r:id="rId10"/>
    <p:sldId id="263" r:id="rId11"/>
    <p:sldId id="308" r:id="rId12"/>
    <p:sldId id="266" r:id="rId13"/>
    <p:sldId id="313" r:id="rId14"/>
    <p:sldId id="299" r:id="rId15"/>
    <p:sldId id="274" r:id="rId16"/>
    <p:sldId id="283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9" r:id="rId26"/>
    <p:sldId id="275" r:id="rId27"/>
    <p:sldId id="314" r:id="rId28"/>
    <p:sldId id="276" r:id="rId29"/>
    <p:sldId id="277" r:id="rId30"/>
    <p:sldId id="284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FF0066"/>
    <a:srgbClr val="003399"/>
    <a:srgbClr val="3399FF"/>
    <a:srgbClr val="FAB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5" autoAdjust="0"/>
    <p:restoredTop sz="94291" autoAdjust="0"/>
  </p:normalViewPr>
  <p:slideViewPr>
    <p:cSldViewPr>
      <p:cViewPr varScale="1">
        <p:scale>
          <a:sx n="48" d="100"/>
          <a:sy n="48" d="100"/>
        </p:scale>
        <p:origin x="12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4A7C4-5A6B-464A-897E-743D9710F9DE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586E1-BBAE-44AE-BA60-029B85178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8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8F1F22BF-D6FE-4BE0-B869-5BBFCBDA8D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928EEA98-DC92-4E6D-AC70-77537F2D4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1B23FCDB-3846-40C6-9FB0-F21D76E06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7BF6C-2410-4910-99BE-0D40F29103A8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2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586E1-BBAE-44AE-BA60-029B851780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PanelTitle-GrommetsCombined.png">
            <a:extLst>
              <a:ext uri="{FF2B5EF4-FFF2-40B4-BE49-F238E27FC236}">
                <a16:creationId xmlns:a16="http://schemas.microsoft.com/office/drawing/2014/main" xmlns="" id="{71B786F5-A40B-4EB7-8703-426F3EA70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F1EC75B-0AD5-4027-A55E-1D565A1333A5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D87370F1-7257-43DB-83BB-208160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32DBF8A5-2B82-49C0-AB6C-246099F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37943C7F-57A7-4461-967F-5572EF57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fld id="{BA111D13-0D5F-4074-9693-50D3A11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70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DF4221A-7CCE-4705-8ED7-D51D3B53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67B1D68-69FD-4015-BE37-AAF96CFA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350217E-A14E-4175-94D7-08296151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29193-4B79-407E-8F98-E78DECE4D5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8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B37C422-C256-460E-9FA2-E1A7D2BCD319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45C082E-55A0-4F15-B8D7-33C31EEF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67E832D-9A93-40E2-8CF9-E90EC395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C944B29-EBAF-47E0-91D0-C6E9710F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1032E-2BCB-4069-BB1A-D669252DD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538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0C040-4FEC-4A60-A341-63AE69C57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68C664-C749-4748-878B-1DE7ABF3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89FE48D-A226-45C7-AF85-854E586A0F85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B85C6F6C-056C-4442-AFC7-A63AC736A4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27E0ADB6-ACDF-4F96-9F2F-F4A2DF6302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A3B589F7-44D6-4226-9A2D-C54BC75800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182213-3DA2-414E-81F2-E22565F96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9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2B7E2-DF3B-4668-91DF-A372870D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2AC3F-731D-4036-8858-96D1E220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F79BA3-8CF4-4657-855F-BFB17705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B0055-3A47-4186-A657-4BC3A7E94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80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CB52C8-0125-4994-BF21-EAC2F481B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DD2487-0841-430E-86AD-BE9EADF6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547BA7A-0647-4C65-91CE-5068E31A8CE2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A787B1EF-DF56-49CB-9E7E-7E5AC2CD6B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0C146D12-45E4-4422-A478-56CAA382CB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76CD5B1-A587-46BF-8372-BB795A08A4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ED690F-0E9F-4F14-B84B-2B156EDEC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12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CA71E5F-82F4-4E4F-8F5F-52F4F77E6465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C215372-99B7-49DC-9294-E363F8627C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1104E76-3BCA-46A5-A0FF-AEC85F5AE9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D3FBA4A-04D5-448A-8AEA-049891FBA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AE8BDA9-619B-4107-9525-528EE5308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451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D3123D2-F8BF-4A22-B695-E958823C8C61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1357DDE-AE83-4D06-98FD-2A7A4FF9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D6080EC-AC43-4428-B4F6-02249069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55C63AD-C7C1-41C9-93FF-538175B0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F8DA3C-00EA-4F75-A6A0-96EBFAF3BA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228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C17C630-96A3-4591-9C73-3C88BBECD05B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C6B87B6-FB0A-47DA-B5F0-21B540AF3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1D72887-7A23-4CC7-8312-41619607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A1F48A1-7DFD-429E-81F8-A9157AD0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6EDD0-79CF-4939-AF10-CA8B22204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74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7D71E7-214B-49FF-BC8A-3D0A702C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B7584C-329F-4083-81F0-BBF1B878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99C1A2-A673-4D15-9BDA-565E6B83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292B27A-34F1-4355-A3D9-CB4345FD8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590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DCFB6A44-7782-4DE9-908C-583329F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E5F7C874-F815-46E0-8BD4-85F1A14B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B0046CA9-B810-4B89-9A94-9877588F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DCDDB-4224-4F8C-BE2F-24C5A869F4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7AA4372-50A4-416A-B057-AF4B9A7425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99760D9-002A-482F-8468-535E264C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B5CA59F-7201-4804-BEB8-5C1255BC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17AD138-95A0-4C82-A46B-3C76894A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115AE-9DC6-4B4A-997A-F9425E66E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19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A9874BD-FB73-4CC2-9FAF-450858C84C1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E2FEEFC-3EA4-4FB4-AA5B-D8255D8E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9113B17-A9DE-457E-96F6-ED5CC555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C4583D7-81A9-4082-9F60-51D4B0E5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4C7FF-BE48-47DD-9C40-234C4CE61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0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3AB07A-FD0A-4AE6-A2B5-60529ED3574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7E7169CD-2879-4ED5-875C-4B09CA19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40D5758-77B0-4242-9C90-60A8BAEE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222668CE-C564-4708-B4E1-2D10584E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90719-07CA-4A29-BE60-22C7F1F21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67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4141ABC-CA71-4C2E-97A7-232DBD3E723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131723E1-0736-4BA6-B36B-44357680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1547AF7C-8C0F-4A94-A577-5ECAF5CF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50E7A33D-3300-4AD7-8CC3-2DA4BF25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ED2B0-0FB6-4D84-B346-926B060C7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5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6732B86-3147-4E2D-9DE2-7F1F14A35B9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21A34D58-D25A-46DA-91F2-A4E2EA95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BD0B98A7-AD94-4D2D-8777-19042AFA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13F69441-3C79-48DC-BA32-E1B631C98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3AA0B-D8A0-4F49-A039-89117EF77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8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C77EB7-5115-467A-8618-357A8D43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B93D4AD-BD7E-439D-8F3F-B63DF72B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65D244D-E286-4330-9AF4-03C06697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DDE6C-87D0-4152-9C63-DD14D0A88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41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B4EB501-60D7-413C-9DD5-85F00AABC6FE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E884C95C-793F-4ED6-9B24-1FA4DF99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47C606C7-826E-49A3-9BAF-0A6250F4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760EDADE-DB92-4059-8F67-BC2698AF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63362-39FE-4241-A2E8-1AD76BE9D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16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881D5EB-5E46-467E-B858-6AE82264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407D6FE-E6C9-48EC-8929-3677D782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47A19BF-DE1C-4B48-81A4-C6AD8E57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EAA08-84DA-4DDF-B4EB-A0559AB57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43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:a16="http://schemas.microsoft.com/office/drawing/2014/main" xmlns="" id="{B2AF04F1-412F-4E70-9492-CD9CF6A6FA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xmlns="" id="{DEF3FF7E-0011-4374-867D-B17A179E73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751CCDD3-54F6-4A8C-9DE3-A1B3DAA34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1E366D-2C08-4573-9ABC-16E55E558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B2413-7AFA-4486-B8E7-B3A561DB9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08EFB-E10B-420B-BDD3-A4C3DD6C2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fld id="{52422CA8-BF60-4B15-AA48-B149525F55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70" r:id="rId7"/>
    <p:sldLayoutId id="2147483880" r:id="rId8"/>
    <p:sldLayoutId id="2147483871" r:id="rId9"/>
    <p:sldLayoutId id="2147483872" r:id="rId10"/>
    <p:sldLayoutId id="2147483881" r:id="rId11"/>
    <p:sldLayoutId id="2147483882" r:id="rId12"/>
    <p:sldLayoutId id="2147483873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Do\La%20do.mp3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>
            <a:extLst>
              <a:ext uri="{FF2B5EF4-FFF2-40B4-BE49-F238E27FC236}">
                <a16:creationId xmlns:a16="http://schemas.microsoft.com/office/drawing/2014/main" xmlns="" id="{9B9A0303-C216-4779-9874-D82A9496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2395537"/>
            <a:ext cx="4343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15364" name="TextBox 2">
            <a:extLst>
              <a:ext uri="{FF2B5EF4-FFF2-40B4-BE49-F238E27FC236}">
                <a16:creationId xmlns:a16="http://schemas.microsoft.com/office/drawing/2014/main" xmlns="" id="{297D6959-54D8-4B52-9D29-2BD8EB2E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469" y="863600"/>
            <a:ext cx="1897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 4</a:t>
            </a:r>
          </a:p>
        </p:txBody>
      </p:sp>
      <p:sp>
        <p:nvSpPr>
          <p:cNvPr id="15365" name="TextBox 3">
            <a:extLst>
              <a:ext uri="{FF2B5EF4-FFF2-40B4-BE49-F238E27FC236}">
                <a16:creationId xmlns:a16="http://schemas.microsoft.com/office/drawing/2014/main" xmlns="" id="{C2EE9077-73ED-473B-9191-5ACC7E86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3581400"/>
            <a:ext cx="479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BÀI: CỐT TRUYỆN</a:t>
            </a:r>
          </a:p>
        </p:txBody>
      </p:sp>
      <p:pic>
        <p:nvPicPr>
          <p:cNvPr id="15368" name="Picture 1">
            <a:extLst>
              <a:ext uri="{FF2B5EF4-FFF2-40B4-BE49-F238E27FC236}">
                <a16:creationId xmlns:a16="http://schemas.microsoft.com/office/drawing/2014/main" xmlns="" id="{BC594086-BE4F-4D3C-929F-39AAE20F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33400"/>
            <a:ext cx="37211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>
            <a:extLst>
              <a:ext uri="{FF2B5EF4-FFF2-40B4-BE49-F238E27FC236}">
                <a16:creationId xmlns:a16="http://schemas.microsoft.com/office/drawing/2014/main" xmlns="" id="{636D69FB-3CD3-480D-8283-5941E408E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863600"/>
            <a:ext cx="25749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713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Text Box 7">
            <a:extLst>
              <a:ext uri="{FF2B5EF4-FFF2-40B4-BE49-F238E27FC236}">
                <a16:creationId xmlns:a16="http://schemas.microsoft.com/office/drawing/2014/main" xmlns="" id="{0F7856B3-0407-4480-AF92-6E8DA9CFC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1828800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xmlns="" id="{84B2B028-1A0E-4A34-A1B4-924C7172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898" y="2828835"/>
            <a:ext cx="88392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1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37">
            <a:extLst>
              <a:ext uri="{FF2B5EF4-FFF2-40B4-BE49-F238E27FC236}">
                <a16:creationId xmlns:a16="http://schemas.microsoft.com/office/drawing/2014/main" xmlns="" id="{636B99FF-9422-4940-87F1-D7203E6BC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8428" y="228600"/>
            <a:ext cx="9559638" cy="1071562"/>
          </a:xfrm>
        </p:spPr>
        <p:txBody>
          <a:bodyPr/>
          <a:lstStyle/>
          <a:p>
            <a:pPr>
              <a:buFontTx/>
              <a:buNone/>
            </a:pPr>
            <a:r>
              <a:rPr lang="vi-VN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việc1: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gặp Nhà Trò đang gục đầu khóc bên tảng đá.</a:t>
            </a:r>
          </a:p>
          <a:p>
            <a:pPr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Content Placeholder 137">
            <a:extLst>
              <a:ext uri="{FF2B5EF4-FFF2-40B4-BE49-F238E27FC236}">
                <a16:creationId xmlns:a16="http://schemas.microsoft.com/office/drawing/2014/main" xmlns="" id="{A9935AA6-D506-4013-A758-B7C665B95F40}"/>
              </a:ext>
            </a:extLst>
          </p:cNvPr>
          <p:cNvSpPr txBox="1">
            <a:spLocks/>
          </p:cNvSpPr>
          <p:nvPr/>
        </p:nvSpPr>
        <p:spPr bwMode="auto">
          <a:xfrm>
            <a:off x="2428428" y="1300149"/>
            <a:ext cx="9763572" cy="12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vi-VN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 việc 2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Dế Mèn g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hỏi, Nhà Trò kể lại tình</a:t>
            </a:r>
            <a:r>
              <a:rPr lang="en-US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cảnh khốn khổ bị bọn nhện ức hiếp và đòi ăn thịt. </a:t>
            </a:r>
            <a:endParaRPr lang="en-US" sz="3000" i="1" kern="0" dirty="0">
              <a:solidFill>
                <a:srgbClr val="0000FF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.VnTime" pitchFamily="34" charset="0"/>
            </a:endParaRPr>
          </a:p>
        </p:txBody>
      </p:sp>
      <p:sp>
        <p:nvSpPr>
          <p:cNvPr id="8196" name="Content Placeholder 137">
            <a:extLst>
              <a:ext uri="{FF2B5EF4-FFF2-40B4-BE49-F238E27FC236}">
                <a16:creationId xmlns:a16="http://schemas.microsoft.com/office/drawing/2014/main" xmlns="" id="{B2D78987-BECF-41B9-91A1-A7B7815436D8}"/>
              </a:ext>
            </a:extLst>
          </p:cNvPr>
          <p:cNvSpPr txBox="1">
            <a:spLocks/>
          </p:cNvSpPr>
          <p:nvPr/>
        </p:nvSpPr>
        <p:spPr bwMode="auto">
          <a:xfrm>
            <a:off x="2428428" y="2509838"/>
            <a:ext cx="930637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3: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phẫn nộ cùng Nhà Trò đi đến chỗ mai phục của bọn nhện.</a:t>
            </a:r>
            <a:endParaRPr lang="en-US" altLang="en-US" sz="3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Content Placeholder 137">
            <a:extLst>
              <a:ext uri="{FF2B5EF4-FFF2-40B4-BE49-F238E27FC236}">
                <a16:creationId xmlns:a16="http://schemas.microsoft.com/office/drawing/2014/main" xmlns="" id="{F83891D1-1036-4D08-9796-463918F2177B}"/>
              </a:ext>
            </a:extLst>
          </p:cNvPr>
          <p:cNvSpPr txBox="1">
            <a:spLocks/>
          </p:cNvSpPr>
          <p:nvPr/>
        </p:nvSpPr>
        <p:spPr bwMode="auto">
          <a:xfrm>
            <a:off x="2428427" y="3514725"/>
            <a:ext cx="952166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198" name="Content Placeholder 137">
            <a:extLst>
              <a:ext uri="{FF2B5EF4-FFF2-40B4-BE49-F238E27FC236}">
                <a16:creationId xmlns:a16="http://schemas.microsoft.com/office/drawing/2014/main" xmlns="" id="{577C37F3-5499-4F82-B34D-83090634ACE6}"/>
              </a:ext>
            </a:extLst>
          </p:cNvPr>
          <p:cNvSpPr txBox="1">
            <a:spLocks/>
          </p:cNvSpPr>
          <p:nvPr/>
        </p:nvSpPr>
        <p:spPr bwMode="auto">
          <a:xfrm>
            <a:off x="2572890" y="4772853"/>
            <a:ext cx="93771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5: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 nhện </a:t>
            </a:r>
            <a:r>
              <a:rPr lang="en-US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 hãi phải nghe theo, Nhà Trò được tự do.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21A114B-5538-40E8-AE9D-71E6F5A02886}"/>
              </a:ext>
            </a:extLst>
          </p:cNvPr>
          <p:cNvSpPr/>
          <p:nvPr/>
        </p:nvSpPr>
        <p:spPr>
          <a:xfrm>
            <a:off x="38099" y="228600"/>
            <a:ext cx="1223889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MỞ ĐẦU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B47D973-AFBD-49AA-9912-EB057E993368}"/>
              </a:ext>
            </a:extLst>
          </p:cNvPr>
          <p:cNvCxnSpPr>
            <a:cxnSpLocks/>
          </p:cNvCxnSpPr>
          <p:nvPr/>
        </p:nvCxnSpPr>
        <p:spPr bwMode="auto">
          <a:xfrm>
            <a:off x="1466691" y="705653"/>
            <a:ext cx="813280" cy="0"/>
          </a:xfrm>
          <a:prstGeom prst="straightConnector1">
            <a:avLst/>
          </a:prstGeom>
          <a:ln w="57150"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18A6EF1-7A96-49CC-BB2E-860259F26BDA}"/>
              </a:ext>
            </a:extLst>
          </p:cNvPr>
          <p:cNvSpPr/>
          <p:nvPr/>
        </p:nvSpPr>
        <p:spPr>
          <a:xfrm rot="10800000" flipV="1">
            <a:off x="200043" y="2470368"/>
            <a:ext cx="1857356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DIỄN BIẾN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grpSp>
        <p:nvGrpSpPr>
          <p:cNvPr id="2" name="Group 25">
            <a:extLst>
              <a:ext uri="{FF2B5EF4-FFF2-40B4-BE49-F238E27FC236}">
                <a16:creationId xmlns:a16="http://schemas.microsoft.com/office/drawing/2014/main" xmlns="" id="{4555EC50-D491-416C-A2A9-320720AE73A6}"/>
              </a:ext>
            </a:extLst>
          </p:cNvPr>
          <p:cNvGrpSpPr>
            <a:grpSpLocks/>
          </p:cNvGrpSpPr>
          <p:nvPr/>
        </p:nvGrpSpPr>
        <p:grpSpPr bwMode="auto">
          <a:xfrm>
            <a:off x="1368216" y="1696488"/>
            <a:ext cx="911755" cy="2216407"/>
            <a:chOff x="1873374" y="2132656"/>
            <a:chExt cx="911766" cy="232839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7BAF4E49-D968-4B9E-BBF3-EDAFC49F4B2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34857" y="2132656"/>
              <a:ext cx="686339" cy="1223231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E9CEFDCC-D798-4E05-A34B-8824555F42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87662" y="3377167"/>
              <a:ext cx="897478" cy="15786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8D51371B-34A8-4189-A122-A36D3E9ABF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73374" y="3392954"/>
              <a:ext cx="686337" cy="1068100"/>
            </a:xfrm>
            <a:prstGeom prst="straightConnector1">
              <a:avLst/>
            </a:prstGeom>
            <a:ln w="57150"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E69E331-F808-4437-BC5D-4A8B84EBDD11}"/>
              </a:ext>
            </a:extLst>
          </p:cNvPr>
          <p:cNvCxnSpPr>
            <a:cxnSpLocks/>
          </p:cNvCxnSpPr>
          <p:nvPr/>
        </p:nvCxnSpPr>
        <p:spPr bwMode="auto">
          <a:xfrm>
            <a:off x="1742098" y="5269740"/>
            <a:ext cx="686329" cy="0"/>
          </a:xfrm>
          <a:prstGeom prst="straightConnector1">
            <a:avLst/>
          </a:prstGeom>
          <a:ln w="57150">
            <a:solidFill>
              <a:srgbClr val="FF33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7198DB1-8C45-4BF4-867A-0DF6B8609A27}"/>
              </a:ext>
            </a:extLst>
          </p:cNvPr>
          <p:cNvSpPr/>
          <p:nvPr/>
        </p:nvSpPr>
        <p:spPr>
          <a:xfrm>
            <a:off x="328611" y="4724400"/>
            <a:ext cx="150018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itchFamily="18" charset="0"/>
              </a:rPr>
              <a:t>KẾT THÚC:</a:t>
            </a:r>
            <a:endParaRPr lang="en-US" sz="2800" b="1" kern="900" dirty="0"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4086D0A-3F37-4E36-B118-861E28A1C1D0}"/>
              </a:ext>
            </a:extLst>
          </p:cNvPr>
          <p:cNvSpPr/>
          <p:nvPr/>
        </p:nvSpPr>
        <p:spPr>
          <a:xfrm>
            <a:off x="3272038" y="5885416"/>
            <a:ext cx="6347072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>
            <a:extLst>
              <a:ext uri="{FF2B5EF4-FFF2-40B4-BE49-F238E27FC236}">
                <a16:creationId xmlns:a16="http://schemas.microsoft.com/office/drawing/2014/main" xmlns="" id="{D3D458B4-5E3D-4A51-90F2-89F4CAAF5F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600200"/>
            <a:ext cx="10820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Cốt truyện thường có ba phần:</a:t>
            </a: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xmlns="" id="{9A012661-E7A0-4C8E-8501-84AFF1D5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"/>
            <a:ext cx="2209800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40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/>
      <p:bldP spid="245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D46DBD-B776-4AD0-B8AF-EFCB7CF9C296}"/>
              </a:ext>
            </a:extLst>
          </p:cNvPr>
          <p:cNvSpPr/>
          <p:nvPr/>
        </p:nvSpPr>
        <p:spPr>
          <a:xfrm>
            <a:off x="2456436" y="2667000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80395722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137">
            <a:extLst>
              <a:ext uri="{FF2B5EF4-FFF2-40B4-BE49-F238E27FC236}">
                <a16:creationId xmlns:a16="http://schemas.microsoft.com/office/drawing/2014/main" xmlns="" id="{3512A527-68F6-4706-975B-C83CF3DA9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28600"/>
            <a:ext cx="12344400" cy="5181601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Truyện cổ tích “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altLang="en-US" sz="3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gồm các sự việc chính sau đây. </a:t>
            </a:r>
          </a:p>
          <a:p>
            <a:pPr>
              <a:buFontTx/>
              <a:buNone/>
            </a:pPr>
            <a:r>
              <a:rPr lang="vi-VN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Chim chở người em bay ra đảo lấy vàng, nhờ thế người em trở nên giàu có.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Cha mẹ chết, người anh chia gia tài, người em chỉ được cây khế.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Người anh biết chuyện, đổi gia tài của mình lấy cây khế, người em bằng lòng 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Cây khế có quả, chim đến ăn, người em phàn nàn và chim hẹn trả ơn bằng vàng.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Chim lại đến ăn, mọi chuyện diễn ra như cũ, nhưng người anh may túi quá to và lấy quá nhiều vàng.</a:t>
            </a:r>
          </a:p>
          <a:p>
            <a:pPr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Người anh bị rơi xuống biển và chết.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Rectangle 131">
            <a:extLst>
              <a:ext uri="{FF2B5EF4-FFF2-40B4-BE49-F238E27FC236}">
                <a16:creationId xmlns:a16="http://schemas.microsoft.com/office/drawing/2014/main" xmlns="" id="{DDC740DB-4F26-4CB4-B1F1-28700D689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19601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endParaRPr lang="en-US" altLang="en-US" sz="2400">
              <a:solidFill>
                <a:schemeClr val="bg1"/>
              </a:solidFill>
              <a:latin typeface="UNI Chu truyen thong" pitchFamily="66" charset="0"/>
            </a:endParaRPr>
          </a:p>
        </p:txBody>
      </p:sp>
      <p:sp>
        <p:nvSpPr>
          <p:cNvPr id="9221" name="Content Placeholder 137">
            <a:extLst>
              <a:ext uri="{FF2B5EF4-FFF2-40B4-BE49-F238E27FC236}">
                <a16:creationId xmlns:a16="http://schemas.microsoft.com/office/drawing/2014/main" xmlns="" id="{0F3A1E2E-F10E-40F4-AEF3-3C9EB7998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800" y="6096000"/>
            <a:ext cx="8382000" cy="53340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sắp xếp các sự việc đó thành cốt truyện.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7">
            <a:extLst>
              <a:ext uri="{FF2B5EF4-FFF2-40B4-BE49-F238E27FC236}">
                <a16:creationId xmlns:a16="http://schemas.microsoft.com/office/drawing/2014/main" xmlns="" id="{B00627F6-F3D4-4FBF-9423-11A9C9AEB6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66700"/>
            <a:ext cx="11506200" cy="6324600"/>
          </a:xfrm>
        </p:spPr>
        <p:txBody>
          <a:bodyPr/>
          <a:lstStyle/>
          <a:p>
            <a:pPr marL="0" indent="0">
              <a:buNone/>
            </a:pPr>
            <a:r>
              <a:rPr lang="vi-VN" sz="3200" b="1" dirty="0"/>
              <a:t>b) Cha mẹ chết người anh chia gia tài, người em chỉ được cây khế.</a:t>
            </a:r>
          </a:p>
          <a:p>
            <a:pPr marL="0" indent="0">
              <a:buNone/>
            </a:pPr>
            <a:r>
              <a:rPr lang="vi-VN" sz="3200" b="1" dirty="0"/>
              <a:t>d) Cây khế có quả, chim đến ăn,người em phàn nàn và chim hẹn trả ơn bằng vàng.</a:t>
            </a:r>
          </a:p>
          <a:p>
            <a:pPr marL="0" indent="0">
              <a:buNone/>
            </a:pPr>
            <a:r>
              <a:rPr lang="vi-VN" sz="3200" b="1" dirty="0"/>
              <a:t>a) Chim chở người em bay ra đảo lấy vàng, nhờ thế người em trở nên giàu có.</a:t>
            </a:r>
          </a:p>
          <a:p>
            <a:pPr marL="0" indent="0">
              <a:buNone/>
            </a:pPr>
            <a:r>
              <a:rPr lang="vi-VN" sz="3200" b="1" dirty="0"/>
              <a:t>c) Người anh biết chuyện, đổi gia tài của mình lấy cây khế,người em bằng lòng.</a:t>
            </a:r>
          </a:p>
          <a:p>
            <a:pPr marL="0" indent="0">
              <a:buNone/>
            </a:pPr>
            <a:r>
              <a:rPr lang="vi-VN" sz="3200" b="1" dirty="0"/>
              <a:t>e) Chim lại đến ăn, mọi chuyện diễn ra như cũ, nhưng người anh may túi quá to va lấy quá nhiều vàng.</a:t>
            </a:r>
            <a:endParaRPr lang="en-US" sz="3200" b="1" dirty="0"/>
          </a:p>
          <a:p>
            <a:pPr marL="0" indent="0">
              <a:buNone/>
            </a:pPr>
            <a:r>
              <a:rPr lang="vi-VN" sz="3200" b="1" dirty="0"/>
              <a:t>g) Người anh bị rơi xuống biển và chết.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xmlns="" id="{186730FB-FB33-4878-8452-EF449E805124}"/>
              </a:ext>
            </a:extLst>
          </p:cNvPr>
          <p:cNvSpPr/>
          <p:nvPr/>
        </p:nvSpPr>
        <p:spPr>
          <a:xfrm>
            <a:off x="0" y="2476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129E9603-EBD0-421E-AAC8-7B6AE61355A1}"/>
              </a:ext>
            </a:extLst>
          </p:cNvPr>
          <p:cNvSpPr/>
          <p:nvPr/>
        </p:nvSpPr>
        <p:spPr>
          <a:xfrm>
            <a:off x="0" y="129540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xmlns="" id="{F1DF7076-74A0-4497-A191-81657E71F411}"/>
              </a:ext>
            </a:extLst>
          </p:cNvPr>
          <p:cNvSpPr/>
          <p:nvPr/>
        </p:nvSpPr>
        <p:spPr>
          <a:xfrm>
            <a:off x="0" y="24955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A72DF8FF-158F-4147-8E7C-E45FFE581F87}"/>
              </a:ext>
            </a:extLst>
          </p:cNvPr>
          <p:cNvSpPr/>
          <p:nvPr/>
        </p:nvSpPr>
        <p:spPr>
          <a:xfrm>
            <a:off x="19050" y="3662362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DA9D6906-6567-444F-9F1B-D38A04108A7C}"/>
              </a:ext>
            </a:extLst>
          </p:cNvPr>
          <p:cNvSpPr/>
          <p:nvPr/>
        </p:nvSpPr>
        <p:spPr>
          <a:xfrm>
            <a:off x="19050" y="4867275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xmlns="" id="{C313693E-1395-49FF-92D3-AB50D5B1B73F}"/>
              </a:ext>
            </a:extLst>
          </p:cNvPr>
          <p:cNvSpPr/>
          <p:nvPr/>
        </p:nvSpPr>
        <p:spPr>
          <a:xfrm>
            <a:off x="19050" y="5924550"/>
            <a:ext cx="685800" cy="685800"/>
          </a:xfrm>
          <a:prstGeom prst="star5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235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235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>
            <a:extLst>
              <a:ext uri="{FF2B5EF4-FFF2-40B4-BE49-F238E27FC236}">
                <a16:creationId xmlns:a16="http://schemas.microsoft.com/office/drawing/2014/main" xmlns="" id="{CC503C4A-CFDE-4EC0-8541-E05CB381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1903"/>
            <a:ext cx="106971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alt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C45624-13B6-4AC5-889C-F580E2B3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11" y="1752600"/>
            <a:ext cx="10697159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Tả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ý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 descr="hinh1">
            <a:extLst>
              <a:ext uri="{FF2B5EF4-FFF2-40B4-BE49-F238E27FC236}">
                <a16:creationId xmlns:a16="http://schemas.microsoft.com/office/drawing/2014/main" xmlns="" id="{F3297B84-4A77-4457-B7B6-7A896590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Picture 17" descr="anh1">
            <a:extLst>
              <a:ext uri="{FF2B5EF4-FFF2-40B4-BE49-F238E27FC236}">
                <a16:creationId xmlns:a16="http://schemas.microsoft.com/office/drawing/2014/main" xmlns="" id="{3B3C0144-B491-4F50-B5D1-E571B92DF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95085"/>
            <a:ext cx="21399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0" name="Picture 18" descr="em">
            <a:extLst>
              <a:ext uri="{FF2B5EF4-FFF2-40B4-BE49-F238E27FC236}">
                <a16:creationId xmlns:a16="http://schemas.microsoft.com/office/drawing/2014/main" xmlns="" id="{B05B7E81-A7C2-443D-AD3C-29068844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0"/>
            <a:ext cx="18907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24 C -0.01684 0.00162 -0.03403 -0.00024 -0.04982 0.00648 C -0.09878 0.02824 -0.02326 0.00763 -0.07604 0.02013 C -0.08871 0.07592 -0.071 0.00393 -0.09028 0.06111 C -0.09201 0.06597 -0.09253 0.07152 -0.09496 0.075 C -0.09896 0.08078 -0.10937 0.08865 -0.10937 0.08865 C -0.12587 0.08518 -0.15764 0.07037 -0.17326 0.08518 C -0.17691 0.10046 -0.18594 0.11689 -0.19705 0.12268 C -0.20225 0.12569 -0.20798 0.12523 -0.21371 0.12615 C -0.21562 0.12592 -0.25972 0.11342 -0.27291 0.12963 C -0.27778 0.13564 -0.27899 0.14583 -0.28229 0.1537 C -0.29496 0.15254 -0.30781 0.15324 -0.32031 0.15023 C -0.32778 0.14838 -0.33455 0.14328 -0.34166 0.13981 C -0.34392 0.13865 -0.34878 0.13634 -0.34878 0.13657 C -0.35121 0.13865 -0.35416 0.14004 -0.3559 0.14328 C -0.35746 0.14606 -0.35712 0.15023 -0.35833 0.1537 C -0.36232 0.16527 -0.36302 0.16388 -0.37014 0.1706 C -0.37795 0.16967 -0.38611 0.1699 -0.39375 0.16713 C -0.39653 0.1662 -0.39826 0.16157 -0.40104 0.16041 C -0.40555 0.15833 -0.41041 0.1581 -0.4151 0.15694 C -0.41979 0.15231 -0.42482 0.14791 -0.42951 0.14328 C -0.43368 0.13912 -0.44357 0.13634 -0.44357 0.13657 C -0.45208 0.12453 -0.4526 0.12338 -0.46267 0.1331 C -0.46996 0.1493 -0.46649 0.13912 -0.47205 0.16388 C -0.47326 0.16921 -0.48003 0.1662 -0.48403 0.16713 C -0.50156 0.18379 -0.49253 0.17916 -0.51007 0.18402 C -0.5184 0.19675 -0.51493 0.21088 -0.52187 0.22546 C -0.52795 0.23842 -0.53871 0.2537 -0.55035 0.25601 C -0.55903 0.25787 -0.56771 0.25833 -0.57639 0.25949 C -0.58281 0.26851 -0.58906 0.27754 -0.59548 0.2868 C -0.59896 0.29213 -0.60139 0.29884 -0.60503 0.30416 C -0.60573 0.3074 -0.60555 0.31157 -0.60729 0.31435 C -0.6092 0.31666 -0.61215 0.31666 -0.61441 0.31759 C -0.62882 0.32268 -0.64253 0.32546 -0.65712 0.32777 C -0.65955 0.33009 -0.66354 0.33078 -0.66423 0.33449 C -0.66545 0.34166 -0.66128 0.3574 -0.65955 0.3655 C -0.65885 0.37708 -0.65903 0.38842 -0.65712 0.39976 C -0.65607 0.40578 -0.65017 0.41203 -0.64757 0.41689 C -0.64583 0.42013 -0.64496 0.42453 -0.64288 0.42708 C -0.64062 0.42963 -0.625 0.43888 -0.62153 0.4405 C -0.60052 0.47175 -0.61007 0.47037 -0.61215 0.53333 C -0.62552 0.53217 -0.63906 0.5324 -0.65225 0.52963 C -0.67257 0.52546 -0.68229 0.49976 -0.69496 0.48171 " pathEditMode="fixed" rAng="0" ptsTypes="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7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4" descr="hinh2">
            <a:extLst>
              <a:ext uri="{FF2B5EF4-FFF2-40B4-BE49-F238E27FC236}">
                <a16:creationId xmlns:a16="http://schemas.microsoft.com/office/drawing/2014/main" xmlns="" id="{A670864C-49F1-4633-A6F1-D175B002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4" descr="hinh1">
            <a:extLst>
              <a:ext uri="{FF2B5EF4-FFF2-40B4-BE49-F238E27FC236}">
                <a16:creationId xmlns:a16="http://schemas.microsoft.com/office/drawing/2014/main" xmlns="" id="{DC286F3F-BC7D-4605-BF3D-7203E751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25" descr="daibang">
            <a:extLst>
              <a:ext uri="{FF2B5EF4-FFF2-40B4-BE49-F238E27FC236}">
                <a16:creationId xmlns:a16="http://schemas.microsoft.com/office/drawing/2014/main" xmlns="" id="{EFBFAE66-F249-486D-9F85-4C3FB42A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114300"/>
            <a:ext cx="5334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26" descr="em1">
            <a:extLst>
              <a:ext uri="{FF2B5EF4-FFF2-40B4-BE49-F238E27FC236}">
                <a16:creationId xmlns:a16="http://schemas.microsoft.com/office/drawing/2014/main" xmlns="" id="{1987EF4F-BBFA-4D9A-A969-47CCEE6C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2484438"/>
            <a:ext cx="3240088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6666 0.023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44375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BEE77B-EE40-4D27-BEF2-717475EC3169}"/>
              </a:ext>
            </a:extLst>
          </p:cNvPr>
          <p:cNvSpPr/>
          <p:nvPr/>
        </p:nvSpPr>
        <p:spPr>
          <a:xfrm>
            <a:off x="2286000" y="2590800"/>
            <a:ext cx="52405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1526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0" descr="hinh3">
            <a:extLst>
              <a:ext uri="{FF2B5EF4-FFF2-40B4-BE49-F238E27FC236}">
                <a16:creationId xmlns:a16="http://schemas.microsoft.com/office/drawing/2014/main" xmlns="" id="{2255FE78-4DE4-4E53-A3FD-C5AE3B91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21" descr="db">
            <a:extLst>
              <a:ext uri="{FF2B5EF4-FFF2-40B4-BE49-F238E27FC236}">
                <a16:creationId xmlns:a16="http://schemas.microsoft.com/office/drawing/2014/main" xmlns="" id="{BB6C3F97-EB16-47C9-966C-4F7B2FD5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709614"/>
            <a:ext cx="4419600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4" name="Picture 22" descr="canh">
            <a:extLst>
              <a:ext uri="{FF2B5EF4-FFF2-40B4-BE49-F238E27FC236}">
                <a16:creationId xmlns:a16="http://schemas.microsoft.com/office/drawing/2014/main" xmlns="" id="{5BB7B625-2809-429E-A8C6-99C837C3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2859088"/>
            <a:ext cx="22098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6" name="Picture 24" descr="canh1">
            <a:extLst>
              <a:ext uri="{FF2B5EF4-FFF2-40B4-BE49-F238E27FC236}">
                <a16:creationId xmlns:a16="http://schemas.microsoft.com/office/drawing/2014/main" xmlns="" id="{BCF4BF29-6DF1-4198-BC2E-7135FAF9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52601"/>
            <a:ext cx="1828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rAng="0" ptsTypes="aaaaaaaaaaaaaaaaaaaaaA">
                                      <p:cBhvr>
                                        <p:cTn id="11" dur="2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0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111 C 0.01997 -0.03588 0.03594 -0.06042 0.05417 -0.07361 C 0.0724 -0.08681 0.1 -0.09375 0.11354 -0.09028 C 0.12708 -0.08681 0.12448 -0.05833 0.13542 -0.05278 C 0.14635 -0.04722 0.16667 -0.04861 0.17917 -0.05695 C 0.19167 -0.06528 0.20191 -0.08681 0.21024 -0.10278 C 0.21858 -0.11875 0.22344 -0.14236 0.22917 -0.15278 C 0.2349 -0.1632 0.2349 -0.15972 0.24462 -0.16528 C 0.25451 -0.17083 0.27448 -0.18611 0.28854 -0.18611 C 0.3026 -0.18611 0.31927 -0.17292 0.32917 -0.16528 C 0.33889 -0.15764 0.33958 -0.14583 0.34792 -0.14028 C 0.35625 -0.13472 0.37031 -0.13333 0.37917 -0.13195 C 0.38802 -0.13056 0.39427 -0.13195 0.40104 -0.13195 C 0.40781 -0.13195 0.41302 -0.13195 0.41979 -0.13195 C 0.42656 -0.13195 0.4349 -0.13195 0.44167 -0.13195 C 0.44826 -0.13195 0.45347 -0.12778 0.46024 -0.13195 C 0.46701 -0.13611 0.46823 -0.14931 0.48229 -0.15695 C 0.49635 -0.16458 0.51701 -0.17986 0.54479 -0.17778 C 0.5724 -0.1757 0.62205 -0.15 0.64792 -0.14445 C 0.67326 -0.13889 0.6849 -0.14375 0.69792 -0.14445 C 0.71094 -0.14514 0.71024 -0.14792 0.72604 -0.14861 C 0.74167 -0.14931 0.76649 -0.14908 0.79167 -0.14861 " pathEditMode="relative" rAng="0" ptsTypes="aaaaaaaaaaaaaaaaaaaaaA">
                                      <p:cBhvr>
                                        <p:cTn id="16" dur="2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-8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ptsTypes="aaaaaaaaaaaaaaaaaaaaaA">
                                      <p:cBhvr>
                                        <p:cTn id="21" dur="2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4" descr="hinh3">
            <a:extLst>
              <a:ext uri="{FF2B5EF4-FFF2-40B4-BE49-F238E27FC236}">
                <a16:creationId xmlns:a16="http://schemas.microsoft.com/office/drawing/2014/main" xmlns="" id="{DFEBD356-A423-4481-A649-88C140C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2" name="Picture 26" descr="lay vang">
            <a:extLst>
              <a:ext uri="{FF2B5EF4-FFF2-40B4-BE49-F238E27FC236}">
                <a16:creationId xmlns:a16="http://schemas.microsoft.com/office/drawing/2014/main" xmlns="" id="{30914B81-2E4A-4D46-90CE-25FE336D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1219200"/>
            <a:ext cx="2860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3" name="Picture 27" descr="db">
            <a:extLst>
              <a:ext uri="{FF2B5EF4-FFF2-40B4-BE49-F238E27FC236}">
                <a16:creationId xmlns:a16="http://schemas.microsoft.com/office/drawing/2014/main" xmlns="" id="{3AD6F020-C106-4745-84F9-DFC373FF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53340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3164E-6 L -0.42309 0.01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3" y="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06898 C -0.13923 0.0294 -0.19444 -0.00995 -0.27222 -0.01389 C -0.34982 -0.01782 -0.47378 0.05116 -0.55 0.04468 C -0.62725 0.03843 -0.65086 -0.04329 -0.73125 -0.05185 C -0.81163 -0.06042 -0.95625 -0.00231 -1.03142 -0.00694 C -1.10711 -0.01157 -1.10555 -0.07986 -1.18246 -0.0794 C -1.25868 -0.07893 -1.4026 -0.01435 -1.49027 -0.00347 C -1.57743 0.00741 -1.64253 -0.00324 -1.70833 -0.01389 " pathEditMode="relative" rAng="0" ptsTypes="aaaaaaaA">
                                      <p:cBhvr>
                                        <p:cTn id="15" dur="30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2" descr="hinh4">
            <a:extLst>
              <a:ext uri="{FF2B5EF4-FFF2-40B4-BE49-F238E27FC236}">
                <a16:creationId xmlns:a16="http://schemas.microsoft.com/office/drawing/2014/main" xmlns="" id="{0AC8BCA7-C6A4-4BF0-A5B3-7C136E32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1" name="Picture 23" descr="anh1">
            <a:extLst>
              <a:ext uri="{FF2B5EF4-FFF2-40B4-BE49-F238E27FC236}">
                <a16:creationId xmlns:a16="http://schemas.microsoft.com/office/drawing/2014/main" xmlns="" id="{3E287EB7-40B9-4599-A79B-D5AC7E4A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7808" y="5023334"/>
            <a:ext cx="22336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2" name="Picture 24" descr="em2">
            <a:extLst>
              <a:ext uri="{FF2B5EF4-FFF2-40B4-BE49-F238E27FC236}">
                <a16:creationId xmlns:a16="http://schemas.microsoft.com/office/drawing/2014/main" xmlns="" id="{113A2EED-D990-4262-A794-D226FBA7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0200"/>
            <a:ext cx="174942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8865 C 0.03451 0.08171 0.04948 0.078 0.06003 0.06828 C 0.06406 0.06458 0.06719 0.05949 0.07135 0.05601 C 0.07865 0.05023 0.0875 0.04699 0.09414 0.04004 C 0.10924 0.02384 0.12604 0.00787 0.14336 -0.00463 C 0.14557 -0.01297 0.15013 -0.02038 0.15091 -0.02917 C 0.15195 -0.05463 0.14974 -0.08079 0.15456 -0.10602 C 0.15872 -0.12686 0.1819 -0.14028 0.19635 -0.1507 C 0.20286 -0.1713 0.19362 -0.19653 0.20378 -0.21551 C 0.20807 -0.22385 0.22148 -0.21806 0.23047 -0.21945 C 0.24557 -0.225 0.25195 -0.22963 0.26055 -0.24399 C 0.26576 -0.26575 0.27005 -0.26829 0.28724 -0.28033 C 0.30326 -0.30602 0.32435 -0.32709 0.35169 -0.33704 C 0.35299 -0.34121 0.35247 -0.3463 0.3556 -0.34931 C 0.36341 -0.35788 0.38008 -0.3595 0.38971 -0.36135 C 0.39831 -0.38866 0.4 -0.38959 0.38971 -0.4345 C 0.38867 -0.43866 0.37461 -0.44075 0.37799 -0.43866 C 0.39102 -0.43172 0.40326 -0.42477 0.41615 -0.41829 C 0.42357 -0.41482 0.43906 -0.41019 0.43906 -0.40996 C 0.45234 -0.43125 0.44674 -0.41737 0.44674 -0.4544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-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0.03742 L -0.554 0.03742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6" descr="hinh1">
            <a:extLst>
              <a:ext uri="{FF2B5EF4-FFF2-40B4-BE49-F238E27FC236}">
                <a16:creationId xmlns:a16="http://schemas.microsoft.com/office/drawing/2014/main" xmlns="" id="{C884C7A2-2BAC-4B06-B808-D69B9FBC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444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5" name="Picture 23" descr="daibang">
            <a:extLst>
              <a:ext uri="{FF2B5EF4-FFF2-40B4-BE49-F238E27FC236}">
                <a16:creationId xmlns:a16="http://schemas.microsoft.com/office/drawing/2014/main" xmlns="" id="{42044837-9F4F-4C77-9107-64EC28D2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4191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6" name="Picture 24" descr="anh1">
            <a:extLst>
              <a:ext uri="{FF2B5EF4-FFF2-40B4-BE49-F238E27FC236}">
                <a16:creationId xmlns:a16="http://schemas.microsoft.com/office/drawing/2014/main" xmlns="" id="{F96E3D6E-A9ED-4AE8-A4E4-B9DD3F3E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95476"/>
            <a:ext cx="2909888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7" name="Picture 25" descr="anh2">
            <a:extLst>
              <a:ext uri="{FF2B5EF4-FFF2-40B4-BE49-F238E27FC236}">
                <a16:creationId xmlns:a16="http://schemas.microsoft.com/office/drawing/2014/main" xmlns="" id="{90FC033E-0555-4D23-8683-843C4469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3852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18" name="Picture 26" descr="vo anh">
            <a:extLst>
              <a:ext uri="{FF2B5EF4-FFF2-40B4-BE49-F238E27FC236}">
                <a16:creationId xmlns:a16="http://schemas.microsoft.com/office/drawing/2014/main" xmlns="" id="{7189BAC2-AC0D-44F7-B31D-C558E070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667000"/>
            <a:ext cx="3313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4875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hinh5">
            <a:extLst>
              <a:ext uri="{FF2B5EF4-FFF2-40B4-BE49-F238E27FC236}">
                <a16:creationId xmlns:a16="http://schemas.microsoft.com/office/drawing/2014/main" xmlns="" id="{15DEC0CC-780B-42A5-9AD0-8A1F995E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hinh7">
            <a:extLst>
              <a:ext uri="{FF2B5EF4-FFF2-40B4-BE49-F238E27FC236}">
                <a16:creationId xmlns:a16="http://schemas.microsoft.com/office/drawing/2014/main" xmlns="" id="{E9DA8C96-9B63-4A96-B444-6619BF5A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" y="-79375"/>
            <a:ext cx="12192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anh4">
            <a:extLst>
              <a:ext uri="{FF2B5EF4-FFF2-40B4-BE49-F238E27FC236}">
                <a16:creationId xmlns:a16="http://schemas.microsoft.com/office/drawing/2014/main" xmlns="" id="{FE19C085-4567-4AA7-B09A-29D42A67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0" y="838201"/>
            <a:ext cx="51657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hinh6">
            <a:extLst>
              <a:ext uri="{FF2B5EF4-FFF2-40B4-BE49-F238E27FC236}">
                <a16:creationId xmlns:a16="http://schemas.microsoft.com/office/drawing/2014/main" xmlns="" id="{E8341EFC-7454-4628-A7B0-CE070E52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" y="-793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0.05593 C 0.03854 0.02196 0.06718 -0.01201 0.096 -0.01848 C 0.12517 -0.02495 0.15642 0.01503 0.18281 0.01711 C 0.20937 0.01919 0.2302 0.0037 0.2552 -0.00577 C 0.2802 -0.01479 0.31197 -0.03836 0.33315 -0.03767 C 0.35416 -0.03743 0.3618 -0.00993 0.38194 -0.00231 C 0.40225 0.00509 0.42881 0.00902 0.45416 0.0074 C 0.47986 0.00578 0.51597 -0.00184 0.53541 -0.01201 C 0.55451 -0.02218 0.55312 -0.0476 0.57013 -0.05384 C 0.5868 -0.06031 0.61944 -0.05893 0.63628 -0.05084 C 0.65329 -0.04275 0.66041 -0.01479 0.67118 -0.00577 C 0.68177 0.0037 0.68697 0.00047 0.7 0.00416 C 0.71302 0.00786 0.7217 0.02127 0.7493 0.01711 C 0.77656 0.01295 0.83593 -0.01201 0.86493 -0.02172 C 0.89392 -0.03143 0.9026 -0.03559 0.92274 -0.0409 C 0.94288 -0.04645 0.96215 -0.0342 0.98628 -0.05384 C 1.01041 -0.07372 1.03888 -0.11717 1.06753 -0.16015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-108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 Box 8">
            <a:extLst>
              <a:ext uri="{FF2B5EF4-FFF2-40B4-BE49-F238E27FC236}">
                <a16:creationId xmlns:a16="http://schemas.microsoft.com/office/drawing/2014/main" xmlns="" id="{DCFEA8CF-D5D0-41D7-8169-A52E7323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91434"/>
            <a:ext cx="937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xmlns="" id="{14A61CC8-4133-4BED-930E-AB04837D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05834"/>
            <a:ext cx="1043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368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D46DBD-B776-4AD0-B8AF-EFCB7CF9C296}"/>
              </a:ext>
            </a:extLst>
          </p:cNvPr>
          <p:cNvSpPr/>
          <p:nvPr/>
        </p:nvSpPr>
        <p:spPr>
          <a:xfrm>
            <a:off x="2456436" y="2667000"/>
            <a:ext cx="50497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212742764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>
            <a:extLst>
              <a:ext uri="{FF2B5EF4-FFF2-40B4-BE49-F238E27FC236}">
                <a16:creationId xmlns:a16="http://schemas.microsoft.com/office/drawing/2014/main" xmlns="" id="{F38F466C-8AEA-4FAC-9212-1A6D96070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762000"/>
            <a:ext cx="586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xmlns="" id="{7810FCDB-2D06-4773-80D0-E87ED5C5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610454"/>
            <a:ext cx="10210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nòng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xmlns="" id="{D532AF59-7137-4BB1-B0A2-6E8BBCDDC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41955"/>
            <a:ext cx="800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xmlns="" id="{0012C292-BEDA-4013-A82A-ED516087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936298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918" name="Picture 1">
            <a:extLst>
              <a:ext uri="{FF2B5EF4-FFF2-40B4-BE49-F238E27FC236}">
                <a16:creationId xmlns:a16="http://schemas.microsoft.com/office/drawing/2014/main" xmlns="" id="{44D5F409-EA3C-49C6-AABD-1D212C38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0"/>
          <a:stretch/>
        </p:blipFill>
        <p:spPr bwMode="auto">
          <a:xfrm>
            <a:off x="8305800" y="4390574"/>
            <a:ext cx="4267200" cy="250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08" grpId="0"/>
      <p:bldP spid="25609" grpId="0"/>
      <p:bldP spid="256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La do.mp3">
            <a:hlinkClick r:id="" action="ppaction://media"/>
            <a:extLst>
              <a:ext uri="{FF2B5EF4-FFF2-40B4-BE49-F238E27FC236}">
                <a16:creationId xmlns:a16="http://schemas.microsoft.com/office/drawing/2014/main" xmlns="" id="{DB47EDB4-50C4-41FF-AA13-BD120383CF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xmlns="" id="{BFAF29B3-24EF-4C34-AED4-0AA81923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838200"/>
            <a:ext cx="176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dò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xmlns="" id="{1CC32D18-F1E1-4599-B0EF-7CCAD3A7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40304"/>
            <a:ext cx="78486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Chuẩn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bị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Luyện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xây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dựng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cốt</a:t>
            </a:r>
            <a:r>
              <a:rPr lang="en-US" altLang="en-US" sz="3200" b="1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Arial" panose="020B0604020202020204" pitchFamily="34" charset="0"/>
              </a:rPr>
              <a:t>truyện</a:t>
            </a:r>
            <a:endParaRPr lang="en-US" altLang="en-US" sz="3200" b="1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58B358-8029-46A8-8BC0-5E2995F88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43100"/>
            <a:ext cx="50193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kĩ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.</a:t>
            </a:r>
          </a:p>
        </p:txBody>
      </p:sp>
      <p:pic>
        <p:nvPicPr>
          <p:cNvPr id="39943" name="Picture 3">
            <a:extLst>
              <a:ext uri="{FF2B5EF4-FFF2-40B4-BE49-F238E27FC236}">
                <a16:creationId xmlns:a16="http://schemas.microsoft.com/office/drawing/2014/main" xmlns="" id="{95160491-FE99-40FE-B83D-F2C355E76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170782"/>
            <a:ext cx="2814637" cy="229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42" fill="hold"/>
                                        <p:tgtEl>
                                          <p:spTgt spid="26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3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>
            <a:extLst>
              <a:ext uri="{FF2B5EF4-FFF2-40B4-BE49-F238E27FC236}">
                <a16:creationId xmlns:a16="http://schemas.microsoft.com/office/drawing/2014/main" xmlns="" id="{BBFBCFA0-9764-4EB8-97B3-9D1776D95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57755"/>
            <a:ext cx="1158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Một bức thư thường gồm mấy phần? Đó là những phần nào?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BF5FB9DB-3263-41E7-9493-7F2E122D3498}"/>
              </a:ext>
            </a:extLst>
          </p:cNvPr>
          <p:cNvSpPr/>
          <p:nvPr/>
        </p:nvSpPr>
        <p:spPr>
          <a:xfrm>
            <a:off x="2828925" y="1534824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2843673B-9BB0-4562-B93D-87A412F66F36}"/>
              </a:ext>
            </a:extLst>
          </p:cNvPr>
          <p:cNvSpPr/>
          <p:nvPr/>
        </p:nvSpPr>
        <p:spPr>
          <a:xfrm>
            <a:off x="2828925" y="2869911"/>
            <a:ext cx="7789863" cy="1030288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89E19EF4-2D54-43EE-BF87-11ECAD7E6992}"/>
              </a:ext>
            </a:extLst>
          </p:cNvPr>
          <p:cNvSpPr/>
          <p:nvPr/>
        </p:nvSpPr>
        <p:spPr>
          <a:xfrm>
            <a:off x="2828925" y="4206586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1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E24D5179-4269-4166-936E-86F7FCB7B56B}"/>
              </a:ext>
            </a:extLst>
          </p:cNvPr>
          <p:cNvSpPr/>
          <p:nvPr/>
        </p:nvSpPr>
        <p:spPr>
          <a:xfrm>
            <a:off x="2828925" y="5544849"/>
            <a:ext cx="7789863" cy="1028700"/>
          </a:xfrm>
          <a:custGeom>
            <a:avLst/>
            <a:gdLst>
              <a:gd name="connsiteX0" fmla="*/ 0 w 7790306"/>
              <a:gd name="connsiteY0" fmla="*/ 0 h 1029015"/>
              <a:gd name="connsiteX1" fmla="*/ 7275799 w 7790306"/>
              <a:gd name="connsiteY1" fmla="*/ 0 h 1029015"/>
              <a:gd name="connsiteX2" fmla="*/ 7790306 w 7790306"/>
              <a:gd name="connsiteY2" fmla="*/ 514508 h 1029015"/>
              <a:gd name="connsiteX3" fmla="*/ 7275799 w 7790306"/>
              <a:gd name="connsiteY3" fmla="*/ 1029015 h 1029015"/>
              <a:gd name="connsiteX4" fmla="*/ 0 w 7790306"/>
              <a:gd name="connsiteY4" fmla="*/ 1029015 h 1029015"/>
              <a:gd name="connsiteX5" fmla="*/ 0 w 7790306"/>
              <a:gd name="connsiteY5" fmla="*/ 0 h 10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0306" h="1029015">
                <a:moveTo>
                  <a:pt x="7790306" y="1029014"/>
                </a:moveTo>
                <a:lnTo>
                  <a:pt x="514507" y="1029014"/>
                </a:lnTo>
                <a:lnTo>
                  <a:pt x="0" y="514507"/>
                </a:lnTo>
                <a:lnTo>
                  <a:pt x="514507" y="1"/>
                </a:lnTo>
                <a:lnTo>
                  <a:pt x="7790306" y="1"/>
                </a:lnTo>
                <a:lnTo>
                  <a:pt x="7790306" y="1029014"/>
                </a:lnTo>
                <a:close/>
              </a:path>
            </a:pathLst>
          </a:custGeom>
          <a:solidFill>
            <a:srgbClr val="33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11021" tIns="99061" rIns="184912" bIns="99060" spcCol="1270" anchor="ctr"/>
          <a:lstStyle/>
          <a:p>
            <a:pPr defTabSz="11557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bức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Text Box 7">
            <a:extLst>
              <a:ext uri="{FF2B5EF4-FFF2-40B4-BE49-F238E27FC236}">
                <a16:creationId xmlns:a16="http://schemas.microsoft.com/office/drawing/2014/main" xmlns="" id="{00C1DE86-B512-4786-910D-C828633D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163763"/>
            <a:ext cx="5715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Khởi</a:t>
            </a:r>
            <a:r>
              <a:rPr lang="en-US" altLang="en-US" sz="44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động</a:t>
            </a:r>
            <a:endParaRPr lang="en-US" altLang="en-US" sz="44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5207AA-8C11-46D9-A2ED-9170E7E60E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570136"/>
            <a:ext cx="1038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0587300-047A-4E25-A7E7-A23649E188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1" y="2965548"/>
            <a:ext cx="10398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93D34E2-A3AA-459F-8B11-FF61A317A1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1" y="5665886"/>
            <a:ext cx="10398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5CBC03-602F-4FA2-B034-F804F913B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6" y="4413348"/>
            <a:ext cx="103981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>
            <a:extLst>
              <a:ext uri="{FF2B5EF4-FFF2-40B4-BE49-F238E27FC236}">
                <a16:creationId xmlns:a16="http://schemas.microsoft.com/office/drawing/2014/main" xmlns="" id="{9B9A0303-C216-4779-9874-D82A94960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2395537"/>
            <a:ext cx="4343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sp>
        <p:nvSpPr>
          <p:cNvPr id="15364" name="TextBox 2">
            <a:extLst>
              <a:ext uri="{FF2B5EF4-FFF2-40B4-BE49-F238E27FC236}">
                <a16:creationId xmlns:a16="http://schemas.microsoft.com/office/drawing/2014/main" xmlns="" id="{297D6959-54D8-4B52-9D29-2BD8EB2E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469" y="863600"/>
            <a:ext cx="1897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TUẦN 4</a:t>
            </a:r>
          </a:p>
        </p:txBody>
      </p:sp>
      <p:sp>
        <p:nvSpPr>
          <p:cNvPr id="15365" name="TextBox 3">
            <a:extLst>
              <a:ext uri="{FF2B5EF4-FFF2-40B4-BE49-F238E27FC236}">
                <a16:creationId xmlns:a16="http://schemas.microsoft.com/office/drawing/2014/main" xmlns="" id="{C2EE9077-73ED-473B-9191-5ACC7E86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3581400"/>
            <a:ext cx="479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BÀI: CỐT TRUYỆN</a:t>
            </a:r>
          </a:p>
        </p:txBody>
      </p:sp>
      <p:pic>
        <p:nvPicPr>
          <p:cNvPr id="15368" name="Picture 1">
            <a:extLst>
              <a:ext uri="{FF2B5EF4-FFF2-40B4-BE49-F238E27FC236}">
                <a16:creationId xmlns:a16="http://schemas.microsoft.com/office/drawing/2014/main" xmlns="" id="{BC594086-BE4F-4D3C-929F-39AAE20F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33400"/>
            <a:ext cx="37211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>
            <a:extLst>
              <a:ext uri="{FF2B5EF4-FFF2-40B4-BE49-F238E27FC236}">
                <a16:creationId xmlns:a16="http://schemas.microsoft.com/office/drawing/2014/main" xmlns="" id="{636D69FB-3CD3-480D-8283-5941E408E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863600"/>
            <a:ext cx="25749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7391DC47-8EF9-46B4-93DF-89EFF7459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11277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7884D832-19DE-446C-AB54-DE421D084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76400"/>
            <a:ext cx="5943600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4727A5-D932-4E94-838C-5E4696022B3A}"/>
              </a:ext>
            </a:extLst>
          </p:cNvPr>
          <p:cNvSpPr/>
          <p:nvPr/>
        </p:nvSpPr>
        <p:spPr>
          <a:xfrm>
            <a:off x="4377970" y="377279"/>
            <a:ext cx="3052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8EE985-38DB-47BB-A425-96883175AB71}"/>
              </a:ext>
            </a:extLst>
          </p:cNvPr>
          <p:cNvSpPr/>
          <p:nvPr/>
        </p:nvSpPr>
        <p:spPr>
          <a:xfrm>
            <a:off x="2361514" y="2590800"/>
            <a:ext cx="49103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148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33904BE4-4A3D-4038-B41A-60A2F2447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910387"/>
            <a:ext cx="662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xmlns="" id="{B29ABEEC-4701-42C3-BFA1-138E349C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54011"/>
            <a:ext cx="105918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Mèn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vực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xmlns="" id="{D81A5F6F-B11A-448D-858B-DD3294CC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3331965"/>
            <a:ext cx="952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7E6C69F4-98A8-4EA8-A2B2-B191FA354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3916740"/>
            <a:ext cx="9753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chyện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435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67233-8267-4346-8134-890036EEAD5F}"/>
              </a:ext>
            </a:extLst>
          </p:cNvPr>
          <p:cNvSpPr/>
          <p:nvPr/>
        </p:nvSpPr>
        <p:spPr>
          <a:xfrm>
            <a:off x="0" y="607654"/>
            <a:ext cx="12192000" cy="62503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1">
            <a:extLst>
              <a:ext uri="{FF2B5EF4-FFF2-40B4-BE49-F238E27FC236}">
                <a16:creationId xmlns:a16="http://schemas.microsoft.com/office/drawing/2014/main" xmlns="" id="{723FB4D8-EFAF-497B-8A5D-0E16AFC6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694" r="1208" b="1694"/>
          <a:stretch>
            <a:fillRect/>
          </a:stretch>
        </p:blipFill>
        <p:spPr bwMode="auto">
          <a:xfrm>
            <a:off x="225426" y="886293"/>
            <a:ext cx="36576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3">
            <a:extLst>
              <a:ext uri="{FF2B5EF4-FFF2-40B4-BE49-F238E27FC236}">
                <a16:creationId xmlns:a16="http://schemas.microsoft.com/office/drawing/2014/main" xmlns="" id="{5485D39A-BECE-485A-8577-8CAA6503E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145" r="1134" b="2145"/>
          <a:stretch>
            <a:fillRect/>
          </a:stretch>
        </p:blipFill>
        <p:spPr>
          <a:xfrm>
            <a:off x="4194969" y="920810"/>
            <a:ext cx="3435350" cy="2596357"/>
          </a:xfrm>
          <a:noFill/>
        </p:spPr>
      </p:pic>
      <p:pic>
        <p:nvPicPr>
          <p:cNvPr id="6" name="Picture 8" descr="4">
            <a:extLst>
              <a:ext uri="{FF2B5EF4-FFF2-40B4-BE49-F238E27FC236}">
                <a16:creationId xmlns:a16="http://schemas.microsoft.com/office/drawing/2014/main" xmlns="" id="{53128B8A-B90D-43B0-96A5-4887DB81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3596" r="2400" b="3596"/>
          <a:stretch>
            <a:fillRect/>
          </a:stretch>
        </p:blipFill>
        <p:spPr bwMode="auto">
          <a:xfrm>
            <a:off x="8000208" y="886293"/>
            <a:ext cx="3966366" cy="26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">
            <a:extLst>
              <a:ext uri="{FF2B5EF4-FFF2-40B4-BE49-F238E27FC236}">
                <a16:creationId xmlns:a16="http://schemas.microsoft.com/office/drawing/2014/main" xmlns="" id="{EC944442-CDE4-4F57-BB40-727B79D8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4465" r="2150" b="4465"/>
          <a:stretch>
            <a:fillRect/>
          </a:stretch>
        </p:blipFill>
        <p:spPr bwMode="auto">
          <a:xfrm>
            <a:off x="816768" y="4243203"/>
            <a:ext cx="4652963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5">
            <a:extLst>
              <a:ext uri="{FF2B5EF4-FFF2-40B4-BE49-F238E27FC236}">
                <a16:creationId xmlns:a16="http://schemas.microsoft.com/office/drawing/2014/main" xmlns="" id="{92EEDA7A-BE6F-4B26-9C53-683B78F0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3500" r="2415" b="3500"/>
          <a:stretch>
            <a:fillRect/>
          </a:stretch>
        </p:blipFill>
        <p:spPr bwMode="auto">
          <a:xfrm>
            <a:off x="6519863" y="4382542"/>
            <a:ext cx="4648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xmlns="" id="{B4C558D9-5106-4A53-92EE-A16EF645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43864"/>
            <a:ext cx="342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55BA9418-5994-48AF-966F-6D8DD0E2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669" y="3445730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A4B6195E-6DB1-489E-B0E7-6AEFB8756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2" y="3527884"/>
            <a:ext cx="46847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1BD3C46A-26B9-4252-8BC2-9E79EB1ED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6182926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B77B3D83-4D34-4BB9-86B7-A0EE06C1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2" y="6278674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xmlns="" id="{B84133FC-CAE7-4639-915F-D28ADC6E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1257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>
            <a:extLst>
              <a:ext uri="{FF2B5EF4-FFF2-40B4-BE49-F238E27FC236}">
                <a16:creationId xmlns:a16="http://schemas.microsoft.com/office/drawing/2014/main" xmlns="" id="{51740D05-ADD5-4526-AF76-F87D8D370A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11658600" cy="4953000"/>
          </a:xfrm>
        </p:spPr>
        <p:txBody>
          <a:bodyPr rtlCol="0">
            <a:no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Bọn nhện sợ hãi nghe theo. Nhà Trò được tự do.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C67AA5-36F9-4A63-B062-D6869F96BBFD}"/>
              </a:ext>
            </a:extLst>
          </p:cNvPr>
          <p:cNvSpPr txBox="1"/>
          <p:nvPr/>
        </p:nvSpPr>
        <p:spPr>
          <a:xfrm>
            <a:off x="1981200" y="127575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46372C0-61EB-4542-9B2F-7AAD9B5577BE}"/>
              </a:ext>
            </a:extLst>
          </p:cNvPr>
          <p:cNvSpPr/>
          <p:nvPr/>
        </p:nvSpPr>
        <p:spPr>
          <a:xfrm>
            <a:off x="1637548" y="5951506"/>
            <a:ext cx="3903967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A26246E4-19E0-4A82-8256-48A616C1E374}"/>
              </a:ext>
            </a:extLst>
          </p:cNvPr>
          <p:cNvSpPr/>
          <p:nvPr/>
        </p:nvSpPr>
        <p:spPr>
          <a:xfrm>
            <a:off x="5770115" y="6188852"/>
            <a:ext cx="1452786" cy="4572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759538-0A5D-49CB-96FC-8DD583C21A14}"/>
              </a:ext>
            </a:extLst>
          </p:cNvPr>
          <p:cNvSpPr/>
          <p:nvPr/>
        </p:nvSpPr>
        <p:spPr>
          <a:xfrm>
            <a:off x="7354052" y="5951506"/>
            <a:ext cx="3200400" cy="69454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430749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1142</TotalTime>
  <Words>1009</Words>
  <Application>Microsoft Office PowerPoint</Application>
  <PresentationFormat>Widescreen</PresentationFormat>
  <Paragraphs>93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.VnTime</vt:lpstr>
      <vt:lpstr>Arial</vt:lpstr>
      <vt:lpstr>Calibri</vt:lpstr>
      <vt:lpstr>Garamond</vt:lpstr>
      <vt:lpstr>Times New Roman</vt:lpstr>
      <vt:lpstr>UNI Chu truyen thong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Dong Nam</dc:creator>
  <cp:lastModifiedBy>HT81</cp:lastModifiedBy>
  <cp:revision>65</cp:revision>
  <dcterms:created xsi:type="dcterms:W3CDTF">2009-08-29T12:34:05Z</dcterms:created>
  <dcterms:modified xsi:type="dcterms:W3CDTF">2021-09-25T04:46:48Z</dcterms:modified>
</cp:coreProperties>
</file>