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2" r:id="rId4"/>
    <p:sldId id="259" r:id="rId5"/>
    <p:sldId id="257" r:id="rId6"/>
    <p:sldId id="260" r:id="rId7"/>
    <p:sldId id="261" r:id="rId8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20" y="5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8EE58-1E1E-488E-86DD-D2F186045A77}" type="datetimeFigureOut">
              <a:rPr lang="vi-VN" smtClean="0"/>
              <a:t>17/03/2022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EF951-9189-4FBE-9D8B-4EC5DDC0D89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885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37817-D393-4CD0-A41E-C6DBD00792E7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080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DB695-8D31-4939-8DF9-646A4B764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46FD6-6821-4919-A9DE-7B4A064F7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1C61C-2EF6-4C2E-BECC-25511945A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D70AA-C5AC-4A3F-B026-ED98B8DF0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08944-B9FA-4F5F-AB47-B2B1FC7E4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21CDD-5BC4-40B6-9A68-E57B6B18C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6BBAD-F712-47D3-A312-C74BF1F6E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0149B-52BB-4C76-93F5-F9B3CEF0E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4B58A-30CF-4FF3-8F02-4182A86B9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BD59E-C941-49C3-95DA-8A5ED7509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89961-65F3-4E3F-AF4C-9D50C5A19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F63830F8-E46B-44D0-8FED-0E2ADD8C2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28600" y="1186755"/>
            <a:ext cx="8686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800" b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Thứ ...... ngày ... tháng ... năm 2022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800" b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Tập làm văn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800" b="1">
                <a:solidFill>
                  <a:srgbClr val="FFFF00"/>
                </a:solidFill>
                <a:latin typeface="HP001 4 hàng" panose="020B0603050302020204" pitchFamily="34" charset="0"/>
                <a:cs typeface="Times New Roman" pitchFamily="18" charset="0"/>
              </a:rPr>
              <a:t>Miêu tả cây cối (Kiểm tra viết)</a:t>
            </a:r>
            <a:endParaRPr lang="en-US" sz="2800" b="1" dirty="0">
              <a:solidFill>
                <a:srgbClr val="FFFF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094F05FD-3AAC-495D-87F7-5A4B45C7A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3999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ACEFA2-1328-47DA-8C9E-EF9D6C54FC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55" y="3288322"/>
            <a:ext cx="2356245" cy="134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2FBA80-DA51-4562-BBD3-CBFA2FDCF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585" y="2343150"/>
            <a:ext cx="57608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</p:spPr>
      </p:pic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533400" y="438150"/>
            <a:ext cx="7924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dàn ý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cây cối?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7256A0-2ABC-4A4A-97C3-4ED291516CF9}"/>
              </a:ext>
            </a:extLst>
          </p:cNvPr>
          <p:cNvSpPr/>
          <p:nvPr/>
        </p:nvSpPr>
        <p:spPr>
          <a:xfrm>
            <a:off x="1066800" y="1450770"/>
            <a:ext cx="6275473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8F4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Mở bài: Giới thiệu cây muốn tả.</a:t>
            </a:r>
          </a:p>
          <a:p>
            <a:pPr lvl="1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8F4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Thân bài: - Tả bao quát cây.</a:t>
            </a:r>
          </a:p>
          <a:p>
            <a:pPr lvl="1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8F4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- Tả từng bộ phận của cây.</a:t>
            </a:r>
          </a:p>
          <a:p>
            <a:pPr lvl="1" defTabSz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8F49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bài: Nêu tình cảm, lợi ích của cây.</a:t>
            </a:r>
          </a:p>
        </p:txBody>
      </p:sp>
    </p:spTree>
    <p:extLst>
      <p:ext uri="{BB962C8B-B14F-4D97-AF65-F5344CB8AC3E}">
        <p14:creationId xmlns:p14="http://schemas.microsoft.com/office/powerpoint/2010/main" val="3409434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0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295400" y="1524803"/>
            <a:ext cx="67818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50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 một cây có bóng mát.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50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 một cây ăn quả.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. Tả một cây hoa.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500">
                <a:latin typeface="Times New Roman" pitchFamily="18" charset="0"/>
                <a:cs typeface="Times New Roman" pitchFamily="18" charset="0"/>
              </a:rPr>
              <a:t>. Tả một luống rau hoặc vườn rau.  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DA5D792-7F5D-456C-B7AA-1534328EA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8150"/>
            <a:ext cx="868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Tập làm văn</a:t>
            </a:r>
          </a:p>
          <a:p>
            <a:pPr algn="ctr">
              <a:spcBef>
                <a:spcPts val="0"/>
              </a:spcBef>
            </a:pP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Miêu tả cây cối (Kiểm tra viết)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99FDF9-02D0-4145-A787-63E64CABB282}"/>
              </a:ext>
            </a:extLst>
          </p:cNvPr>
          <p:cNvGrpSpPr/>
          <p:nvPr/>
        </p:nvGrpSpPr>
        <p:grpSpPr>
          <a:xfrm>
            <a:off x="1671701" y="1651543"/>
            <a:ext cx="6626161" cy="1507331"/>
            <a:chOff x="1671701" y="1651543"/>
            <a:chExt cx="6626161" cy="150733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FC4A381-9CA8-4800-B201-7F024E6946BE}"/>
                </a:ext>
              </a:extLst>
            </p:cNvPr>
            <p:cNvSpPr/>
            <p:nvPr/>
          </p:nvSpPr>
          <p:spPr>
            <a:xfrm>
              <a:off x="1671701" y="1651543"/>
              <a:ext cx="6626161" cy="1507331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E36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135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7291A5-FFC8-4CE8-8874-B09C7F0B1D25}"/>
                </a:ext>
              </a:extLst>
            </p:cNvPr>
            <p:cNvSpPr txBox="1"/>
            <p:nvPr/>
          </p:nvSpPr>
          <p:spPr>
            <a:xfrm>
              <a:off x="2357453" y="1928154"/>
              <a:ext cx="5791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miêu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F5CB33DB-D162-4A1A-916A-73E7F400E05D}"/>
              </a:ext>
            </a:extLst>
          </p:cNvPr>
          <p:cNvSpPr/>
          <p:nvPr/>
        </p:nvSpPr>
        <p:spPr>
          <a:xfrm>
            <a:off x="709519" y="1651544"/>
            <a:ext cx="1549526" cy="1507331"/>
          </a:xfrm>
          <a:prstGeom prst="flowChartConnector">
            <a:avLst/>
          </a:prstGeom>
          <a:solidFill>
            <a:srgbClr val="2C1E73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vi-VN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579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9144000" cy="513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657350" y="1657350"/>
            <a:ext cx="58293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Học sinh làm bài.</a:t>
            </a:r>
          </a:p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70C0"/>
                </a:solidFill>
                <a:latin typeface="HP001 4 hàng" panose="020B0603050302020204" pitchFamily="34" charset="0"/>
                <a:cs typeface="Times New Roman" pitchFamily="18" charset="0"/>
              </a:rPr>
              <a:t>Thời gian: 25 phút</a:t>
            </a:r>
            <a:endParaRPr lang="en-US" b="1" dirty="0">
              <a:solidFill>
                <a:srgbClr val="0070C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676400" y="2114550"/>
            <a:ext cx="60579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- Về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- Chuẩn </a:t>
            </a:r>
            <a:r>
              <a:rPr lang="en-US" sz="32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sz="3200" b="1">
                <a:solidFill>
                  <a:schemeClr val="bg1"/>
                </a:solidFill>
                <a:latin typeface="HP001 4 hàng" panose="020B0603050302020204" pitchFamily="34" charset="0"/>
                <a:cs typeface="Times New Roman" pitchFamily="18" charset="0"/>
              </a:rPr>
              <a:t> sau.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9491E4DD-13EA-4198-A8BE-27104E5AE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047750"/>
            <a:ext cx="3048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FF00"/>
                </a:solidFill>
                <a:latin typeface="UVN Huong Que Nang" panose="020E0804040705030404" pitchFamily="34" charset="0"/>
                <a:cs typeface="Times New Roman" pitchFamily="18" charset="0"/>
              </a:rPr>
              <a:t>DẶN DÒ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169</Words>
  <Application>Microsoft Office PowerPoint</Application>
  <PresentationFormat>On-screen Show (16:9)</PresentationFormat>
  <Paragraphs>24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HP001 4 hàng</vt:lpstr>
      <vt:lpstr>Times New Roman</vt:lpstr>
      <vt:lpstr>UVN Huong Que Nang</vt:lpstr>
      <vt:lpstr>VNI-Times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My Hà</cp:lastModifiedBy>
  <cp:revision>29</cp:revision>
  <cp:lastPrinted>1601-01-01T00:00:00Z</cp:lastPrinted>
  <dcterms:created xsi:type="dcterms:W3CDTF">1601-01-01T00:00:00Z</dcterms:created>
  <dcterms:modified xsi:type="dcterms:W3CDTF">2022-03-17T11:31:25Z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