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582" y="-30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slide" Target="slide15.xml"/><Relationship Id="rId26" Type="http://schemas.openxmlformats.org/officeDocument/2006/relationships/slide" Target="slide17.xml"/><Relationship Id="rId39" Type="http://schemas.microsoft.com/office/2007/relationships/hdphoto" Target="../media/hdphoto34.wdp"/><Relationship Id="rId21" Type="http://schemas.openxmlformats.org/officeDocument/2006/relationships/image" Target="../media/image29.png"/><Relationship Id="rId34" Type="http://schemas.microsoft.com/office/2007/relationships/hdphoto" Target="../media/hdphoto33.wdp"/><Relationship Id="rId42" Type="http://schemas.openxmlformats.org/officeDocument/2006/relationships/image" Target="../media/image55.png"/><Relationship Id="rId47" Type="http://schemas.microsoft.com/office/2007/relationships/hdphoto" Target="../media/hdphoto38.wdp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6" Type="http://schemas.microsoft.com/office/2007/relationships/hdphoto" Target="../media/hdphoto19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32" Type="http://schemas.microsoft.com/office/2007/relationships/hdphoto" Target="../media/hdphoto32.wdp"/><Relationship Id="rId37" Type="http://schemas.openxmlformats.org/officeDocument/2006/relationships/image" Target="../media/image52.png"/><Relationship Id="rId40" Type="http://schemas.openxmlformats.org/officeDocument/2006/relationships/image" Target="../media/image54.png"/><Relationship Id="rId45" Type="http://schemas.microsoft.com/office/2007/relationships/hdphoto" Target="../media/hdphoto37.wdp"/><Relationship Id="rId5" Type="http://schemas.openxmlformats.org/officeDocument/2006/relationships/image" Target="../media/image41.png"/><Relationship Id="rId15" Type="http://schemas.openxmlformats.org/officeDocument/2006/relationships/image" Target="../media/image30.png"/><Relationship Id="rId23" Type="http://schemas.openxmlformats.org/officeDocument/2006/relationships/slide" Target="slide18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7.png"/><Relationship Id="rId31" Type="http://schemas.openxmlformats.org/officeDocument/2006/relationships/image" Target="../media/image50.png"/><Relationship Id="rId44" Type="http://schemas.openxmlformats.org/officeDocument/2006/relationships/image" Target="../media/image56.png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slide" Target="slide14.xml"/><Relationship Id="rId22" Type="http://schemas.microsoft.com/office/2007/relationships/hdphoto" Target="../media/hdphoto18.wdp"/><Relationship Id="rId27" Type="http://schemas.openxmlformats.org/officeDocument/2006/relationships/image" Target="../media/image49.png"/><Relationship Id="rId30" Type="http://schemas.microsoft.com/office/2007/relationships/hdphoto" Target="../media/hdphoto21.wdp"/><Relationship Id="rId35" Type="http://schemas.openxmlformats.org/officeDocument/2006/relationships/image" Target="../media/image33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40.png"/><Relationship Id="rId12" Type="http://schemas.microsoft.com/office/2007/relationships/hdphoto" Target="../media/hdphoto29.wdp"/><Relationship Id="rId17" Type="http://schemas.openxmlformats.org/officeDocument/2006/relationships/image" Target="../media/image46.png"/><Relationship Id="rId25" Type="http://schemas.microsoft.com/office/2007/relationships/hdphoto" Target="../media/hdphoto30.wdp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46" Type="http://schemas.openxmlformats.org/officeDocument/2006/relationships/image" Target="../media/image57.png"/><Relationship Id="rId20" Type="http://schemas.openxmlformats.org/officeDocument/2006/relationships/slide" Target="slide16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23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24" Type="http://schemas.openxmlformats.org/officeDocument/2006/relationships/image" Target="../media/image32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microsoft.com/office/2007/relationships/hdphoto" Target="../media/hdphoto18.wdp"/><Relationship Id="rId31" Type="http://schemas.openxmlformats.org/officeDocument/2006/relationships/image" Target="../media/image36.png"/><Relationship Id="rId4" Type="http://schemas.openxmlformats.org/officeDocument/2006/relationships/image" Target="../media/image22.jpeg"/><Relationship Id="rId9" Type="http://schemas.microsoft.com/office/2007/relationships/hdphoto" Target="../media/hdphoto13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22.wdp"/><Relationship Id="rId3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xmlns="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E30420B1-D9CC-4F5D-A6C0-0030A2ED3084}"/>
              </a:ext>
            </a:extLst>
          </p:cNvPr>
          <p:cNvSpPr txBox="1"/>
          <p:nvPr/>
        </p:nvSpPr>
        <p:spPr>
          <a:xfrm>
            <a:off x="2896796" y="135540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xmlns="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xmlns="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xmlns="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xmlns="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xmlns="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xmlns="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xmlns="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xmlns="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xmlns="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BIỆT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xmlns="" id="{C9BC1AEB-9505-4F45-89DA-225EFAFC46FE}"/>
              </a:ext>
            </a:extLst>
          </p:cNvPr>
          <p:cNvSpPr/>
          <p:nvPr/>
        </p:nvSpPr>
        <p:spPr bwMode="auto">
          <a:xfrm>
            <a:off x="1145700" y="2340136"/>
            <a:ext cx="2021692" cy="2021692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xmlns="" id="{50EE68DA-291F-4B52-8A3A-53B33885BD2F}"/>
              </a:ext>
            </a:extLst>
          </p:cNvPr>
          <p:cNvSpPr txBox="1"/>
          <p:nvPr/>
        </p:nvSpPr>
        <p:spPr>
          <a:xfrm>
            <a:off x="1459474" y="2547162"/>
            <a:ext cx="1218603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Mục</a:t>
            </a:r>
            <a:endParaRPr lang="en-US" altLang="zh-CN" sz="4400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tiêu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5852" y="1382612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xmlns="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33176" y="2829211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xmlns="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1433" y="4230894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xmlns="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xmlns="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xmlns="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xmlns="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xmlns="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xmlns="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xmlns="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911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xmlns="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xmlns="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xmlns="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xmlns="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xmlns="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xmlns="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xmlns="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xmlns="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xmlns="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xmlns="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xmlns="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xmlns="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xmlns="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xmlns="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xmlns="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xmlns="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xmlns="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xmlns="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xmlns="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xmlns="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xmlns="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xmlns="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xmlns="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xmlns="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xmlns="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xmlns="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xmlns="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xmlns="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xmlns="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xmlns="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xmlns="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xmlns="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xmlns="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xmlns="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xmlns="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xmlns="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尚酷简体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535</Words>
  <Application>Microsoft Office PowerPoint</Application>
  <PresentationFormat>Widescreen</PresentationFormat>
  <Paragraphs>190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iCiel Cadena</vt:lpstr>
      <vt:lpstr>Times New Roman</vt:lpstr>
      <vt:lpstr>思源黑体 CN Bold</vt:lpstr>
      <vt:lpstr>方正尚酷简体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75</cp:revision>
  <dcterms:created xsi:type="dcterms:W3CDTF">2021-05-23T15:28:19Z</dcterms:created>
  <dcterms:modified xsi:type="dcterms:W3CDTF">2021-09-03T12:53:15Z</dcterms:modified>
</cp:coreProperties>
</file>