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20" r:id="rId12"/>
  </p:sldMasterIdLst>
  <p:notesMasterIdLst>
    <p:notesMasterId r:id="rId35"/>
  </p:notesMasterIdLst>
  <p:sldIdLst>
    <p:sldId id="283" r:id="rId13"/>
    <p:sldId id="284" r:id="rId14"/>
    <p:sldId id="285" r:id="rId15"/>
    <p:sldId id="286" r:id="rId16"/>
    <p:sldId id="518" r:id="rId17"/>
    <p:sldId id="276" r:id="rId18"/>
    <p:sldId id="519" r:id="rId19"/>
    <p:sldId id="521" r:id="rId20"/>
    <p:sldId id="536" r:id="rId21"/>
    <p:sldId id="522" r:id="rId22"/>
    <p:sldId id="524" r:id="rId23"/>
    <p:sldId id="537" r:id="rId24"/>
    <p:sldId id="525" r:id="rId25"/>
    <p:sldId id="277" r:id="rId26"/>
    <p:sldId id="532" r:id="rId27"/>
    <p:sldId id="533" r:id="rId28"/>
    <p:sldId id="528" r:id="rId29"/>
    <p:sldId id="531" r:id="rId30"/>
    <p:sldId id="534" r:id="rId31"/>
    <p:sldId id="535" r:id="rId32"/>
    <p:sldId id="297" r:id="rId33"/>
    <p:sldId id="530" r:id="rId34"/>
  </p:sldIdLst>
  <p:sldSz cx="12190413" cy="6859588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88C"/>
    <a:srgbClr val="441C62"/>
    <a:srgbClr val="1D0C2A"/>
    <a:srgbClr val="DC5067"/>
    <a:srgbClr val="E68393"/>
    <a:srgbClr val="009900"/>
    <a:srgbClr val="E27083"/>
    <a:srgbClr val="FFC971"/>
    <a:srgbClr val="63D763"/>
    <a:srgbClr val="B9E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5" autoAdjust="0"/>
    <p:restoredTop sz="97778" autoAdjust="0"/>
  </p:normalViewPr>
  <p:slideViewPr>
    <p:cSldViewPr snapToGrid="0" showGuides="1">
      <p:cViewPr varScale="1">
        <p:scale>
          <a:sx n="63" d="100"/>
          <a:sy n="63" d="100"/>
        </p:scale>
        <p:origin x="832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067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95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8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15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9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3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8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42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56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79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49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386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76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887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615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28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4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250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512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375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639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8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121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728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04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12190413" cy="5759482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903"/>
            <a:ext cx="12190413" cy="2306158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445" y="3677031"/>
            <a:ext cx="1367789" cy="818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587" y="2908629"/>
            <a:ext cx="2434959" cy="145739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6061"/>
            <a:ext cx="12190413" cy="1203527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3346"/>
            <a:ext cx="12190413" cy="533064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41" y="220389"/>
            <a:ext cx="7724901" cy="60386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57" y="5656065"/>
            <a:ext cx="3727167" cy="7192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297" y="5656064"/>
            <a:ext cx="3727167" cy="719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17" y="448899"/>
            <a:ext cx="2665583" cy="15954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575" y="5378312"/>
            <a:ext cx="1976832" cy="13279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818" y="4649128"/>
            <a:ext cx="932679" cy="191646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453" y="4524563"/>
            <a:ext cx="1533623" cy="217574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85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8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9" r:id="rId2"/>
    <p:sldLayoutId id="2147483718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2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4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4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031450" y="2663299"/>
            <a:ext cx="7764355" cy="2380554"/>
          </a:xfrm>
          <a:prstGeom prst="rect">
            <a:avLst/>
          </a:prstGeom>
          <a:noFill/>
        </p:spPr>
        <p:txBody>
          <a:bodyPr spcFirstLastPara="1" wrap="none" lIns="91428" tIns="45714" rIns="91428" bIns="45714" numCol="1">
            <a:prstTxWarp prst="textArchUp">
              <a:avLst/>
            </a:prstTxWarp>
            <a:spAutoFit/>
          </a:bodyPr>
          <a:lstStyle/>
          <a:p>
            <a:pPr algn="ctr" defTabSz="914309"/>
            <a:r>
              <a:rPr lang="en-US" sz="14999" b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99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14999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999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99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4999" b="1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674564" y="5531799"/>
            <a:ext cx="4556806" cy="1424108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74" y="85635"/>
            <a:ext cx="2597102" cy="17301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5516" y="36405"/>
            <a:ext cx="2504896" cy="189889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885" y="3632415"/>
            <a:ext cx="1898892" cy="158944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4205" y="3641630"/>
            <a:ext cx="2152078" cy="1659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15C2F-ADC0-4568-A9FF-5260E01BEE2C}"/>
              </a:ext>
            </a:extLst>
          </p:cNvPr>
          <p:cNvSpPr txBox="1"/>
          <p:nvPr/>
        </p:nvSpPr>
        <p:spPr>
          <a:xfrm>
            <a:off x="156117" y="842386"/>
            <a:ext cx="1806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73B6D-4991-4CCA-A081-FD742BDEED94}"/>
              </a:ext>
            </a:extLst>
          </p:cNvPr>
          <p:cNvSpPr txBox="1"/>
          <p:nvPr/>
        </p:nvSpPr>
        <p:spPr>
          <a:xfrm>
            <a:off x="1059365" y="1868298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= 30 +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15FF2-7A01-47A1-95D7-390677CD6E27}"/>
              </a:ext>
            </a:extLst>
          </p:cNvPr>
          <p:cNvSpPr txBox="1"/>
          <p:nvPr/>
        </p:nvSpPr>
        <p:spPr>
          <a:xfrm>
            <a:off x="1271237" y="2962136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=      +  8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5247F4-676D-4E09-8057-4ED858DAC209}"/>
              </a:ext>
            </a:extLst>
          </p:cNvPr>
          <p:cNvSpPr/>
          <p:nvPr/>
        </p:nvSpPr>
        <p:spPr>
          <a:xfrm>
            <a:off x="3546639" y="186829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2A513E-7822-40A6-A8A6-28EF67703C49}"/>
              </a:ext>
            </a:extLst>
          </p:cNvPr>
          <p:cNvSpPr/>
          <p:nvPr/>
        </p:nvSpPr>
        <p:spPr>
          <a:xfrm>
            <a:off x="2397511" y="2986011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266C1-737F-43D7-B68E-70594F78C370}"/>
              </a:ext>
            </a:extLst>
          </p:cNvPr>
          <p:cNvSpPr txBox="1"/>
          <p:nvPr/>
        </p:nvSpPr>
        <p:spPr>
          <a:xfrm>
            <a:off x="3455699" y="1851075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012B7-0260-4753-8BDF-F830C5CB8E2A}"/>
              </a:ext>
            </a:extLst>
          </p:cNvPr>
          <p:cNvSpPr txBox="1"/>
          <p:nvPr/>
        </p:nvSpPr>
        <p:spPr>
          <a:xfrm>
            <a:off x="2306571" y="295927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AB35A-18FC-486C-8D9B-9A72429B953B}"/>
              </a:ext>
            </a:extLst>
          </p:cNvPr>
          <p:cNvSpPr txBox="1"/>
          <p:nvPr/>
        </p:nvSpPr>
        <p:spPr>
          <a:xfrm>
            <a:off x="6913755" y="1868298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=      +  5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160344-F248-444C-A920-8B4BFE221A47}"/>
              </a:ext>
            </a:extLst>
          </p:cNvPr>
          <p:cNvSpPr/>
          <p:nvPr/>
        </p:nvSpPr>
        <p:spPr>
          <a:xfrm>
            <a:off x="8040029" y="189217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E3699-9721-4DA4-9CC5-303880A05B6E}"/>
              </a:ext>
            </a:extLst>
          </p:cNvPr>
          <p:cNvSpPr txBox="1"/>
          <p:nvPr/>
        </p:nvSpPr>
        <p:spPr>
          <a:xfrm>
            <a:off x="6701882" y="2962136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= 80 +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CADA17-8EF1-4E33-85E4-1EE279D01E83}"/>
              </a:ext>
            </a:extLst>
          </p:cNvPr>
          <p:cNvSpPr/>
          <p:nvPr/>
        </p:nvSpPr>
        <p:spPr>
          <a:xfrm>
            <a:off x="9189156" y="296213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D511A-16E0-49D0-B4AB-9624AAD42C1A}"/>
              </a:ext>
            </a:extLst>
          </p:cNvPr>
          <p:cNvSpPr txBox="1"/>
          <p:nvPr/>
        </p:nvSpPr>
        <p:spPr>
          <a:xfrm>
            <a:off x="7949089" y="1869871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8230E-BBA8-4636-B26A-8AAA8D933F6D}"/>
              </a:ext>
            </a:extLst>
          </p:cNvPr>
          <p:cNvSpPr txBox="1"/>
          <p:nvPr/>
        </p:nvSpPr>
        <p:spPr>
          <a:xfrm>
            <a:off x="9062382" y="295927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73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5" grpId="1" animBg="1"/>
      <p:bldP spid="6" grpId="0" animBg="1"/>
      <p:bldP spid="6" grpId="1" animBg="1"/>
      <p:bldP spid="7" grpId="0"/>
      <p:bldP spid="8" grpId="0"/>
      <p:bldP spid="9" grpId="0"/>
      <p:bldP spid="10" grpId="0" animBg="1"/>
      <p:bldP spid="10" grpId="1" animBg="1"/>
      <p:bldP spid="11" grpId="0"/>
      <p:bldP spid="12" grpId="0" animBg="1"/>
      <p:bldP spid="12" grpId="1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892CB276-ADBF-44EE-8E04-48F558F45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743358"/>
              </p:ext>
            </p:extLst>
          </p:nvPr>
        </p:nvGraphicFramePr>
        <p:xfrm>
          <a:off x="1284899" y="1457596"/>
          <a:ext cx="10198101" cy="452646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99367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3399367">
                  <a:extLst>
                    <a:ext uri="{9D8B030D-6E8A-4147-A177-3AD203B41FA5}">
                      <a16:colId xmlns:a16="http://schemas.microsoft.com/office/drawing/2014/main" val="4195017637"/>
                    </a:ext>
                  </a:extLst>
                </a:gridCol>
                <a:gridCol w="3399367">
                  <a:extLst>
                    <a:ext uri="{9D8B030D-6E8A-4147-A177-3AD203B41FA5}">
                      <a16:colId xmlns:a16="http://schemas.microsoft.com/office/drawing/2014/main" val="2500458902"/>
                    </a:ext>
                  </a:extLst>
                </a:gridCol>
              </a:tblGrid>
              <a:tr h="97402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7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39043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530966"/>
                  </a:ext>
                </a:extLst>
              </a:tr>
              <a:tr h="8881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161362"/>
                  </a:ext>
                </a:extLst>
              </a:tr>
            </a:tbl>
          </a:graphicData>
        </a:graphic>
      </p:graphicFrame>
      <p:sp>
        <p:nvSpPr>
          <p:cNvPr id="3" name="MH_SubTitle_1">
            <a:extLst>
              <a:ext uri="{FF2B5EF4-FFF2-40B4-BE49-F238E27FC236}">
                <a16:creationId xmlns:a16="http://schemas.microsoft.com/office/drawing/2014/main" id="{5C06F5D0-F450-4E17-8B2B-44BDB5D2B0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617450" y="3429794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39</a:t>
            </a:r>
            <a:endParaRPr lang="zh-CN" altLang="en-US" sz="3200" b="1" dirty="0">
              <a:solidFill>
                <a:srgbClr val="00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7BD15A64-50F9-4BB0-A26E-5955DF8097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457878" y="3446957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41</a:t>
            </a:r>
            <a:endParaRPr lang="zh-CN" altLang="en-US" sz="3200" b="1" dirty="0">
              <a:solidFill>
                <a:srgbClr val="00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10AD89FE-04AA-4207-B2B4-BB05E57445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17450" y="4343079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58</a:t>
            </a:r>
            <a:endParaRPr lang="zh-CN" altLang="en-US" sz="3200" b="1" dirty="0">
              <a:solidFill>
                <a:srgbClr val="00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F0B9FCF3-C272-470E-829C-FBCB4D6F794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457878" y="4389569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</a:t>
            </a:r>
            <a:endParaRPr lang="zh-CN" altLang="en-US" sz="3200" b="1" dirty="0">
              <a:solidFill>
                <a:srgbClr val="00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56E1481A-43CD-4756-81DB-9FF25F9670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17450" y="5208280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76</a:t>
            </a:r>
            <a:endParaRPr lang="zh-CN" altLang="en-US" sz="3200" b="1" dirty="0">
              <a:solidFill>
                <a:srgbClr val="00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21C03247-9067-4659-9F70-868A38B203B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457878" y="5246429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78</a:t>
            </a:r>
            <a:endParaRPr lang="zh-CN" altLang="en-US" sz="3200" b="1" dirty="0">
              <a:solidFill>
                <a:srgbClr val="00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83922-F4C1-4879-9D8C-A361E23FF0A8}"/>
              </a:ext>
            </a:extLst>
          </p:cNvPr>
          <p:cNvGrpSpPr/>
          <p:nvPr/>
        </p:nvGrpSpPr>
        <p:grpSpPr>
          <a:xfrm>
            <a:off x="-423923" y="-743521"/>
            <a:ext cx="3955815" cy="2768343"/>
            <a:chOff x="-151550" y="-626789"/>
            <a:chExt cx="4000036" cy="27683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3A665-CEBA-434C-BF5B-1868A2BC227A}"/>
                </a:ext>
              </a:extLst>
            </p:cNvPr>
            <p:cNvSpPr/>
            <p:nvPr/>
          </p:nvSpPr>
          <p:spPr>
            <a:xfrm>
              <a:off x="1051561" y="480060"/>
              <a:ext cx="2796925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0FE9609B-A2E3-4472-90C2-A81D1B3CE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506127-9C17-4885-BE25-B0EA5971545D}"/>
              </a:ext>
            </a:extLst>
          </p:cNvPr>
          <p:cNvCxnSpPr/>
          <p:nvPr/>
        </p:nvCxnSpPr>
        <p:spPr>
          <a:xfrm>
            <a:off x="1706880" y="2204720"/>
            <a:ext cx="257048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2AB803-B6B0-4BB4-987C-C07F059C2BF9}"/>
              </a:ext>
            </a:extLst>
          </p:cNvPr>
          <p:cNvCxnSpPr/>
          <p:nvPr/>
        </p:nvCxnSpPr>
        <p:spPr>
          <a:xfrm>
            <a:off x="5100320" y="2204720"/>
            <a:ext cx="257048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6462F2-B080-439F-BAC9-8A85C4267A85}"/>
              </a:ext>
            </a:extLst>
          </p:cNvPr>
          <p:cNvCxnSpPr/>
          <p:nvPr/>
        </p:nvCxnSpPr>
        <p:spPr>
          <a:xfrm>
            <a:off x="8483600" y="2204720"/>
            <a:ext cx="257048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43DDA96-D828-4A6C-B4E2-1E4FED71409B}"/>
              </a:ext>
            </a:extLst>
          </p:cNvPr>
          <p:cNvSpPr/>
          <p:nvPr/>
        </p:nvSpPr>
        <p:spPr>
          <a:xfrm>
            <a:off x="81280" y="2651760"/>
            <a:ext cx="853440" cy="62992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16ACC47-4E5D-4060-841E-0E65D99554D1}"/>
              </a:ext>
            </a:extLst>
          </p:cNvPr>
          <p:cNvSpPr/>
          <p:nvPr/>
        </p:nvSpPr>
        <p:spPr>
          <a:xfrm>
            <a:off x="81280" y="3593658"/>
            <a:ext cx="853440" cy="62992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E263934-8B0D-4BAA-9ABD-6090D687A12F}"/>
              </a:ext>
            </a:extLst>
          </p:cNvPr>
          <p:cNvSpPr/>
          <p:nvPr/>
        </p:nvSpPr>
        <p:spPr>
          <a:xfrm>
            <a:off x="71388" y="4519807"/>
            <a:ext cx="853440" cy="62992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12D19CF-809F-4A35-9716-F5D30BF209AD}"/>
              </a:ext>
            </a:extLst>
          </p:cNvPr>
          <p:cNvSpPr/>
          <p:nvPr/>
        </p:nvSpPr>
        <p:spPr>
          <a:xfrm>
            <a:off x="40908" y="5359720"/>
            <a:ext cx="853440" cy="62992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A30B4D-2BA8-4AA0-96E9-62F2045927FF}"/>
              </a:ext>
            </a:extLst>
          </p:cNvPr>
          <p:cNvSpPr txBox="1"/>
          <p:nvPr/>
        </p:nvSpPr>
        <p:spPr>
          <a:xfrm>
            <a:off x="10535799" y="3554675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FB0DE0-CD88-429C-8E00-88989A05D7A6}"/>
              </a:ext>
            </a:extLst>
          </p:cNvPr>
          <p:cNvSpPr txBox="1"/>
          <p:nvPr/>
        </p:nvSpPr>
        <p:spPr>
          <a:xfrm>
            <a:off x="10535799" y="4415425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1B023D-DE6C-45EC-9052-1AB11E2753F5}"/>
              </a:ext>
            </a:extLst>
          </p:cNvPr>
          <p:cNvSpPr txBox="1"/>
          <p:nvPr/>
        </p:nvSpPr>
        <p:spPr>
          <a:xfrm>
            <a:off x="10535799" y="5320737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892CB276-ADBF-44EE-8E04-48F558F45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363198"/>
              </p:ext>
            </p:extLst>
          </p:nvPr>
        </p:nvGraphicFramePr>
        <p:xfrm>
          <a:off x="3304820" y="446986"/>
          <a:ext cx="8597559" cy="334365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65853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65853">
                  <a:extLst>
                    <a:ext uri="{9D8B030D-6E8A-4147-A177-3AD203B41FA5}">
                      <a16:colId xmlns:a16="http://schemas.microsoft.com/office/drawing/2014/main" val="4195017637"/>
                    </a:ext>
                  </a:extLst>
                </a:gridCol>
                <a:gridCol w="2865853">
                  <a:extLst>
                    <a:ext uri="{9D8B030D-6E8A-4147-A177-3AD203B41FA5}">
                      <a16:colId xmlns:a16="http://schemas.microsoft.com/office/drawing/2014/main" val="2500458902"/>
                    </a:ext>
                  </a:extLst>
                </a:gridCol>
              </a:tblGrid>
              <a:tr h="71949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7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b="1" dirty="0">
                        <a:solidFill>
                          <a:srgbClr val="0074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39043"/>
                  </a:ext>
                </a:extLst>
              </a:tr>
              <a:tr h="6560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656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  <a:tr h="656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530966"/>
                  </a:ext>
                </a:extLst>
              </a:tr>
              <a:tr h="656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4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A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161362"/>
                  </a:ext>
                </a:extLst>
              </a:tr>
            </a:tbl>
          </a:graphicData>
        </a:graphic>
      </p:graphicFrame>
      <p:sp>
        <p:nvSpPr>
          <p:cNvPr id="3" name="MH_SubTitle_1">
            <a:extLst>
              <a:ext uri="{FF2B5EF4-FFF2-40B4-BE49-F238E27FC236}">
                <a16:creationId xmlns:a16="http://schemas.microsoft.com/office/drawing/2014/main" id="{5C06F5D0-F450-4E17-8B2B-44BDB5D2B0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46250" y="1792871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39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7BD15A64-50F9-4BB0-A26E-5955DF8097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145248" y="1793235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10AD89FE-04AA-4207-B2B4-BB05E57445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446250" y="2479622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58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F0B9FCF3-C272-470E-829C-FBCB4D6F794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145248" y="2465996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56E1481A-43CD-4756-81DB-9FF25F9670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446250" y="3173628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76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21C03247-9067-4659-9F70-868A38B203B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145248" y="3163226"/>
            <a:ext cx="687370" cy="651880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78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83922-F4C1-4879-9D8C-A361E23FF0A8}"/>
              </a:ext>
            </a:extLst>
          </p:cNvPr>
          <p:cNvGrpSpPr/>
          <p:nvPr/>
        </p:nvGrpSpPr>
        <p:grpSpPr>
          <a:xfrm>
            <a:off x="-693009" y="-937185"/>
            <a:ext cx="3955815" cy="2768343"/>
            <a:chOff x="-151550" y="-626789"/>
            <a:chExt cx="4000036" cy="27683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3A665-CEBA-434C-BF5B-1868A2BC227A}"/>
                </a:ext>
              </a:extLst>
            </p:cNvPr>
            <p:cNvSpPr/>
            <p:nvPr/>
          </p:nvSpPr>
          <p:spPr>
            <a:xfrm>
              <a:off x="1051561" y="480060"/>
              <a:ext cx="2796925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0FE9609B-A2E3-4472-90C2-A81D1B3CE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3ECAC99-BF40-464B-80C3-9866362C3DFE}"/>
              </a:ext>
            </a:extLst>
          </p:cNvPr>
          <p:cNvSpPr txBox="1"/>
          <p:nvPr/>
        </p:nvSpPr>
        <p:spPr>
          <a:xfrm>
            <a:off x="3802660" y="4304715"/>
            <a:ext cx="64414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4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liền trước = Số đã cho - 1</a:t>
            </a:r>
            <a:endParaRPr lang="en-US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4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liền sau    = Số đã cho + 1</a:t>
            </a:r>
            <a:endParaRPr lang="en-US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3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330A2-D659-43C6-887A-3ABFF90C2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1" t="20911" r="9052" b="31675"/>
          <a:stretch/>
        </p:blipFill>
        <p:spPr>
          <a:xfrm>
            <a:off x="4843759" y="647700"/>
            <a:ext cx="7148315" cy="4140200"/>
          </a:xfrm>
          <a:prstGeom prst="round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291F5A-B7E8-4B89-AF7E-4AE453B0D3B1}"/>
              </a:ext>
            </a:extLst>
          </p:cNvPr>
          <p:cNvGrpSpPr/>
          <p:nvPr/>
        </p:nvGrpSpPr>
        <p:grpSpPr>
          <a:xfrm>
            <a:off x="-423923" y="-743521"/>
            <a:ext cx="2849624" cy="2768343"/>
            <a:chOff x="-151550" y="-626789"/>
            <a:chExt cx="2881479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E5F55D-D3B1-40CE-8FFA-6518B5E1EEB8}"/>
                </a:ext>
              </a:extLst>
            </p:cNvPr>
            <p:cNvSpPr/>
            <p:nvPr/>
          </p:nvSpPr>
          <p:spPr>
            <a:xfrm>
              <a:off x="1051561" y="480060"/>
              <a:ext cx="1678368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  <a:endPara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83FC4050-D6C7-467B-93A5-DE2B081A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2A2D68-19D9-464E-BF7F-BAFAE2631864}"/>
              </a:ext>
            </a:extLst>
          </p:cNvPr>
          <p:cNvSpPr txBox="1"/>
          <p:nvPr/>
        </p:nvSpPr>
        <p:spPr>
          <a:xfrm>
            <a:off x="457200" y="1626095"/>
            <a:ext cx="422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bé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40745-F9D0-443D-9293-2D828D393735}"/>
              </a:ext>
            </a:extLst>
          </p:cNvPr>
          <p:cNvCxnSpPr>
            <a:cxnSpLocks/>
          </p:cNvCxnSpPr>
          <p:nvPr/>
        </p:nvCxnSpPr>
        <p:spPr>
          <a:xfrm>
            <a:off x="1094226" y="3191110"/>
            <a:ext cx="1902974" cy="464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75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242" t="26514" r="20538" b="15888"/>
          <a:stretch/>
        </p:blipFill>
        <p:spPr>
          <a:xfrm>
            <a:off x="162025" y="221130"/>
            <a:ext cx="12011028" cy="6469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909" y="602249"/>
            <a:ext cx="9737536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100" b="1">
                <a:latin typeface="HP001 4 hàng" panose="020B0603050302020204" pitchFamily="34" charset="0"/>
              </a:rPr>
              <a:t>Bài 4: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08" y="1421481"/>
            <a:ext cx="118534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100" b="1">
                <a:latin typeface="HP001 4 hàng" panose="020B0603050302020204" pitchFamily="34" charset="0"/>
              </a:rPr>
              <a:t>a,Từ bé đến lớn là :</a:t>
            </a:r>
          </a:p>
          <a:p>
            <a:pPr defTabSz="914309"/>
            <a:r>
              <a:rPr lang="en-US" sz="4100" b="1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029" y="2228838"/>
            <a:ext cx="46243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100" b="1">
                <a:latin typeface="HP001 4 hàng" panose="020B0603050302020204" pitchFamily="34" charset="0"/>
              </a:rPr>
              <a:t>24, 37, 42, 45.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C938D-DA5F-4D8E-85E4-9D8F7C79BD89}"/>
              </a:ext>
            </a:extLst>
          </p:cNvPr>
          <p:cNvSpPr txBox="1"/>
          <p:nvPr/>
        </p:nvSpPr>
        <p:spPr>
          <a:xfrm>
            <a:off x="5620920" y="2221020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330A2-D659-43C6-887A-3ABFF90C2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1" t="20911" r="9052" b="31675"/>
          <a:stretch/>
        </p:blipFill>
        <p:spPr>
          <a:xfrm>
            <a:off x="4843759" y="647700"/>
            <a:ext cx="7148315" cy="4140200"/>
          </a:xfrm>
          <a:prstGeom prst="round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291F5A-B7E8-4B89-AF7E-4AE453B0D3B1}"/>
              </a:ext>
            </a:extLst>
          </p:cNvPr>
          <p:cNvGrpSpPr/>
          <p:nvPr/>
        </p:nvGrpSpPr>
        <p:grpSpPr>
          <a:xfrm>
            <a:off x="-423923" y="-743521"/>
            <a:ext cx="2849624" cy="2768343"/>
            <a:chOff x="-151550" y="-626789"/>
            <a:chExt cx="2881479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E5F55D-D3B1-40CE-8FFA-6518B5E1EEB8}"/>
                </a:ext>
              </a:extLst>
            </p:cNvPr>
            <p:cNvSpPr/>
            <p:nvPr/>
          </p:nvSpPr>
          <p:spPr>
            <a:xfrm>
              <a:off x="1051561" y="480060"/>
              <a:ext cx="1678368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83FC4050-D6C7-467B-93A5-DE2B081A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C694EA-AC4E-4B08-B77B-62E00B66DD89}"/>
              </a:ext>
            </a:extLst>
          </p:cNvPr>
          <p:cNvSpPr txBox="1"/>
          <p:nvPr/>
        </p:nvSpPr>
        <p:spPr>
          <a:xfrm>
            <a:off x="483860" y="2319837"/>
            <a:ext cx="422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4B7EE9-DC15-47C1-BCC2-7673EF18146F}"/>
              </a:ext>
            </a:extLst>
          </p:cNvPr>
          <p:cNvCxnSpPr>
            <a:cxnSpLocks/>
          </p:cNvCxnSpPr>
          <p:nvPr/>
        </p:nvCxnSpPr>
        <p:spPr>
          <a:xfrm>
            <a:off x="1982574" y="2845670"/>
            <a:ext cx="65865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71AEC6-00FE-447F-A0CE-61F0CDDC8FBF}"/>
              </a:ext>
            </a:extLst>
          </p:cNvPr>
          <p:cNvCxnSpPr>
            <a:cxnSpLocks/>
          </p:cNvCxnSpPr>
          <p:nvPr/>
        </p:nvCxnSpPr>
        <p:spPr>
          <a:xfrm>
            <a:off x="3553960" y="2868600"/>
            <a:ext cx="1007880" cy="84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19014-AF02-4C36-BEE9-EA70A9041742}"/>
              </a:ext>
            </a:extLst>
          </p:cNvPr>
          <p:cNvCxnSpPr>
            <a:cxnSpLocks/>
          </p:cNvCxnSpPr>
          <p:nvPr/>
        </p:nvCxnSpPr>
        <p:spPr>
          <a:xfrm>
            <a:off x="628148" y="3350888"/>
            <a:ext cx="65865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AEE207-6A2D-413F-B93C-B95005FB9D64}"/>
              </a:ext>
            </a:extLst>
          </p:cNvPr>
          <p:cNvCxnSpPr>
            <a:cxnSpLocks/>
          </p:cNvCxnSpPr>
          <p:nvPr/>
        </p:nvCxnSpPr>
        <p:spPr>
          <a:xfrm>
            <a:off x="1982574" y="3350888"/>
            <a:ext cx="175630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64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242" t="26514" r="20538" b="15888"/>
          <a:stretch/>
        </p:blipFill>
        <p:spPr>
          <a:xfrm>
            <a:off x="162025" y="221130"/>
            <a:ext cx="12011028" cy="6469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909" y="602249"/>
            <a:ext cx="9737536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08" y="1421481"/>
            <a:ext cx="118534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a,Từ bé đến lớn là :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029" y="2228838"/>
            <a:ext cx="46243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24, 37, 42, 45.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64709" y="3837634"/>
            <a:ext cx="46243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45  + 24  =  69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DF987-921E-4050-A326-5B702364BFD6}"/>
              </a:ext>
            </a:extLst>
          </p:cNvPr>
          <p:cNvSpPr txBox="1"/>
          <p:nvPr/>
        </p:nvSpPr>
        <p:spPr>
          <a:xfrm>
            <a:off x="653508" y="3015168"/>
            <a:ext cx="58184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b, Tổng của hai số đó là: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031CA-54A4-46D8-A80F-C168B2B9C6AE}"/>
              </a:ext>
            </a:extLst>
          </p:cNvPr>
          <p:cNvSpPr txBox="1"/>
          <p:nvPr/>
        </p:nvSpPr>
        <p:spPr>
          <a:xfrm>
            <a:off x="6352441" y="2228838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1BB1C-EBF3-4E72-BE27-40DF14620D78}"/>
              </a:ext>
            </a:extLst>
          </p:cNvPr>
          <p:cNvSpPr txBox="1"/>
          <p:nvPr/>
        </p:nvSpPr>
        <p:spPr>
          <a:xfrm>
            <a:off x="6311801" y="3837634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468EE-A299-414A-866C-1F2DF3458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41" b="78519" l="22500" r="84115">
                        <a14:foregroundMark x1="33802" y1="43241" x2="35365" y2="55833"/>
                        <a14:foregroundMark x1="50625" y1="43981" x2="52708" y2="49167"/>
                        <a14:foregroundMark x1="59896" y1="34167" x2="68906" y2="50093"/>
                      </a14:backgroundRemoval>
                    </a14:imgEffect>
                  </a14:imgLayer>
                </a14:imgProps>
              </a:ext>
            </a:extLst>
          </a:blip>
          <a:srcRect l="23077" t="21639" r="15594" b="21998"/>
          <a:stretch/>
        </p:blipFill>
        <p:spPr>
          <a:xfrm>
            <a:off x="3194049" y="2686846"/>
            <a:ext cx="5802313" cy="34308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F8C710-8C7D-4802-9B8D-FD6411E69961}"/>
              </a:ext>
            </a:extLst>
          </p:cNvPr>
          <p:cNvGrpSpPr/>
          <p:nvPr/>
        </p:nvGrpSpPr>
        <p:grpSpPr>
          <a:xfrm>
            <a:off x="-514284" y="-334884"/>
            <a:ext cx="12363384" cy="2768343"/>
            <a:chOff x="-230079" y="-141952"/>
            <a:chExt cx="12501588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730843-7E07-43EE-8590-50391A04E3B4}"/>
                </a:ext>
              </a:extLst>
            </p:cNvPr>
            <p:cNvSpPr/>
            <p:nvPr/>
          </p:nvSpPr>
          <p:spPr>
            <a:xfrm>
              <a:off x="1051562" y="480060"/>
              <a:ext cx="11219947" cy="1922672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2A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29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2B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25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2A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2B bao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159B63E8-9882-49BA-BBB3-AFC801C22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079" y="-141952"/>
              <a:ext cx="2563280" cy="2768343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9F59C7-00A3-4B69-8EFC-444A6568A9A6}"/>
              </a:ext>
            </a:extLst>
          </p:cNvPr>
          <p:cNvCxnSpPr>
            <a:cxnSpLocks/>
          </p:cNvCxnSpPr>
          <p:nvPr/>
        </p:nvCxnSpPr>
        <p:spPr>
          <a:xfrm>
            <a:off x="6095206" y="924560"/>
            <a:ext cx="132159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4AAF5B-E322-4DAF-B948-EC3D3E867D7A}"/>
              </a:ext>
            </a:extLst>
          </p:cNvPr>
          <p:cNvCxnSpPr>
            <a:cxnSpLocks/>
          </p:cNvCxnSpPr>
          <p:nvPr/>
        </p:nvCxnSpPr>
        <p:spPr>
          <a:xfrm>
            <a:off x="2844006" y="1524000"/>
            <a:ext cx="132159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E7FDA3-B6A4-4CD3-8D8C-259587CF9BA3}"/>
              </a:ext>
            </a:extLst>
          </p:cNvPr>
          <p:cNvCxnSpPr>
            <a:cxnSpLocks/>
          </p:cNvCxnSpPr>
          <p:nvPr/>
        </p:nvCxnSpPr>
        <p:spPr>
          <a:xfrm>
            <a:off x="2336006" y="934720"/>
            <a:ext cx="14333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CDE4AE-8673-42CC-95CC-3D8EA15E1A6E}"/>
              </a:ext>
            </a:extLst>
          </p:cNvPr>
          <p:cNvCxnSpPr>
            <a:cxnSpLocks/>
          </p:cNvCxnSpPr>
          <p:nvPr/>
        </p:nvCxnSpPr>
        <p:spPr>
          <a:xfrm>
            <a:off x="7563008" y="985520"/>
            <a:ext cx="14333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C36929-892A-4F56-9E2A-103C61EFA7FA}"/>
              </a:ext>
            </a:extLst>
          </p:cNvPr>
          <p:cNvCxnSpPr>
            <a:cxnSpLocks/>
          </p:cNvCxnSpPr>
          <p:nvPr/>
        </p:nvCxnSpPr>
        <p:spPr>
          <a:xfrm>
            <a:off x="4418806" y="1258624"/>
            <a:ext cx="6713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B76217-CC6F-48D5-B47C-02B0DEE1ED5B}"/>
              </a:ext>
            </a:extLst>
          </p:cNvPr>
          <p:cNvCxnSpPr>
            <a:cxnSpLocks/>
          </p:cNvCxnSpPr>
          <p:nvPr/>
        </p:nvCxnSpPr>
        <p:spPr>
          <a:xfrm>
            <a:off x="4165600" y="1837744"/>
            <a:ext cx="179832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0C01C2-1371-4A64-A366-EA8131FA333B}"/>
              </a:ext>
            </a:extLst>
          </p:cNvPr>
          <p:cNvCxnSpPr>
            <a:cxnSpLocks/>
          </p:cNvCxnSpPr>
          <p:nvPr/>
        </p:nvCxnSpPr>
        <p:spPr>
          <a:xfrm>
            <a:off x="6745446" y="1826368"/>
            <a:ext cx="35639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64CE855-B9CE-4FB6-AEF9-B86E8B1A5128}"/>
              </a:ext>
            </a:extLst>
          </p:cNvPr>
          <p:cNvSpPr txBox="1"/>
          <p:nvPr/>
        </p:nvSpPr>
        <p:spPr>
          <a:xfrm>
            <a:off x="4703517" y="2071868"/>
            <a:ext cx="722485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00" b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endParaRPr kumimoji="0" lang="en-US" sz="41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F6436C-EBEF-45DF-AE1E-C7452FD24179}"/>
              </a:ext>
            </a:extLst>
          </p:cNvPr>
          <p:cNvSpPr txBox="1"/>
          <p:nvPr/>
        </p:nvSpPr>
        <p:spPr>
          <a:xfrm>
            <a:off x="7112145" y="1659307"/>
            <a:ext cx="722485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00" b="1" noProof="0"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endParaRPr kumimoji="0" lang="en-US" sz="41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242" t="26514" r="20538" b="15888"/>
          <a:stretch/>
        </p:blipFill>
        <p:spPr>
          <a:xfrm>
            <a:off x="-173357" y="0"/>
            <a:ext cx="12011028" cy="64694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1349" y="1199014"/>
            <a:ext cx="3307093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75685-2E90-4B0B-8EB1-0EB391B3246A}"/>
              </a:ext>
            </a:extLst>
          </p:cNvPr>
          <p:cNvSpPr txBox="1"/>
          <p:nvPr/>
        </p:nvSpPr>
        <p:spPr>
          <a:xfrm>
            <a:off x="1049129" y="2005982"/>
            <a:ext cx="104007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09"/>
            <a:r>
              <a:rPr lang="vi-VN" sz="4100" b="1">
                <a:latin typeface="HP001 4 hàng" panose="020B0603050302020204" pitchFamily="34" charset="0"/>
              </a:rPr>
              <a:t>Lớp 2A trồng nhiều hơn lớp 2B</a:t>
            </a:r>
            <a:r>
              <a:rPr lang="en-US" sz="4100" b="1">
                <a:latin typeface="HP001 4 hàng" panose="020B0603050302020204" pitchFamily="34" charset="0"/>
              </a:rPr>
              <a:t> số cây</a:t>
            </a:r>
            <a:r>
              <a:rPr lang="vi-VN" sz="4100" b="1">
                <a:latin typeface="HP001 4 hàng" panose="020B0603050302020204" pitchFamily="34" charset="0"/>
              </a:rPr>
              <a:t> là</a:t>
            </a:r>
            <a:r>
              <a:rPr lang="en-US" sz="4100" b="1">
                <a:latin typeface="HP001 4 hàng" panose="020B0603050302020204" pitchFamily="34" charset="0"/>
              </a:rPr>
              <a:t>:</a:t>
            </a:r>
            <a:endParaRPr kumimoji="0" lang="en-US" sz="41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44ADD4-103B-4478-886E-1AC11191417F}"/>
              </a:ext>
            </a:extLst>
          </p:cNvPr>
          <p:cNvSpPr txBox="1"/>
          <p:nvPr/>
        </p:nvSpPr>
        <p:spPr>
          <a:xfrm>
            <a:off x="1894175" y="2811548"/>
            <a:ext cx="104007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09"/>
            <a:r>
              <a:rPr lang="vi-VN" sz="4100" b="1">
                <a:latin typeface="HP001 4 hàng" panose="020B0603050302020204" pitchFamily="34" charset="0"/>
              </a:rPr>
              <a:t>29 </a:t>
            </a:r>
            <a:r>
              <a:rPr lang="en-US" sz="4100" b="1">
                <a:latin typeface="HP001 4 hàng" panose="020B0603050302020204" pitchFamily="34" charset="0"/>
              </a:rPr>
              <a:t> </a:t>
            </a:r>
            <a:r>
              <a:rPr lang="vi-VN" sz="4100" b="1">
                <a:latin typeface="HP001 4 hàng" panose="020B0603050302020204" pitchFamily="34" charset="0"/>
              </a:rPr>
              <a:t>– </a:t>
            </a:r>
            <a:r>
              <a:rPr lang="en-US" sz="4100" b="1">
                <a:latin typeface="HP001 4 hàng" panose="020B0603050302020204" pitchFamily="34" charset="0"/>
              </a:rPr>
              <a:t> </a:t>
            </a:r>
            <a:r>
              <a:rPr lang="vi-VN" sz="4100" b="1">
                <a:latin typeface="HP001 4 hàng" panose="020B0603050302020204" pitchFamily="34" charset="0"/>
              </a:rPr>
              <a:t>25 = </a:t>
            </a:r>
            <a:r>
              <a:rPr lang="en-US" sz="4100" b="1">
                <a:latin typeface="HP001 4 hàng" panose="020B0603050302020204" pitchFamily="34" charset="0"/>
              </a:rPr>
              <a:t> </a:t>
            </a:r>
            <a:r>
              <a:rPr lang="vi-VN" sz="4100" b="1">
                <a:latin typeface="HP001 4 hàng" panose="020B0603050302020204" pitchFamily="34" charset="0"/>
              </a:rPr>
              <a:t>4 (cây)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C03A8D-1AD3-40B0-9B5F-8D1DFCD29DC7}"/>
              </a:ext>
            </a:extLst>
          </p:cNvPr>
          <p:cNvSpPr txBox="1"/>
          <p:nvPr/>
        </p:nvSpPr>
        <p:spPr>
          <a:xfrm>
            <a:off x="3461349" y="3593752"/>
            <a:ext cx="104007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09"/>
            <a:r>
              <a:rPr lang="vi-VN" sz="4100" b="1">
                <a:latin typeface="HP001 4 hàng" panose="020B0603050302020204" pitchFamily="34" charset="0"/>
              </a:rPr>
              <a:t>Đáp số: 4 cây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616F93-04D1-4F0D-B0F5-CC5525277575}"/>
              </a:ext>
            </a:extLst>
          </p:cNvPr>
          <p:cNvSpPr txBox="1"/>
          <p:nvPr/>
        </p:nvSpPr>
        <p:spPr>
          <a:xfrm>
            <a:off x="240629" y="390181"/>
            <a:ext cx="3307093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</a:t>
            </a:r>
            <a:r>
              <a:rPr lang="en-US" sz="4100" b="1">
                <a:latin typeface="HP001 4 hàng" panose="020B0603050302020204" pitchFamily="34" charset="0"/>
              </a:rPr>
              <a:t>5:</a:t>
            </a:r>
            <a:endParaRPr kumimoji="0" lang="en-US" sz="41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D7202F-45F1-454D-84CD-48DF752B1DC9}"/>
              </a:ext>
            </a:extLst>
          </p:cNvPr>
          <p:cNvSpPr txBox="1"/>
          <p:nvPr/>
        </p:nvSpPr>
        <p:spPr>
          <a:xfrm>
            <a:off x="6900380" y="3617114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468EE-A299-414A-866C-1F2DF3458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41" b="78519" l="22500" r="84115">
                        <a14:foregroundMark x1="33802" y1="43241" x2="35365" y2="55833"/>
                        <a14:foregroundMark x1="50625" y1="43981" x2="52708" y2="49167"/>
                        <a14:foregroundMark x1="59896" y1="34167" x2="68906" y2="50093"/>
                      </a14:backgroundRemoval>
                    </a14:imgEffect>
                  </a14:imgLayer>
                </a14:imgProps>
              </a:ext>
            </a:extLst>
          </a:blip>
          <a:srcRect l="23077" t="21639" r="15594" b="21998"/>
          <a:stretch/>
        </p:blipFill>
        <p:spPr>
          <a:xfrm>
            <a:off x="3194049" y="2686846"/>
            <a:ext cx="5802313" cy="34308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F8C710-8C7D-4802-9B8D-FD6411E69961}"/>
              </a:ext>
            </a:extLst>
          </p:cNvPr>
          <p:cNvGrpSpPr/>
          <p:nvPr/>
        </p:nvGrpSpPr>
        <p:grpSpPr>
          <a:xfrm>
            <a:off x="-514284" y="-334884"/>
            <a:ext cx="12363384" cy="2768343"/>
            <a:chOff x="-230079" y="-141952"/>
            <a:chExt cx="12501588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730843-7E07-43EE-8590-50391A04E3B4}"/>
                </a:ext>
              </a:extLst>
            </p:cNvPr>
            <p:cNvSpPr/>
            <p:nvPr/>
          </p:nvSpPr>
          <p:spPr>
            <a:xfrm>
              <a:off x="1051562" y="480060"/>
              <a:ext cx="11219947" cy="1922672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29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2B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trồng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2B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ít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2A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159B63E8-9882-49BA-BBB3-AFC801C22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079" y="-141952"/>
              <a:ext cx="2563280" cy="2768343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9F59C7-00A3-4B69-8EFC-444A6568A9A6}"/>
              </a:ext>
            </a:extLst>
          </p:cNvPr>
          <p:cNvCxnSpPr>
            <a:cxnSpLocks/>
          </p:cNvCxnSpPr>
          <p:nvPr/>
        </p:nvCxnSpPr>
        <p:spPr>
          <a:xfrm>
            <a:off x="5617686" y="965200"/>
            <a:ext cx="132159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4AAF5B-E322-4DAF-B948-EC3D3E867D7A}"/>
              </a:ext>
            </a:extLst>
          </p:cNvPr>
          <p:cNvCxnSpPr>
            <a:cxnSpLocks/>
          </p:cNvCxnSpPr>
          <p:nvPr/>
        </p:nvCxnSpPr>
        <p:spPr>
          <a:xfrm>
            <a:off x="2844006" y="1524000"/>
            <a:ext cx="132159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E7FDA3-B6A4-4CD3-8D8C-259587CF9BA3}"/>
              </a:ext>
            </a:extLst>
          </p:cNvPr>
          <p:cNvCxnSpPr>
            <a:cxnSpLocks/>
          </p:cNvCxnSpPr>
          <p:nvPr/>
        </p:nvCxnSpPr>
        <p:spPr>
          <a:xfrm>
            <a:off x="1878806" y="965200"/>
            <a:ext cx="14333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CDE4AE-8673-42CC-95CC-3D8EA15E1A6E}"/>
              </a:ext>
            </a:extLst>
          </p:cNvPr>
          <p:cNvCxnSpPr>
            <a:cxnSpLocks/>
          </p:cNvCxnSpPr>
          <p:nvPr/>
        </p:nvCxnSpPr>
        <p:spPr>
          <a:xfrm>
            <a:off x="7157878" y="965200"/>
            <a:ext cx="14333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C36929-892A-4F56-9E2A-103C61EFA7FA}"/>
              </a:ext>
            </a:extLst>
          </p:cNvPr>
          <p:cNvCxnSpPr>
            <a:cxnSpLocks/>
          </p:cNvCxnSpPr>
          <p:nvPr/>
        </p:nvCxnSpPr>
        <p:spPr>
          <a:xfrm>
            <a:off x="4418806" y="1258624"/>
            <a:ext cx="6713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B76217-CC6F-48D5-B47C-02B0DEE1ED5B}"/>
              </a:ext>
            </a:extLst>
          </p:cNvPr>
          <p:cNvCxnSpPr>
            <a:cxnSpLocks/>
          </p:cNvCxnSpPr>
          <p:nvPr/>
        </p:nvCxnSpPr>
        <p:spPr>
          <a:xfrm>
            <a:off x="4165600" y="1837744"/>
            <a:ext cx="179832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0C01C2-1371-4A64-A366-EA8131FA333B}"/>
              </a:ext>
            </a:extLst>
          </p:cNvPr>
          <p:cNvCxnSpPr>
            <a:cxnSpLocks/>
          </p:cNvCxnSpPr>
          <p:nvPr/>
        </p:nvCxnSpPr>
        <p:spPr>
          <a:xfrm>
            <a:off x="6745446" y="1826368"/>
            <a:ext cx="35639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64CE855-B9CE-4FB6-AEF9-B86E8B1A5128}"/>
              </a:ext>
            </a:extLst>
          </p:cNvPr>
          <p:cNvSpPr txBox="1"/>
          <p:nvPr/>
        </p:nvSpPr>
        <p:spPr>
          <a:xfrm>
            <a:off x="4703517" y="2071868"/>
            <a:ext cx="722485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F6436C-EBEF-45DF-AE1E-C7452FD24179}"/>
              </a:ext>
            </a:extLst>
          </p:cNvPr>
          <p:cNvSpPr txBox="1"/>
          <p:nvPr/>
        </p:nvSpPr>
        <p:spPr>
          <a:xfrm>
            <a:off x="7112145" y="1659307"/>
            <a:ext cx="722485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</a:p>
        </p:txBody>
      </p:sp>
    </p:spTree>
    <p:extLst>
      <p:ext uri="{BB962C8B-B14F-4D97-AF65-F5344CB8AC3E}">
        <p14:creationId xmlns:p14="http://schemas.microsoft.com/office/powerpoint/2010/main" val="7640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2663" y="172787"/>
            <a:ext cx="2565954" cy="2133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7" y="5248833"/>
            <a:ext cx="1047615" cy="16095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518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358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2537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7269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730" y="613573"/>
            <a:ext cx="9412382" cy="3132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59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5999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 </a:t>
            </a:r>
            <a:r>
              <a:rPr lang="en-US" sz="59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4918" y="5260062"/>
            <a:ext cx="1047615" cy="16095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0362" y="5221859"/>
            <a:ext cx="1047615" cy="16095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6465" y="5248833"/>
            <a:ext cx="1047615" cy="16095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1762" y="5221858"/>
            <a:ext cx="1047615" cy="160951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1943" y="4348454"/>
            <a:ext cx="1175300" cy="1157493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1680" y="4348454"/>
            <a:ext cx="1175300" cy="1157493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1708" y="4348454"/>
            <a:ext cx="1175300" cy="1157493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1735" y="4348454"/>
            <a:ext cx="1175300" cy="1157493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14" y="812295"/>
            <a:ext cx="2057314" cy="2057314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64" y="1006020"/>
            <a:ext cx="1926725" cy="1926725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272" y="3745439"/>
            <a:ext cx="3093490" cy="152380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242" t="26514" r="20538" b="15888"/>
          <a:stretch/>
        </p:blipFill>
        <p:spPr>
          <a:xfrm>
            <a:off x="-173357" y="0"/>
            <a:ext cx="12011028" cy="64694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1349" y="1199014"/>
            <a:ext cx="3307093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75685-2E90-4B0B-8EB1-0EB391B3246A}"/>
              </a:ext>
            </a:extLst>
          </p:cNvPr>
          <p:cNvSpPr txBox="1"/>
          <p:nvPr/>
        </p:nvSpPr>
        <p:spPr>
          <a:xfrm>
            <a:off x="1049129" y="2005982"/>
            <a:ext cx="104007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Lớp 2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trồng </a:t>
            </a:r>
            <a:r>
              <a:rPr lang="en-US" sz="4100" b="1" noProof="0">
                <a:solidFill>
                  <a:prstClr val="black"/>
                </a:solidFill>
                <a:latin typeface="HP001 4 hàng" panose="020B0603050302020204" pitchFamily="34" charset="0"/>
              </a:rPr>
              <a:t>ít</a:t>
            </a: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hơn lớp 2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 số cây</a:t>
            </a: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là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44ADD4-103B-4478-886E-1AC11191417F}"/>
              </a:ext>
            </a:extLst>
          </p:cNvPr>
          <p:cNvSpPr txBox="1"/>
          <p:nvPr/>
        </p:nvSpPr>
        <p:spPr>
          <a:xfrm>
            <a:off x="1894175" y="2811548"/>
            <a:ext cx="104007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29 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– 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25 = 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 (cây)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C03A8D-1AD3-40B0-9B5F-8D1DFCD29DC7}"/>
              </a:ext>
            </a:extLst>
          </p:cNvPr>
          <p:cNvSpPr txBox="1"/>
          <p:nvPr/>
        </p:nvSpPr>
        <p:spPr>
          <a:xfrm>
            <a:off x="3461349" y="3593752"/>
            <a:ext cx="104007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 số: 4 cây</a:t>
            </a:r>
          </a:p>
        </p:txBody>
      </p:sp>
    </p:spTree>
    <p:extLst>
      <p:ext uri="{BB962C8B-B14F-4D97-AF65-F5344CB8AC3E}">
        <p14:creationId xmlns:p14="http://schemas.microsoft.com/office/powerpoint/2010/main" val="32707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-784651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325" y="2321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20739BC6-51A0-4BFF-BD2E-85C6D6AAF136}"/>
              </a:ext>
            </a:extLst>
          </p:cNvPr>
          <p:cNvSpPr txBox="1"/>
          <p:nvPr/>
        </p:nvSpPr>
        <p:spPr>
          <a:xfrm>
            <a:off x="2313497" y="2506464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218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2460338" y="942579"/>
            <a:ext cx="7640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2436188" y="5209084"/>
            <a:ext cx="733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317398" y="2579570"/>
            <a:ext cx="3806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59280" y="2579570"/>
            <a:ext cx="424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E16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07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78928" y="-163940"/>
            <a:ext cx="2462433" cy="2133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7" y="5248833"/>
            <a:ext cx="1047615" cy="16095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518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358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2537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7269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89889" y="567224"/>
            <a:ext cx="9412382" cy="3132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80 - ? = 40</a:t>
            </a:r>
          </a:p>
          <a:p>
            <a:pPr algn="ctr" defTabSz="914309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thích hợp điền vào dấu ? là </a:t>
            </a:r>
          </a:p>
          <a:p>
            <a:pPr algn="ctr" defTabSz="914309"/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4918" y="5260062"/>
            <a:ext cx="1047615" cy="16095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0362" y="5221859"/>
            <a:ext cx="1047615" cy="16095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6465" y="5248833"/>
            <a:ext cx="1047615" cy="16095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1762" y="5221858"/>
            <a:ext cx="1047615" cy="160951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1943" y="4348454"/>
            <a:ext cx="1175300" cy="1157493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1680" y="4348454"/>
            <a:ext cx="1175300" cy="1157493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1708" y="4348454"/>
            <a:ext cx="1175300" cy="1157493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1735" y="4348454"/>
            <a:ext cx="1175300" cy="1157493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6" y="931809"/>
            <a:ext cx="2057314" cy="2057314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1" y="1171006"/>
            <a:ext cx="1926725" cy="1926725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1923" y="3719479"/>
            <a:ext cx="3335112" cy="147497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614" y="3746887"/>
            <a:ext cx="3335112" cy="147497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78928" y="-163940"/>
            <a:ext cx="2462433" cy="2133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7" y="5248833"/>
            <a:ext cx="1047615" cy="16095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518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358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2537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7269" y="54351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9889" y="567224"/>
            <a:ext cx="9412382" cy="3132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 53 – 33 + 15 = 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4918" y="5260062"/>
            <a:ext cx="1047615" cy="16095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0362" y="5221859"/>
            <a:ext cx="1047615" cy="16095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6465" y="5248833"/>
            <a:ext cx="1047615" cy="16095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1762" y="5221858"/>
            <a:ext cx="1047615" cy="160951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1943" y="4348454"/>
            <a:ext cx="1175300" cy="1157493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1680" y="4348454"/>
            <a:ext cx="1175300" cy="1157493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1708" y="4348454"/>
            <a:ext cx="1175300" cy="1157493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1735" y="4348454"/>
            <a:ext cx="1175300" cy="1157493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14" y="812295"/>
            <a:ext cx="2057314" cy="2057314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64" y="1006020"/>
            <a:ext cx="1926725" cy="1926725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317" y="3711492"/>
            <a:ext cx="2997362" cy="144347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rId8" action="ppaction://hlinksldjump"/>
          </p:cNvPr>
          <p:cNvSpPr/>
          <p:nvPr/>
        </p:nvSpPr>
        <p:spPr>
          <a:xfrm>
            <a:off x="7703514" y="3781574"/>
            <a:ext cx="2796625" cy="138498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697480" y="1279742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ÔN TẬP VÀ BỔ SUNG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4235AB3-1CFA-4242-93E1-F2CEC92E9A97}"/>
              </a:ext>
            </a:extLst>
          </p:cNvPr>
          <p:cNvSpPr txBox="1"/>
          <p:nvPr/>
        </p:nvSpPr>
        <p:spPr>
          <a:xfrm>
            <a:off x="2676556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LUYỆN TẬP CHUNG</a:t>
            </a: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id="{B03E4FDF-BBBF-406F-8C7C-AB6B0C032510}"/>
              </a:ext>
            </a:extLst>
          </p:cNvPr>
          <p:cNvSpPr txBox="1"/>
          <p:nvPr/>
        </p:nvSpPr>
        <p:spPr>
          <a:xfrm>
            <a:off x="5445288" y="4696799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242" t="26514" r="20538" b="15888"/>
          <a:stretch/>
        </p:blipFill>
        <p:spPr>
          <a:xfrm>
            <a:off x="162025" y="221130"/>
            <a:ext cx="12011028" cy="6469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167" y="612139"/>
            <a:ext cx="9737536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100" b="1" err="1">
                <a:latin typeface="HP001 4 hàng" panose="020B0603050302020204" pitchFamily="34" charset="0"/>
              </a:rPr>
              <a:t>Thứ</a:t>
            </a:r>
            <a:r>
              <a:rPr lang="en-US" sz="4100" b="1">
                <a:latin typeface="HP001 4 hàng" panose="020B0603050302020204" pitchFamily="34" charset="0"/>
              </a:rPr>
              <a:t> sáu </a:t>
            </a:r>
            <a:r>
              <a:rPr lang="en-US" sz="4100" b="1" err="1">
                <a:latin typeface="HP001 4 hàng" panose="020B0603050302020204" pitchFamily="34" charset="0"/>
              </a:rPr>
              <a:t>ngày</a:t>
            </a:r>
            <a:r>
              <a:rPr lang="en-US" sz="4100" b="1">
                <a:latin typeface="HP001 4 hàng" panose="020B0603050302020204" pitchFamily="34" charset="0"/>
              </a:rPr>
              <a:t> 24 </a:t>
            </a:r>
            <a:r>
              <a:rPr lang="en-US" sz="4100" b="1" err="1">
                <a:latin typeface="HP001 4 hàng" panose="020B0603050302020204" pitchFamily="34" charset="0"/>
              </a:rPr>
              <a:t>tháng</a:t>
            </a:r>
            <a:r>
              <a:rPr lang="en-US" sz="4100" b="1">
                <a:latin typeface="HP001 4 hàng" panose="020B0603050302020204" pitchFamily="34" charset="0"/>
              </a:rPr>
              <a:t> 9 </a:t>
            </a:r>
            <a:r>
              <a:rPr lang="en-US" sz="4100" b="1" err="1">
                <a:latin typeface="HP001 4 hàng" panose="020B0603050302020204" pitchFamily="34" charset="0"/>
              </a:rPr>
              <a:t>năm</a:t>
            </a:r>
            <a:r>
              <a:rPr lang="en-US" sz="4100" b="1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4952" y="1415631"/>
            <a:ext cx="3307093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100" b="1"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6619" y="2233620"/>
            <a:ext cx="577066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4100" b="1">
                <a:latin typeface="HP001 4 hàng" panose="020B0603050302020204" pitchFamily="34" charset="0"/>
              </a:rPr>
              <a:t>Luyện tập chung (tiết 1)</a:t>
            </a:r>
          </a:p>
        </p:txBody>
      </p:sp>
    </p:spTree>
    <p:extLst>
      <p:ext uri="{BB962C8B-B14F-4D97-AF65-F5344CB8AC3E}">
        <p14:creationId xmlns:p14="http://schemas.microsoft.com/office/powerpoint/2010/main" val="144233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41367C3-AAB6-469B-9C95-6E73A10E2D86}"/>
              </a:ext>
            </a:extLst>
          </p:cNvPr>
          <p:cNvGrpSpPr/>
          <p:nvPr/>
        </p:nvGrpSpPr>
        <p:grpSpPr>
          <a:xfrm>
            <a:off x="-151550" y="-626789"/>
            <a:ext cx="3910751" cy="2768343"/>
            <a:chOff x="-151550" y="-626789"/>
            <a:chExt cx="3910751" cy="276834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558BEB6-872C-47AB-962B-FC7A37C719DB}"/>
                </a:ext>
              </a:extLst>
            </p:cNvPr>
            <p:cNvSpPr/>
            <p:nvPr/>
          </p:nvSpPr>
          <p:spPr>
            <a:xfrm>
              <a:off x="1051561" y="480060"/>
              <a:ext cx="2707640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图片 9">
              <a:extLst>
                <a:ext uri="{FF2B5EF4-FFF2-40B4-BE49-F238E27FC236}">
                  <a16:creationId xmlns:a16="http://schemas.microsoft.com/office/drawing/2014/main" id="{2EB2C5D3-5A84-455A-8264-AA55CD9DE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4803D1-A2F9-485F-A5E8-303F69B3D48D}"/>
              </a:ext>
            </a:extLst>
          </p:cNvPr>
          <p:cNvGrpSpPr/>
          <p:nvPr/>
        </p:nvGrpSpPr>
        <p:grpSpPr>
          <a:xfrm>
            <a:off x="998431" y="2431502"/>
            <a:ext cx="10382926" cy="180000"/>
            <a:chOff x="1120661" y="1898374"/>
            <a:chExt cx="7029474" cy="28823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E5B427-262A-4C2B-8300-D4344E0EA53D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0"/>
              <a:ext cx="7029474" cy="0"/>
            </a:xfrm>
            <a:prstGeom prst="straightConnector1">
              <a:avLst/>
            </a:prstGeom>
            <a:ln w="381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E98CB3-10F5-43D1-958D-BE7A10A1D2FF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0DA5DB-E11A-4020-8C67-DDF2274B6CC4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877455-B719-4AC5-8D95-D379A56FC18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4A55D5C-287F-4472-9FBF-E8750CADCF72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11530EE-93F3-4FAD-ABAE-CF905B203572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6C3836-926E-4BDB-AB1A-C0831928BD8F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4E0268-EAC9-4972-9C5E-83E957CADCA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2F2CBD-B413-4BED-9C60-D500B4BF2BAC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D1679AD-A8ED-4342-80C8-3F36332EF197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E9FE3F7-3C0A-4191-8849-C86470DE4EE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93051E0-B6F6-456F-8058-51BE168E8FD3}"/>
              </a:ext>
            </a:extLst>
          </p:cNvPr>
          <p:cNvSpPr txBox="1"/>
          <p:nvPr/>
        </p:nvSpPr>
        <p:spPr>
          <a:xfrm>
            <a:off x="846297" y="2942505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ADA4E3-DCF6-4075-931C-AD4CD464780C}"/>
              </a:ext>
            </a:extLst>
          </p:cNvPr>
          <p:cNvSpPr txBox="1"/>
          <p:nvPr/>
        </p:nvSpPr>
        <p:spPr>
          <a:xfrm>
            <a:off x="1778135" y="293505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949D25-3954-4124-854F-755E8744E896}"/>
              </a:ext>
            </a:extLst>
          </p:cNvPr>
          <p:cNvSpPr txBox="1"/>
          <p:nvPr/>
        </p:nvSpPr>
        <p:spPr>
          <a:xfrm>
            <a:off x="2879835" y="293505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7C40B7-F213-4025-9F6B-7D6A75C7214A}"/>
              </a:ext>
            </a:extLst>
          </p:cNvPr>
          <p:cNvSpPr txBox="1"/>
          <p:nvPr/>
        </p:nvSpPr>
        <p:spPr>
          <a:xfrm>
            <a:off x="3869753" y="294029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04E36F-E304-4E13-BC00-034E7579EB3D}"/>
              </a:ext>
            </a:extLst>
          </p:cNvPr>
          <p:cNvSpPr txBox="1"/>
          <p:nvPr/>
        </p:nvSpPr>
        <p:spPr>
          <a:xfrm>
            <a:off x="9083963" y="2949919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88A4C9-8DC6-470B-BD55-57736DAA7352}"/>
              </a:ext>
            </a:extLst>
          </p:cNvPr>
          <p:cNvSpPr txBox="1"/>
          <p:nvPr/>
        </p:nvSpPr>
        <p:spPr>
          <a:xfrm>
            <a:off x="10015950" y="2952129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1EA2188-4AF8-496A-94CD-78DD4A653E64}"/>
              </a:ext>
            </a:extLst>
          </p:cNvPr>
          <p:cNvSpPr/>
          <p:nvPr/>
        </p:nvSpPr>
        <p:spPr>
          <a:xfrm>
            <a:off x="3981536" y="292049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00F1BDC-B6EE-4330-AE6B-E3E73DE946BC}"/>
              </a:ext>
            </a:extLst>
          </p:cNvPr>
          <p:cNvSpPr/>
          <p:nvPr/>
        </p:nvSpPr>
        <p:spPr>
          <a:xfrm>
            <a:off x="9122390" y="290564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B80AFA9-18C7-48A8-BE0E-A8C47F02FEF0}"/>
              </a:ext>
            </a:extLst>
          </p:cNvPr>
          <p:cNvSpPr/>
          <p:nvPr/>
        </p:nvSpPr>
        <p:spPr>
          <a:xfrm>
            <a:off x="5991305" y="2921950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9CE19A0-446A-4BB3-98B9-E0D2398AB8B1}"/>
              </a:ext>
            </a:extLst>
          </p:cNvPr>
          <p:cNvSpPr/>
          <p:nvPr/>
        </p:nvSpPr>
        <p:spPr>
          <a:xfrm>
            <a:off x="7066975" y="2924028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D0E680-AD5A-4029-ADDD-666E7416143B}"/>
              </a:ext>
            </a:extLst>
          </p:cNvPr>
          <p:cNvSpPr txBox="1"/>
          <p:nvPr/>
        </p:nvSpPr>
        <p:spPr>
          <a:xfrm>
            <a:off x="4899412" y="2950610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EBE903-3FC9-4FC7-8FED-472AE07AFDE8}"/>
              </a:ext>
            </a:extLst>
          </p:cNvPr>
          <p:cNvSpPr txBox="1"/>
          <p:nvPr/>
        </p:nvSpPr>
        <p:spPr>
          <a:xfrm>
            <a:off x="5945848" y="2943718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7B3ABF-5842-40B6-91CD-C73E8CEF3550}"/>
              </a:ext>
            </a:extLst>
          </p:cNvPr>
          <p:cNvSpPr txBox="1"/>
          <p:nvPr/>
        </p:nvSpPr>
        <p:spPr>
          <a:xfrm>
            <a:off x="7033381" y="294937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288EF3-B3B0-4DC1-B1BD-D5978C9831C1}"/>
              </a:ext>
            </a:extLst>
          </p:cNvPr>
          <p:cNvSpPr txBox="1"/>
          <p:nvPr/>
        </p:nvSpPr>
        <p:spPr>
          <a:xfrm>
            <a:off x="7973224" y="2950611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838E333-B37D-4EAD-BB36-E2CF97C8488C}"/>
              </a:ext>
            </a:extLst>
          </p:cNvPr>
          <p:cNvGrpSpPr/>
          <p:nvPr/>
        </p:nvGrpSpPr>
        <p:grpSpPr>
          <a:xfrm>
            <a:off x="1051561" y="4627636"/>
            <a:ext cx="10382926" cy="180000"/>
            <a:chOff x="1120661" y="1898374"/>
            <a:chExt cx="7029474" cy="288235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6577483-FEC9-4DA1-AC5B-87BF5455A3D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0"/>
              <a:ext cx="7029474" cy="0"/>
            </a:xfrm>
            <a:prstGeom prst="straightConnector1">
              <a:avLst/>
            </a:prstGeom>
            <a:ln w="381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7BB8E7C-AFB5-46E9-B4DE-6D264F4096D7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FBB4F4-230D-4B72-B9B9-CC1D18F60FCC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9B5EFB-027F-4D07-A430-2A440B28282C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12F878-DECC-4BF1-A8A5-CF525E82A84A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F61BE0A-F4EF-4F0E-B072-56410DE1B1D3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A2829F5-D13D-48B9-A2E3-B3A9C66C8991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E96E902-8FA3-44EA-BB1A-B158060A77C7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74DEE43-483F-4B3D-B521-B77121FA517A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215B109-981A-40A8-936E-32C995DFC8E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5AB6F52-BFBA-4C57-A52B-895AB5C794D1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92A17B2-037C-4D7A-8794-641A70AE0438}"/>
              </a:ext>
            </a:extLst>
          </p:cNvPr>
          <p:cNvSpPr txBox="1"/>
          <p:nvPr/>
        </p:nvSpPr>
        <p:spPr>
          <a:xfrm>
            <a:off x="899427" y="510976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62CBB2F-2341-4368-A46B-97210E236735}"/>
              </a:ext>
            </a:extLst>
          </p:cNvPr>
          <p:cNvSpPr txBox="1"/>
          <p:nvPr/>
        </p:nvSpPr>
        <p:spPr>
          <a:xfrm>
            <a:off x="1831265" y="510231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3CB76A-6FCA-4D13-9191-B3DD62A71E89}"/>
              </a:ext>
            </a:extLst>
          </p:cNvPr>
          <p:cNvSpPr txBox="1"/>
          <p:nvPr/>
        </p:nvSpPr>
        <p:spPr>
          <a:xfrm>
            <a:off x="2886070" y="5099614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EBBB02-7F98-4F9C-9B8F-C02E6A0BC420}"/>
              </a:ext>
            </a:extLst>
          </p:cNvPr>
          <p:cNvSpPr txBox="1"/>
          <p:nvPr/>
        </p:nvSpPr>
        <p:spPr>
          <a:xfrm>
            <a:off x="3922883" y="5117180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1FFE255-6543-4ED7-A05A-C253001AA174}"/>
              </a:ext>
            </a:extLst>
          </p:cNvPr>
          <p:cNvSpPr txBox="1"/>
          <p:nvPr/>
        </p:nvSpPr>
        <p:spPr>
          <a:xfrm>
            <a:off x="10040188" y="5106591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3599133-F326-4470-94E3-26FF3D0EE3FF}"/>
              </a:ext>
            </a:extLst>
          </p:cNvPr>
          <p:cNvSpPr txBox="1"/>
          <p:nvPr/>
        </p:nvSpPr>
        <p:spPr>
          <a:xfrm>
            <a:off x="9017665" y="5117272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FD08F3D-7FCE-4641-959C-0EED743AF6F0}"/>
              </a:ext>
            </a:extLst>
          </p:cNvPr>
          <p:cNvSpPr/>
          <p:nvPr/>
        </p:nvSpPr>
        <p:spPr>
          <a:xfrm>
            <a:off x="2982684" y="514495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FF5C026-218E-4C07-9239-B0358D7B90C5}"/>
              </a:ext>
            </a:extLst>
          </p:cNvPr>
          <p:cNvSpPr/>
          <p:nvPr/>
        </p:nvSpPr>
        <p:spPr>
          <a:xfrm>
            <a:off x="10158724" y="5142379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29B0EBC-48DF-4B71-A309-9544858FF1C2}"/>
              </a:ext>
            </a:extLst>
          </p:cNvPr>
          <p:cNvSpPr/>
          <p:nvPr/>
        </p:nvSpPr>
        <p:spPr>
          <a:xfrm>
            <a:off x="8109386" y="512726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3DB4B9B-5466-47A2-8D9D-5258CDDD86D4}"/>
              </a:ext>
            </a:extLst>
          </p:cNvPr>
          <p:cNvSpPr/>
          <p:nvPr/>
        </p:nvSpPr>
        <p:spPr>
          <a:xfrm>
            <a:off x="7069279" y="5144340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8D0AFE-21DA-408A-A043-C918C4409641}"/>
              </a:ext>
            </a:extLst>
          </p:cNvPr>
          <p:cNvSpPr txBox="1"/>
          <p:nvPr/>
        </p:nvSpPr>
        <p:spPr>
          <a:xfrm>
            <a:off x="4952542" y="5117180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48B03C6-2F9E-452B-835D-7261347D22A5}"/>
              </a:ext>
            </a:extLst>
          </p:cNvPr>
          <p:cNvSpPr txBox="1"/>
          <p:nvPr/>
        </p:nvSpPr>
        <p:spPr>
          <a:xfrm>
            <a:off x="5953670" y="5107741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BF6BADE-C94E-489F-91D5-952BB6BD2775}"/>
              </a:ext>
            </a:extLst>
          </p:cNvPr>
          <p:cNvSpPr txBox="1"/>
          <p:nvPr/>
        </p:nvSpPr>
        <p:spPr>
          <a:xfrm>
            <a:off x="6990665" y="5105937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F28B69-7102-4D7A-8AED-6AF3BB0D1D42}"/>
              </a:ext>
            </a:extLst>
          </p:cNvPr>
          <p:cNvSpPr txBox="1"/>
          <p:nvPr/>
        </p:nvSpPr>
        <p:spPr>
          <a:xfrm>
            <a:off x="8047580" y="5109762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2E210CD-2520-443F-9AC9-B3C41F8245EE}"/>
              </a:ext>
            </a:extLst>
          </p:cNvPr>
          <p:cNvSpPr txBox="1"/>
          <p:nvPr/>
        </p:nvSpPr>
        <p:spPr>
          <a:xfrm>
            <a:off x="115924" y="1722258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CCCAEFD-CD60-4CE9-BCC9-8A32F04AD6B5}"/>
              </a:ext>
            </a:extLst>
          </p:cNvPr>
          <p:cNvSpPr txBox="1"/>
          <p:nvPr/>
        </p:nvSpPr>
        <p:spPr>
          <a:xfrm>
            <a:off x="185177" y="398906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16FF2F5-EB0A-4C11-A64C-E84DE97A56B5}"/>
              </a:ext>
            </a:extLst>
          </p:cNvPr>
          <p:cNvSpPr/>
          <p:nvPr/>
        </p:nvSpPr>
        <p:spPr>
          <a:xfrm>
            <a:off x="5051870" y="513755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97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2" grpId="0"/>
      <p:bldP spid="63" grpId="0"/>
      <p:bldP spid="64" grpId="0"/>
      <p:bldP spid="65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226EE2-A167-4906-A000-739DF70670B9}"/>
              </a:ext>
            </a:extLst>
          </p:cNvPr>
          <p:cNvGrpSpPr/>
          <p:nvPr/>
        </p:nvGrpSpPr>
        <p:grpSpPr>
          <a:xfrm>
            <a:off x="-423923" y="-743521"/>
            <a:ext cx="2778018" cy="2768343"/>
            <a:chOff x="-151550" y="-626789"/>
            <a:chExt cx="2809073" cy="27683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941F7A0-E89A-436C-B99A-1FBE91EF66B0}"/>
                </a:ext>
              </a:extLst>
            </p:cNvPr>
            <p:cNvSpPr/>
            <p:nvPr/>
          </p:nvSpPr>
          <p:spPr>
            <a:xfrm>
              <a:off x="1051561" y="480060"/>
              <a:ext cx="1605962" cy="88928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endPara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4A1FF4D-48CF-4E28-A267-8FAF407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0" y="-626789"/>
              <a:ext cx="2563280" cy="27683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819E8F-2829-41E4-8058-DA7C1829883A}"/>
              </a:ext>
            </a:extLst>
          </p:cNvPr>
          <p:cNvSpPr txBox="1"/>
          <p:nvPr/>
        </p:nvSpPr>
        <p:spPr>
          <a:xfrm>
            <a:off x="0" y="1533762"/>
            <a:ext cx="1069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27, 56, 95, 84, 72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E5608-F38D-4E6B-AFE7-066347AF4A03}"/>
              </a:ext>
            </a:extLst>
          </p:cNvPr>
          <p:cNvSpPr txBox="1"/>
          <p:nvPr/>
        </p:nvSpPr>
        <p:spPr>
          <a:xfrm>
            <a:off x="1381328" y="2251996"/>
            <a:ext cx="344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27 = 20 + 7</a:t>
            </a:r>
          </a:p>
        </p:txBody>
      </p:sp>
    </p:spTree>
    <p:extLst>
      <p:ext uri="{BB962C8B-B14F-4D97-AF65-F5344CB8AC3E}">
        <p14:creationId xmlns:p14="http://schemas.microsoft.com/office/powerpoint/2010/main" val="14147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242" t="26514" r="20538" b="15888"/>
          <a:stretch/>
        </p:blipFill>
        <p:spPr>
          <a:xfrm>
            <a:off x="162025" y="221130"/>
            <a:ext cx="12011028" cy="6469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167" y="612139"/>
            <a:ext cx="9737536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sáu </a:t>
            </a:r>
            <a:r>
              <a:rPr kumimoji="0" lang="en-US" sz="41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24 </a:t>
            </a:r>
            <a:r>
              <a:rPr kumimoji="0" lang="en-US" sz="41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9 </a:t>
            </a:r>
            <a:r>
              <a:rPr kumimoji="0" lang="en-US" sz="41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4952" y="1415631"/>
            <a:ext cx="3307093" cy="7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6619" y="2233620"/>
            <a:ext cx="577066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 tập chung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8FD09-BFA4-4C54-B342-A29B665DC9EB}"/>
              </a:ext>
            </a:extLst>
          </p:cNvPr>
          <p:cNvSpPr txBox="1"/>
          <p:nvPr/>
        </p:nvSpPr>
        <p:spPr>
          <a:xfrm>
            <a:off x="545274" y="3037112"/>
            <a:ext cx="577066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2: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ABFA5-1E3C-4796-9517-4928A6227EFC}"/>
              </a:ext>
            </a:extLst>
          </p:cNvPr>
          <p:cNvSpPr txBox="1"/>
          <p:nvPr/>
        </p:nvSpPr>
        <p:spPr>
          <a:xfrm>
            <a:off x="853439" y="3828212"/>
            <a:ext cx="166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  56  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C5627-2C86-4038-B6E2-57AB50418DA1}"/>
              </a:ext>
            </a:extLst>
          </p:cNvPr>
          <p:cNvSpPr txBox="1"/>
          <p:nvPr/>
        </p:nvSpPr>
        <p:spPr>
          <a:xfrm>
            <a:off x="1854444" y="3821900"/>
            <a:ext cx="478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50  +  6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3FCA40-5724-4FAA-A578-629DAAB7010B}"/>
              </a:ext>
            </a:extLst>
          </p:cNvPr>
          <p:cNvSpPr txBox="1"/>
          <p:nvPr/>
        </p:nvSpPr>
        <p:spPr>
          <a:xfrm>
            <a:off x="2134306" y="3236931"/>
            <a:ext cx="964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=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2344BD-01E5-4C22-AE32-8C1314FCE21D}"/>
              </a:ext>
            </a:extLst>
          </p:cNvPr>
          <p:cNvSpPr txBox="1"/>
          <p:nvPr/>
        </p:nvSpPr>
        <p:spPr>
          <a:xfrm>
            <a:off x="853438" y="4631338"/>
            <a:ext cx="166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  95  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24F101-7E7F-4736-A290-41849575B186}"/>
              </a:ext>
            </a:extLst>
          </p:cNvPr>
          <p:cNvSpPr txBox="1"/>
          <p:nvPr/>
        </p:nvSpPr>
        <p:spPr>
          <a:xfrm>
            <a:off x="950205" y="5417209"/>
            <a:ext cx="166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 84  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2630E-5836-408A-9D96-E0AE2CE7832F}"/>
              </a:ext>
            </a:extLst>
          </p:cNvPr>
          <p:cNvSpPr txBox="1"/>
          <p:nvPr/>
        </p:nvSpPr>
        <p:spPr>
          <a:xfrm>
            <a:off x="1021324" y="6222426"/>
            <a:ext cx="166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72  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FEDF7E-9C33-49C2-AB40-7F9C61C28B5F}"/>
              </a:ext>
            </a:extLst>
          </p:cNvPr>
          <p:cNvSpPr txBox="1"/>
          <p:nvPr/>
        </p:nvSpPr>
        <p:spPr>
          <a:xfrm>
            <a:off x="2103610" y="4055224"/>
            <a:ext cx="964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=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EE552-2A2C-4ECD-A375-C295574C53FF}"/>
              </a:ext>
            </a:extLst>
          </p:cNvPr>
          <p:cNvSpPr txBox="1"/>
          <p:nvPr/>
        </p:nvSpPr>
        <p:spPr>
          <a:xfrm>
            <a:off x="2134305" y="4873517"/>
            <a:ext cx="964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=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35A24-6A69-4560-B20A-328B2A19FFF8}"/>
              </a:ext>
            </a:extLst>
          </p:cNvPr>
          <p:cNvSpPr txBox="1"/>
          <p:nvPr/>
        </p:nvSpPr>
        <p:spPr>
          <a:xfrm>
            <a:off x="2134306" y="5647654"/>
            <a:ext cx="964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=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4D363C-FC9E-48D7-B38D-51A63A9DF51E}"/>
              </a:ext>
            </a:extLst>
          </p:cNvPr>
          <p:cNvSpPr txBox="1"/>
          <p:nvPr/>
        </p:nvSpPr>
        <p:spPr>
          <a:xfrm>
            <a:off x="1854553" y="4633742"/>
            <a:ext cx="478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90  +  5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DBCBF7-393A-47E2-88DA-D7232195A971}"/>
              </a:ext>
            </a:extLst>
          </p:cNvPr>
          <p:cNvSpPr txBox="1"/>
          <p:nvPr/>
        </p:nvSpPr>
        <p:spPr>
          <a:xfrm>
            <a:off x="1874873" y="5434464"/>
            <a:ext cx="478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80  +  4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9F5323-AFBB-4F41-8AD2-D31DA11843F7}"/>
              </a:ext>
            </a:extLst>
          </p:cNvPr>
          <p:cNvSpPr txBox="1"/>
          <p:nvPr/>
        </p:nvSpPr>
        <p:spPr>
          <a:xfrm>
            <a:off x="1854444" y="6240869"/>
            <a:ext cx="478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70  +  2</a:t>
            </a:r>
            <a:endParaRPr lang="en-US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61AA3-87CF-48A3-A81A-98A9413B6362}"/>
              </a:ext>
            </a:extLst>
          </p:cNvPr>
          <p:cNvSpPr txBox="1"/>
          <p:nvPr/>
        </p:nvSpPr>
        <p:spPr>
          <a:xfrm>
            <a:off x="5451544" y="3835619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368476-185F-4B6F-867E-9BAFDA7EEC96}"/>
              </a:ext>
            </a:extLst>
          </p:cNvPr>
          <p:cNvSpPr txBox="1"/>
          <p:nvPr/>
        </p:nvSpPr>
        <p:spPr>
          <a:xfrm>
            <a:off x="5443472" y="4625392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786163-7FE6-44EC-99C1-4627144E45BE}"/>
              </a:ext>
            </a:extLst>
          </p:cNvPr>
          <p:cNvSpPr txBox="1"/>
          <p:nvPr/>
        </p:nvSpPr>
        <p:spPr>
          <a:xfrm>
            <a:off x="5433995" y="5451719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70635-145E-49A1-9936-91A9660CECF9}"/>
              </a:ext>
            </a:extLst>
          </p:cNvPr>
          <p:cNvSpPr txBox="1"/>
          <p:nvPr/>
        </p:nvSpPr>
        <p:spPr>
          <a:xfrm>
            <a:off x="5443472" y="6240869"/>
            <a:ext cx="776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8763153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7181</TotalTime>
  <Words>607</Words>
  <Application>Microsoft Office PowerPoint</Application>
  <PresentationFormat>Custom</PresentationFormat>
  <Paragraphs>201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等线</vt:lpstr>
      <vt:lpstr>等线 Light</vt:lpstr>
      <vt:lpstr>Arial</vt:lpstr>
      <vt:lpstr>Calibri</vt:lpstr>
      <vt:lpstr>Calibri Light</vt:lpstr>
      <vt:lpstr>HP001 4 hàng</vt:lpstr>
      <vt:lpstr>Impact</vt:lpstr>
      <vt:lpstr>ITC Avant Garde Std Bk</vt:lpstr>
      <vt:lpstr>LiHei Pro</vt:lpstr>
      <vt:lpstr>Signika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Nguyễn Thu Hường</cp:lastModifiedBy>
  <cp:revision>3749</cp:revision>
  <dcterms:created xsi:type="dcterms:W3CDTF">2015-12-01T09:06:39Z</dcterms:created>
  <dcterms:modified xsi:type="dcterms:W3CDTF">2021-09-24T03:14:55Z</dcterms:modified>
</cp:coreProperties>
</file>