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7" r:id="rId3"/>
    <p:sldId id="259" r:id="rId4"/>
    <p:sldId id="264" r:id="rId5"/>
    <p:sldId id="297" r:id="rId6"/>
    <p:sldId id="300" r:id="rId7"/>
    <p:sldId id="305" r:id="rId8"/>
    <p:sldId id="260" r:id="rId9"/>
    <p:sldId id="301" r:id="rId10"/>
    <p:sldId id="309" r:id="rId11"/>
    <p:sldId id="263" r:id="rId12"/>
    <p:sldId id="281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E3A3"/>
    <a:srgbClr val="49D99B"/>
    <a:srgbClr val="46CF95"/>
    <a:srgbClr val="929000"/>
    <a:srgbClr val="833E17"/>
    <a:srgbClr val="FF2F92"/>
    <a:srgbClr val="FF40FF"/>
    <a:srgbClr val="A53731"/>
    <a:srgbClr val="D16125"/>
    <a:srgbClr val="FFE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3" autoAdjust="0"/>
    <p:restoredTop sz="94621"/>
  </p:normalViewPr>
  <p:slideViewPr>
    <p:cSldViewPr snapToGrid="0" showGuides="1">
      <p:cViewPr varScale="1">
        <p:scale>
          <a:sx n="66" d="100"/>
          <a:sy n="66" d="100"/>
        </p:scale>
        <p:origin x="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02BCC-5BE0-4AFA-8B55-D3D3BD403254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B884C-8C00-4394-9DB6-15A5CAE11C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25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151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233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5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306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719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282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035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726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88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89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70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4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13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2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63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78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46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02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45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E342AF9F-8284-F940-A7C4-43070F76024B}"/>
              </a:ext>
            </a:extLst>
          </p:cNvPr>
          <p:cNvSpPr/>
          <p:nvPr userDrawn="1"/>
        </p:nvSpPr>
        <p:spPr>
          <a:xfrm>
            <a:off x="-3454400" y="0"/>
            <a:ext cx="2387600" cy="23368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F694CAA0-6E07-498A-8849-B9C280199A43}"/>
              </a:ext>
            </a:extLst>
          </p:cNvPr>
          <p:cNvSpPr txBox="1"/>
          <p:nvPr/>
        </p:nvSpPr>
        <p:spPr>
          <a:xfrm rot="19954900">
            <a:off x="1168234" y="1888821"/>
            <a:ext cx="26341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115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</a:t>
            </a:r>
            <a:endParaRPr lang="zh-CN" altLang="en-US" sz="11500" b="1" dirty="0">
              <a:solidFill>
                <a:srgbClr val="833E17"/>
              </a:solidFill>
              <a:latin typeface="Tahoma" panose="020B0604030504040204" pitchFamily="34" charset="0"/>
              <a:ea typeface="字魂39号-肥宅快乐体" panose="00000500000000000000" pitchFamily="2" charset="-122"/>
              <a:cs typeface="Tahoma" panose="020B060403050404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3149FF41-9ED2-4720-8D47-3771A7296FD1}"/>
              </a:ext>
            </a:extLst>
          </p:cNvPr>
          <p:cNvSpPr txBox="1"/>
          <p:nvPr/>
        </p:nvSpPr>
        <p:spPr>
          <a:xfrm rot="1200736">
            <a:off x="4050226" y="2172770"/>
            <a:ext cx="36861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115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zh-CN" altLang="en-US" sz="11500" b="1" dirty="0">
              <a:solidFill>
                <a:srgbClr val="833E17"/>
              </a:solidFill>
              <a:latin typeface="Tahoma" panose="020B0604030504040204" pitchFamily="34" charset="0"/>
              <a:ea typeface="字魂39号-肥宅快乐体" panose="00000500000000000000" pitchFamily="2" charset="-122"/>
              <a:cs typeface="Tahoma" panose="020B060403050404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0E779D6B-2396-4035-AC12-8076560D7635}"/>
              </a:ext>
            </a:extLst>
          </p:cNvPr>
          <p:cNvSpPr txBox="1"/>
          <p:nvPr/>
        </p:nvSpPr>
        <p:spPr>
          <a:xfrm>
            <a:off x="91927" y="465138"/>
            <a:ext cx="7253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 TIỂU HỌC NGỌC LÂM</a:t>
            </a:r>
          </a:p>
          <a:p>
            <a:pPr algn="ctr"/>
            <a:r>
              <a:rPr lang="vi-VN" altLang="zh-CN" sz="3600" dirty="0" smtClean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Khoa </a:t>
            </a:r>
            <a:r>
              <a:rPr lang="vi-VN" altLang="zh-CN" sz="3600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 5</a:t>
            </a:r>
            <a:endParaRPr lang="zh-CN" altLang="en-US" sz="3600" dirty="0">
              <a:solidFill>
                <a:srgbClr val="833E17"/>
              </a:solidFill>
              <a:latin typeface="Tahoma" panose="020B0604030504040204" pitchFamily="34" charset="0"/>
              <a:ea typeface="字魂39号-肥宅快乐体" panose="00000500000000000000" pitchFamily="2" charset="-122"/>
              <a:cs typeface="Tahoma" panose="020B060403050404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48B6E3E2-DDFD-4553-ADF8-F0697EB2A240}"/>
              </a:ext>
            </a:extLst>
          </p:cNvPr>
          <p:cNvSpPr txBox="1"/>
          <p:nvPr/>
        </p:nvSpPr>
        <p:spPr>
          <a:xfrm>
            <a:off x="1502425" y="4967045"/>
            <a:ext cx="4536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Gv</a:t>
            </a:r>
            <a:r>
              <a:rPr lang="en-US" altLang="zh-CN" sz="3600" dirty="0" smtClean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zh-CN" sz="3600" dirty="0" err="1" smtClean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Đỗ</a:t>
            </a:r>
            <a:r>
              <a:rPr lang="en-US" altLang="zh-CN" sz="3600" dirty="0" smtClean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altLang="zh-CN" sz="3600" dirty="0" smtClean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Kiều</a:t>
            </a:r>
            <a:r>
              <a:rPr lang="en-US" altLang="zh-CN" sz="3600" dirty="0" smtClean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endParaRPr lang="zh-CN" altLang="en-US" sz="3600" dirty="0">
              <a:solidFill>
                <a:srgbClr val="833E17"/>
              </a:solidFill>
              <a:latin typeface="Tahoma" panose="020B0604030504040204" pitchFamily="34" charset="0"/>
              <a:ea typeface="字魂39号-肥宅快乐体" panose="00000500000000000000" pitchFamily="2" charset="-122"/>
              <a:cs typeface="Tahoma" panose="020B060403050404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3" t="16571" r="8117" b="77505"/>
          <a:stretch/>
        </p:blipFill>
        <p:spPr>
          <a:xfrm rot="7290495">
            <a:off x="11675975" y="6097559"/>
            <a:ext cx="537826" cy="69099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18" name="文本框 32">
            <a:extLst>
              <a:ext uri="{FF2B5EF4-FFF2-40B4-BE49-F238E27FC236}">
                <a16:creationId xmlns:a16="http://schemas.microsoft.com/office/drawing/2014/main" xmlns="" id="{E9376CBD-97F3-C44C-B823-A062D9BDDD7A}"/>
              </a:ext>
            </a:extLst>
          </p:cNvPr>
          <p:cNvSpPr txBox="1"/>
          <p:nvPr/>
        </p:nvSpPr>
        <p:spPr>
          <a:xfrm>
            <a:off x="428697" y="6048176"/>
            <a:ext cx="476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400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 tải theo CV 3969</a:t>
            </a:r>
            <a:endParaRPr lang="zh-CN" altLang="en-US" sz="2400" dirty="0">
              <a:solidFill>
                <a:srgbClr val="833E17"/>
              </a:solidFill>
              <a:latin typeface="Tahoma" panose="020B0604030504040204" pitchFamily="34" charset="0"/>
              <a:ea typeface="字魂39号-肥宅快乐体" panose="00000500000000000000" pitchFamily="2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/>
      <p:bldP spid="32" grpId="1"/>
      <p:bldP spid="3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2A7E7291-4A8A-4890-8065-57B5A52491B7}"/>
              </a:ext>
            </a:extLst>
          </p:cNvPr>
          <p:cNvGrpSpPr/>
          <p:nvPr/>
        </p:nvGrpSpPr>
        <p:grpSpPr>
          <a:xfrm>
            <a:off x="555174" y="467852"/>
            <a:ext cx="11281228" cy="1141460"/>
            <a:chOff x="-1473912" y="699478"/>
            <a:chExt cx="6800614" cy="114146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FC70D688-2F1D-4050-87F1-080C13051ACA}"/>
                </a:ext>
              </a:extLst>
            </p:cNvPr>
            <p:cNvSpPr/>
            <p:nvPr/>
          </p:nvSpPr>
          <p:spPr>
            <a:xfrm>
              <a:off x="-1473912" y="699478"/>
              <a:ext cx="6676821" cy="1141460"/>
            </a:xfrm>
            <a:prstGeom prst="rect">
              <a:avLst/>
            </a:prstGeom>
            <a:solidFill>
              <a:srgbClr val="49D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C597C953-B3EF-4AE8-B2F1-F16B40D4F145}"/>
                </a:ext>
              </a:extLst>
            </p:cNvPr>
            <p:cNvSpPr/>
            <p:nvPr/>
          </p:nvSpPr>
          <p:spPr>
            <a:xfrm>
              <a:off x="-1251888" y="963621"/>
              <a:ext cx="65785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Việc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200" b="1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200" b="1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dưới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200" b="1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đây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200" b="1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chỉ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200" b="1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200" b="1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phụ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200" b="1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nữ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200" b="1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làm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200" b="1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zh-CN" altLang="en-US" sz="32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2214D01F-9936-4ED3-BBE3-1BCC83970511}"/>
              </a:ext>
            </a:extLst>
          </p:cNvPr>
          <p:cNvGrpSpPr/>
          <p:nvPr/>
        </p:nvGrpSpPr>
        <p:grpSpPr>
          <a:xfrm>
            <a:off x="11143913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B5F3A20-B828-40E6-947D-594F9023B91E}"/>
              </a:ext>
            </a:extLst>
          </p:cNvPr>
          <p:cNvSpPr/>
          <p:nvPr/>
        </p:nvSpPr>
        <p:spPr>
          <a:xfrm>
            <a:off x="3910513" y="1856554"/>
            <a:ext cx="6147887" cy="258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AutoNum type="alphaUcPeriod"/>
            </a:pPr>
            <a:r>
              <a:rPr lang="en-US" altLang="zh-CN" sz="28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altLang="zh-CN" sz="28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bếp</a:t>
            </a:r>
            <a:r>
              <a:rPr lang="en-US" altLang="zh-CN" sz="28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giỏi</a:t>
            </a:r>
            <a:endParaRPr lang="en-US" altLang="zh-CN" sz="2800" spc="300" dirty="0">
              <a:solidFill>
                <a:srgbClr val="A537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lnSpc>
                <a:spcPct val="150000"/>
              </a:lnSpc>
              <a:buAutoNum type="alphaUcPeriod"/>
            </a:pPr>
            <a:r>
              <a:rPr lang="en-US" altLang="zh-CN" sz="28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Chăm</a:t>
            </a:r>
            <a:r>
              <a:rPr lang="en-US" altLang="zh-CN" sz="28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sóc</a:t>
            </a:r>
            <a:r>
              <a:rPr lang="en-US" altLang="zh-CN" sz="28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altLang="zh-CN" sz="28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endParaRPr lang="en-US" altLang="zh-CN" sz="2800" spc="300" dirty="0">
              <a:solidFill>
                <a:srgbClr val="A537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lnSpc>
                <a:spcPct val="150000"/>
              </a:lnSpc>
              <a:buAutoNum type="alphaUcPeriod"/>
            </a:pPr>
            <a:r>
              <a:rPr lang="en-US" altLang="zh-CN" sz="28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</a:t>
            </a:r>
            <a:r>
              <a:rPr lang="en-US" altLang="zh-CN" sz="28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thai</a:t>
            </a:r>
            <a:r>
              <a:rPr lang="en-US" altLang="zh-CN" sz="28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zh-CN" sz="28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zh-CN" sz="28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altLang="zh-CN" sz="28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bú</a:t>
            </a:r>
            <a:endParaRPr lang="en-US" altLang="zh-CN" sz="2800" spc="300" dirty="0">
              <a:solidFill>
                <a:srgbClr val="A537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lnSpc>
                <a:spcPct val="150000"/>
              </a:lnSpc>
              <a:buAutoNum type="alphaUcPeriod"/>
            </a:pPr>
            <a:r>
              <a:rPr lang="en-US" altLang="zh-CN" sz="28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Thuê</a:t>
            </a:r>
            <a:r>
              <a:rPr lang="en-US" altLang="zh-CN" sz="28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may </a:t>
            </a:r>
            <a:r>
              <a:rPr lang="en-US" altLang="zh-CN" sz="28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giỏi</a:t>
            </a:r>
            <a:endParaRPr lang="en-US" altLang="zh-CN" sz="2800" spc="300" dirty="0">
              <a:solidFill>
                <a:srgbClr val="A537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7021287" y="3664012"/>
            <a:ext cx="5255774" cy="3317315"/>
          </a:xfrm>
          <a:prstGeom prst="rect">
            <a:avLst/>
          </a:prstGeom>
        </p:spPr>
      </p:pic>
      <p:pic>
        <p:nvPicPr>
          <p:cNvPr id="26" name="图片 8">
            <a:extLst>
              <a:ext uri="{FF2B5EF4-FFF2-40B4-BE49-F238E27FC236}">
                <a16:creationId xmlns:a16="http://schemas.microsoft.com/office/drawing/2014/main" xmlns="" id="{B7AB24CC-4103-4F40-B72A-AFD4E498BE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3" t="16315" r="4990" b="77077"/>
          <a:stretch/>
        </p:blipFill>
        <p:spPr>
          <a:xfrm rot="10497857">
            <a:off x="-419911" y="5432968"/>
            <a:ext cx="1975987" cy="156529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BA4489B8-EFD1-DA40-96BA-7E38DDD4E88A}"/>
              </a:ext>
            </a:extLst>
          </p:cNvPr>
          <p:cNvSpPr/>
          <p:nvPr/>
        </p:nvSpPr>
        <p:spPr>
          <a:xfrm>
            <a:off x="3825807" y="3202815"/>
            <a:ext cx="635000" cy="658882"/>
          </a:xfrm>
          <a:prstGeom prst="ellipse">
            <a:avLst/>
          </a:prstGeom>
          <a:noFill/>
          <a:ln w="76200">
            <a:solidFill>
              <a:srgbClr val="FF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136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F694CAA0-6E07-498A-8849-B9C280199A43}"/>
              </a:ext>
            </a:extLst>
          </p:cNvPr>
          <p:cNvSpPr txBox="1"/>
          <p:nvPr/>
        </p:nvSpPr>
        <p:spPr>
          <a:xfrm rot="21221932">
            <a:off x="453853" y="2322233"/>
            <a:ext cx="2159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endParaRPr lang="zh-CN" altLang="en-US" sz="5400" b="1" dirty="0">
              <a:solidFill>
                <a:srgbClr val="833E17"/>
              </a:solidFill>
              <a:latin typeface="Tahoma" panose="020B0604030504040204" pitchFamily="34" charset="0"/>
              <a:ea typeface="字魂39号-肥宅快乐体" panose="00000500000000000000" pitchFamily="2" charset="-122"/>
              <a:cs typeface="Tahoma" panose="020B060403050404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F1C445D3-084E-4217-A6C6-0066C5AAFA2A}"/>
              </a:ext>
            </a:extLst>
          </p:cNvPr>
          <p:cNvSpPr txBox="1"/>
          <p:nvPr/>
        </p:nvSpPr>
        <p:spPr>
          <a:xfrm rot="21431314">
            <a:off x="2630081" y="1678240"/>
            <a:ext cx="1707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endParaRPr lang="zh-CN" altLang="en-US" sz="5400" b="1" dirty="0">
              <a:solidFill>
                <a:srgbClr val="833E17"/>
              </a:solidFill>
              <a:latin typeface="Tahoma" panose="020B0604030504040204" pitchFamily="34" charset="0"/>
              <a:ea typeface="字魂39号-肥宅快乐体" panose="00000500000000000000" pitchFamily="2" charset="-122"/>
              <a:cs typeface="Tahoma" panose="020B060403050404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3149FF41-9ED2-4720-8D47-3771A7296FD1}"/>
              </a:ext>
            </a:extLst>
          </p:cNvPr>
          <p:cNvSpPr txBox="1"/>
          <p:nvPr/>
        </p:nvSpPr>
        <p:spPr>
          <a:xfrm rot="635859">
            <a:off x="4341910" y="2385321"/>
            <a:ext cx="1898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endParaRPr lang="zh-CN" altLang="en-US" sz="5400" b="1" dirty="0">
              <a:solidFill>
                <a:srgbClr val="833E17"/>
              </a:solidFill>
              <a:latin typeface="Tahoma" panose="020B0604030504040204" pitchFamily="34" charset="0"/>
              <a:ea typeface="字魂39号-肥宅快乐体" panose="00000500000000000000" pitchFamily="2" charset="-122"/>
              <a:cs typeface="Tahoma" panose="020B060403050404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0E779D6B-2396-4035-AC12-8076560D7635}"/>
              </a:ext>
            </a:extLst>
          </p:cNvPr>
          <p:cNvSpPr txBox="1"/>
          <p:nvPr/>
        </p:nvSpPr>
        <p:spPr>
          <a:xfrm>
            <a:off x="863602" y="3935955"/>
            <a:ext cx="213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lang="zh-CN" altLang="en-US" sz="6000" b="1" dirty="0">
              <a:solidFill>
                <a:srgbClr val="833E17"/>
              </a:solidFill>
              <a:latin typeface="Tahoma" panose="020B0604030504040204" pitchFamily="34" charset="0"/>
              <a:ea typeface="字魂39号-肥宅快乐体" panose="00000500000000000000" pitchFamily="2" charset="-122"/>
              <a:cs typeface="Tahoma" panose="020B060403050404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48B6E3E2-DDFD-4553-ADF8-F0697EB2A240}"/>
              </a:ext>
            </a:extLst>
          </p:cNvPr>
          <p:cNvSpPr txBox="1"/>
          <p:nvPr/>
        </p:nvSpPr>
        <p:spPr>
          <a:xfrm>
            <a:off x="3679095" y="3938366"/>
            <a:ext cx="2178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TỐT!</a:t>
            </a:r>
            <a:endParaRPr lang="zh-CN" altLang="en-US" sz="6000" b="1" dirty="0">
              <a:solidFill>
                <a:srgbClr val="833E17"/>
              </a:solidFill>
              <a:latin typeface="Tahoma" panose="020B0604030504040204" pitchFamily="34" charset="0"/>
              <a:ea typeface="字魂39号-肥宅快乐体" panose="00000500000000000000" pitchFamily="2" charset="-122"/>
              <a:cs typeface="Tahoma" panose="020B060403050404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71" y="5724063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68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75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75"/>
                            </p:stCondLst>
                            <p:childTnLst>
                              <p:par>
                                <p:cTn id="26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75"/>
                            </p:stCondLst>
                            <p:childTnLst>
                              <p:par>
                                <p:cTn id="33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75"/>
                            </p:stCondLst>
                            <p:childTnLst>
                              <p:par>
                                <p:cTn id="4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1" dur="1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3" grpId="1"/>
      <p:bldP spid="34" grpId="0"/>
      <p:bldP spid="3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E857CD-002F-9341-8C5C-0E6907BF7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1999" cy="685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6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8" t="16101" r="7756" b="78234"/>
          <a:stretch/>
        </p:blipFill>
        <p:spPr>
          <a:xfrm rot="1128457">
            <a:off x="11246470" y="-260772"/>
            <a:ext cx="842923" cy="1012506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1AD6D18D-EC88-4788-9E8B-2E1E77F9A82C}"/>
              </a:ext>
            </a:extLst>
          </p:cNvPr>
          <p:cNvSpPr/>
          <p:nvPr/>
        </p:nvSpPr>
        <p:spPr>
          <a:xfrm>
            <a:off x="6918684" y="661932"/>
            <a:ext cx="46041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US" altLang="zh-CN" sz="80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80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endParaRPr lang="zh-CN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D18DE0F1-8BA8-455A-900D-B5DF02A1C77B}"/>
              </a:ext>
            </a:extLst>
          </p:cNvPr>
          <p:cNvGrpSpPr/>
          <p:nvPr/>
        </p:nvGrpSpPr>
        <p:grpSpPr>
          <a:xfrm>
            <a:off x="6675516" y="2084083"/>
            <a:ext cx="5290001" cy="1566228"/>
            <a:chOff x="7041431" y="2202125"/>
            <a:chExt cx="5290001" cy="1566228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BCCA28E1-4B94-4668-AEEE-E047134078FC}"/>
                </a:ext>
              </a:extLst>
            </p:cNvPr>
            <p:cNvSpPr/>
            <p:nvPr/>
          </p:nvSpPr>
          <p:spPr>
            <a:xfrm>
              <a:off x="7823467" y="2383358"/>
              <a:ext cx="4507965" cy="1384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Đặc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just"/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mối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xã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hội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ở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just"/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tuổi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dậy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thì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zh-CN" altLang="en-US" sz="400" spc="3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7863247B-61E0-4ED7-91C1-2F7175AADE71}"/>
                </a:ext>
              </a:extLst>
            </p:cNvPr>
            <p:cNvSpPr/>
            <p:nvPr/>
          </p:nvSpPr>
          <p:spPr>
            <a:xfrm>
              <a:off x="7041431" y="2202125"/>
              <a:ext cx="97975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b="1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01</a:t>
              </a:r>
              <a:endParaRPr lang="zh-CN" altLang="en-US" sz="4400" b="1" dirty="0">
                <a:latin typeface="Tahoma" panose="020B0604030504040204" pitchFamily="34" charset="0"/>
                <a:ea typeface="字魂20号-石头体" panose="00000500000000000000" pitchFamily="2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xmlns="" id="{2DEE4DB0-C3A5-4DDF-A946-DC22824AD3DA}"/>
              </a:ext>
            </a:extLst>
          </p:cNvPr>
          <p:cNvGrpSpPr/>
          <p:nvPr/>
        </p:nvGrpSpPr>
        <p:grpSpPr>
          <a:xfrm>
            <a:off x="6675516" y="3769743"/>
            <a:ext cx="5248395" cy="2428002"/>
            <a:chOff x="7041431" y="2202125"/>
            <a:chExt cx="5248395" cy="2428002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xmlns="" id="{F3BB214E-5537-480B-BDFD-D20B728E4CA4}"/>
                </a:ext>
              </a:extLst>
            </p:cNvPr>
            <p:cNvSpPr/>
            <p:nvPr/>
          </p:nvSpPr>
          <p:spPr>
            <a:xfrm>
              <a:off x="7823468" y="2383358"/>
              <a:ext cx="4466358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phòng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tránh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just"/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bệnh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sốt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rét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sốt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just"/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xuất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huyết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viêm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não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</a:p>
            <a:p>
              <a:pPr algn="just"/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viêm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gan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A;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nhiễm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just"/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HIV/AIDS.</a:t>
              </a:r>
              <a:endParaRPr lang="zh-CN" altLang="en-US" sz="400" spc="3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xmlns="" id="{3E57B239-648D-49E5-A69E-CC12CB429FFC}"/>
                </a:ext>
              </a:extLst>
            </p:cNvPr>
            <p:cNvSpPr/>
            <p:nvPr/>
          </p:nvSpPr>
          <p:spPr>
            <a:xfrm>
              <a:off x="7041431" y="2202125"/>
              <a:ext cx="97975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b="1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02</a:t>
              </a:r>
              <a:endParaRPr lang="zh-CN" altLang="en-US" sz="4400" b="1" dirty="0">
                <a:latin typeface="Tahoma" panose="020B0604030504040204" pitchFamily="34" charset="0"/>
                <a:ea typeface="字魂20号-石头体" panose="00000500000000000000" pitchFamily="2" charset="-122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F6A4BB4-81DD-468B-8AAC-9EDFDE6A8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A68D798-07AA-4E36-810F-B9E923648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91884" y="-2136256"/>
            <a:ext cx="6224681" cy="114946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01AE35C-34F1-4851-8897-57F7AFC300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7" t="6503" r="4936" b="70943"/>
          <a:stretch/>
        </p:blipFill>
        <p:spPr>
          <a:xfrm>
            <a:off x="4044319" y="1589928"/>
            <a:ext cx="8494623" cy="56131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1C10BFE-A374-4D7F-9325-5F43D60074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28" y="3611047"/>
            <a:ext cx="294120" cy="3529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F2B8244-EDB0-4264-BC3A-992F89BE1D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034" y="3790650"/>
            <a:ext cx="444494" cy="732592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0E3BC358-82C5-4A92-9FC6-A3907A84C8BC}"/>
              </a:ext>
            </a:extLst>
          </p:cNvPr>
          <p:cNvGrpSpPr/>
          <p:nvPr/>
        </p:nvGrpSpPr>
        <p:grpSpPr>
          <a:xfrm>
            <a:off x="2291406" y="498706"/>
            <a:ext cx="2097109" cy="1862049"/>
            <a:chOff x="1283204" y="1212175"/>
            <a:chExt cx="2097109" cy="1862049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9DF741A9-BBCD-475F-AC50-9DCB5C134FBC}"/>
                </a:ext>
              </a:extLst>
            </p:cNvPr>
            <p:cNvSpPr txBox="1"/>
            <p:nvPr/>
          </p:nvSpPr>
          <p:spPr>
            <a:xfrm rot="20710330">
              <a:off x="1283204" y="1212175"/>
              <a:ext cx="95991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11500" b="1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endParaRPr lang="zh-CN" altLang="en-US" sz="11500" b="1" dirty="0">
                <a:solidFill>
                  <a:srgbClr val="833E17"/>
                </a:solidFill>
                <a:latin typeface="Tahoma" panose="020B0604030504040204" pitchFamily="34" charset="0"/>
                <a:ea typeface="字魂39号-肥宅快乐体" panose="00000500000000000000" pitchFamily="2" charset="-122"/>
                <a:cs typeface="Tahoma" panose="020B0604030504040204" pitchFamily="34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604151B6-BB42-4E97-8474-16CF8081919E}"/>
                </a:ext>
              </a:extLst>
            </p:cNvPr>
            <p:cNvSpPr txBox="1"/>
            <p:nvPr/>
          </p:nvSpPr>
          <p:spPr>
            <a:xfrm rot="1614761">
              <a:off x="2420394" y="1212176"/>
              <a:ext cx="95991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11500" b="1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zh-CN" altLang="en-US" sz="11500" b="1" dirty="0">
                <a:solidFill>
                  <a:srgbClr val="833E17"/>
                </a:solidFill>
                <a:latin typeface="Tahoma" panose="020B0604030504040204" pitchFamily="34" charset="0"/>
                <a:ea typeface="字魂39号-肥宅快乐体" panose="00000500000000000000" pitchFamily="2" charset="-122"/>
                <a:cs typeface="Tahoma" panose="020B0604030504040204" pitchFamily="34" charset="0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CE04E14E-BFA3-49DF-8F04-BE7F86E2A61E}"/>
              </a:ext>
            </a:extLst>
          </p:cNvPr>
          <p:cNvSpPr/>
          <p:nvPr/>
        </p:nvSpPr>
        <p:spPr>
          <a:xfrm>
            <a:off x="657386" y="2437935"/>
            <a:ext cx="5732904" cy="2472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600" b="1" spc="300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altLang="zh-CN" sz="3600" b="1" spc="300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spc="300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altLang="zh-CN" sz="3600" b="1" spc="300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spc="300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altLang="zh-CN" sz="3600" b="1" spc="300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spc="300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altLang="zh-CN" sz="3600" b="1" spc="300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spc="300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zh-CN" sz="3600" b="1" spc="300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spc="300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mối</a:t>
            </a:r>
            <a:r>
              <a:rPr lang="en-US" altLang="zh-CN" sz="3600" b="1" spc="300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spc="300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altLang="zh-CN" sz="3600" b="1" spc="300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spc="300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altLang="zh-CN" sz="3600" b="1" spc="300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spc="300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altLang="zh-CN" sz="3600" b="1" spc="300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spc="300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altLang="zh-CN" sz="3600" b="1" spc="300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spc="300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</a:t>
            </a:r>
            <a:r>
              <a:rPr lang="en-US" altLang="zh-CN" sz="3600" b="1" spc="300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spc="300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tuổi</a:t>
            </a:r>
            <a:r>
              <a:rPr lang="en-US" altLang="zh-CN" sz="3600" b="1" spc="300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spc="300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dậy</a:t>
            </a:r>
            <a:r>
              <a:rPr lang="en-US" altLang="zh-CN" sz="3600" b="1" spc="300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spc="300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altLang="zh-CN" sz="3600" b="1" spc="300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zh-CN" altLang="en-US" sz="800" b="1" spc="3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2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414908"/>
            <a:ext cx="6349846" cy="11655706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2A7E7291-4A8A-4890-8065-57B5A52491B7}"/>
              </a:ext>
            </a:extLst>
          </p:cNvPr>
          <p:cNvGrpSpPr/>
          <p:nvPr/>
        </p:nvGrpSpPr>
        <p:grpSpPr>
          <a:xfrm>
            <a:off x="479715" y="491069"/>
            <a:ext cx="6323255" cy="783044"/>
            <a:chOff x="695779" y="699479"/>
            <a:chExt cx="1504526" cy="210241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FC70D688-2F1D-4050-87F1-080C13051ACA}"/>
                </a:ext>
              </a:extLst>
            </p:cNvPr>
            <p:cNvSpPr/>
            <p:nvPr/>
          </p:nvSpPr>
          <p:spPr>
            <a:xfrm>
              <a:off x="695779" y="699479"/>
              <a:ext cx="1504526" cy="210241"/>
            </a:xfrm>
            <a:prstGeom prst="rect">
              <a:avLst/>
            </a:prstGeom>
            <a:solidFill>
              <a:srgbClr val="49D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C597C953-B3EF-4AE8-B2F1-F16B40D4F145}"/>
                </a:ext>
              </a:extLst>
            </p:cNvPr>
            <p:cNvSpPr/>
            <p:nvPr/>
          </p:nvSpPr>
          <p:spPr>
            <a:xfrm>
              <a:off x="714742" y="719754"/>
              <a:ext cx="1469127" cy="1735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600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Sơ</a:t>
              </a:r>
              <a:r>
                <a:rPr lang="en-US" altLang="zh-CN" sz="3600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US" altLang="zh-CN" sz="3600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</a:t>
              </a:r>
              <a:r>
                <a:rPr lang="en-US" altLang="zh-CN" sz="3600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600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tuổi</a:t>
              </a:r>
              <a:r>
                <a:rPr lang="en-US" altLang="zh-CN" sz="3600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600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</a:t>
              </a:r>
              <a:r>
                <a:rPr lang="en-US" altLang="zh-CN" sz="3600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600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n-US" altLang="zh-CN" sz="3600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600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niên</a:t>
              </a:r>
              <a:endParaRPr lang="zh-CN" altLang="en-US" sz="3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9" t="15927" b="76589"/>
          <a:stretch/>
        </p:blipFill>
        <p:spPr>
          <a:xfrm rot="9608602">
            <a:off x="10603431" y="628905"/>
            <a:ext cx="1896193" cy="1301745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0C7916FD-CC56-4B71-81E2-CF8A807D8010}"/>
              </a:ext>
            </a:extLst>
          </p:cNvPr>
          <p:cNvGrpSpPr/>
          <p:nvPr/>
        </p:nvGrpSpPr>
        <p:grpSpPr>
          <a:xfrm>
            <a:off x="0" y="3864611"/>
            <a:ext cx="2964502" cy="2710307"/>
            <a:chOff x="112128" y="1630522"/>
            <a:chExt cx="5291239" cy="4666895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4FF223B1-61B7-4527-A5D5-FE92CA79FF81}"/>
                </a:ext>
              </a:extLst>
            </p:cNvPr>
            <p:cNvSpPr/>
            <p:nvPr/>
          </p:nvSpPr>
          <p:spPr>
            <a:xfrm>
              <a:off x="954040" y="2096149"/>
              <a:ext cx="3552296" cy="3552296"/>
            </a:xfrm>
            <a:prstGeom prst="ellipse">
              <a:avLst/>
            </a:prstGeom>
            <a:solidFill>
              <a:srgbClr val="49D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5C64AAC6-C2D3-4E74-B6DC-4BD4914956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43" b="68889"/>
            <a:stretch/>
          </p:blipFill>
          <p:spPr>
            <a:xfrm>
              <a:off x="112128" y="1630522"/>
              <a:ext cx="5291239" cy="4666895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59EAD9CE-AAD2-455E-B417-D2ACE53366DF}"/>
              </a:ext>
            </a:extLst>
          </p:cNvPr>
          <p:cNvGrpSpPr/>
          <p:nvPr/>
        </p:nvGrpSpPr>
        <p:grpSpPr>
          <a:xfrm>
            <a:off x="3421640" y="5118460"/>
            <a:ext cx="8375441" cy="1227450"/>
            <a:chOff x="2968396" y="1888341"/>
            <a:chExt cx="8375441" cy="122745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E5F66F77-92BB-4625-AF4D-59380114AD51}"/>
                </a:ext>
              </a:extLst>
            </p:cNvPr>
            <p:cNvSpPr/>
            <p:nvPr/>
          </p:nvSpPr>
          <p:spPr>
            <a:xfrm>
              <a:off x="2968396" y="1888341"/>
              <a:ext cx="8297392" cy="1227450"/>
            </a:xfrm>
            <a:prstGeom prst="rect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CA2A9844-2675-432F-B3C7-71F749F138D2}"/>
                </a:ext>
              </a:extLst>
            </p:cNvPr>
            <p:cNvSpPr/>
            <p:nvPr/>
          </p:nvSpPr>
          <p:spPr>
            <a:xfrm>
              <a:off x="3135366" y="1962131"/>
              <a:ext cx="820847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3200" dirty="0" err="1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Vẽ</a:t>
              </a:r>
              <a:r>
                <a:rPr lang="en-US" altLang="en-US" sz="3200" dirty="0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sơ</a:t>
              </a:r>
              <a:r>
                <a:rPr lang="en-US" altLang="en-US" sz="3200" dirty="0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</a:t>
              </a:r>
              <a:r>
                <a:rPr lang="en-US" altLang="en-US" sz="3200" dirty="0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altLang="en-US" sz="3200" dirty="0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hiện</a:t>
              </a:r>
              <a:r>
                <a:rPr lang="en-US" altLang="en-US" sz="3200" dirty="0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lứa</a:t>
              </a:r>
              <a:r>
                <a:rPr lang="en-US" altLang="en-US" sz="3200" dirty="0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tuổi</a:t>
              </a:r>
              <a:r>
                <a:rPr lang="en-US" altLang="en-US" sz="3200" dirty="0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dậy</a:t>
              </a:r>
              <a:r>
                <a:rPr lang="en-US" altLang="en-US" sz="3200" dirty="0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thì</a:t>
              </a:r>
              <a:r>
                <a:rPr lang="en-US" altLang="en-US" sz="3200" dirty="0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ở</a:t>
              </a:r>
              <a:r>
                <a:rPr lang="en-US" altLang="en-US" sz="3200" dirty="0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con </a:t>
              </a:r>
              <a:r>
                <a:rPr lang="en-US" altLang="en-US" sz="3200" dirty="0" err="1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gái</a:t>
              </a:r>
              <a:r>
                <a:rPr lang="en-US" altLang="en-US" sz="3200" dirty="0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en-US" sz="3200" dirty="0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con </a:t>
              </a:r>
              <a:r>
                <a:rPr lang="en-US" altLang="en-US" sz="3200" dirty="0" err="1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trai</a:t>
              </a:r>
              <a:r>
                <a:rPr lang="en-US" altLang="en-US" sz="3200" dirty="0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zh-CN" altLang="en-US" sz="3200" spc="300" dirty="0">
                <a:solidFill>
                  <a:srgbClr val="A53731"/>
                </a:solidFill>
                <a:latin typeface="Tahoma" panose="020B0604030504040204" pitchFamily="34" charset="0"/>
                <a:ea typeface="字魂70号-灵悦黑体" panose="00000500000000000000" pitchFamily="2" charset="-122"/>
                <a:cs typeface="Tahoma" panose="020B0604030504040204" pitchFamily="34" charset="0"/>
              </a:endParaRPr>
            </a:p>
          </p:txBody>
        </p:sp>
      </p:grpSp>
      <p:pic>
        <p:nvPicPr>
          <p:cNvPr id="27" name="图片 8">
            <a:extLst>
              <a:ext uri="{FF2B5EF4-FFF2-40B4-BE49-F238E27FC236}">
                <a16:creationId xmlns:a16="http://schemas.microsoft.com/office/drawing/2014/main" xmlns="" id="{75DC0B01-A01B-CE47-A29F-5A5BF8A2CE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33" t="10020" r="18628" b="81345"/>
          <a:stretch/>
        </p:blipFill>
        <p:spPr>
          <a:xfrm rot="9608602">
            <a:off x="10440005" y="-190447"/>
            <a:ext cx="1258907" cy="1502059"/>
          </a:xfrm>
          <a:prstGeom prst="rect">
            <a:avLst/>
          </a:prstGeom>
        </p:spPr>
      </p:pic>
      <p:grpSp>
        <p:nvGrpSpPr>
          <p:cNvPr id="87" name="Group 453">
            <a:extLst>
              <a:ext uri="{FF2B5EF4-FFF2-40B4-BE49-F238E27FC236}">
                <a16:creationId xmlns:a16="http://schemas.microsoft.com/office/drawing/2014/main" xmlns="" id="{ACA36FE7-396A-DF41-BA9E-21F32422008B}"/>
              </a:ext>
            </a:extLst>
          </p:cNvPr>
          <p:cNvGrpSpPr>
            <a:grpSpLocks/>
          </p:cNvGrpSpPr>
          <p:nvPr/>
        </p:nvGrpSpPr>
        <p:grpSpPr bwMode="auto">
          <a:xfrm>
            <a:off x="1156137" y="2382831"/>
            <a:ext cx="9732579" cy="1541462"/>
            <a:chOff x="183" y="2122"/>
            <a:chExt cx="5424" cy="971"/>
          </a:xfrm>
        </p:grpSpPr>
        <p:grpSp>
          <p:nvGrpSpPr>
            <p:cNvPr id="88" name="Group 448">
              <a:extLst>
                <a:ext uri="{FF2B5EF4-FFF2-40B4-BE49-F238E27FC236}">
                  <a16:creationId xmlns:a16="http://schemas.microsoft.com/office/drawing/2014/main" xmlns="" id="{14C7640F-362F-174B-BDAE-34DB5C1F95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2122"/>
              <a:ext cx="5424" cy="382"/>
              <a:chOff x="183" y="2122"/>
              <a:chExt cx="5424" cy="382"/>
            </a:xfrm>
          </p:grpSpPr>
          <p:sp>
            <p:nvSpPr>
              <p:cNvPr id="93" name="Line 332">
                <a:extLst>
                  <a:ext uri="{FF2B5EF4-FFF2-40B4-BE49-F238E27FC236}">
                    <a16:creationId xmlns:a16="http://schemas.microsoft.com/office/drawing/2014/main" xmlns="" id="{A20B184C-5C86-8749-A89E-B98D0B3CE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" y="2450"/>
                <a:ext cx="5337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94" name="Line 335">
                <a:extLst>
                  <a:ext uri="{FF2B5EF4-FFF2-40B4-BE49-F238E27FC236}">
                    <a16:creationId xmlns:a16="http://schemas.microsoft.com/office/drawing/2014/main" xmlns="" id="{2B136F18-4EF6-9948-9259-452788E1F1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" y="239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95" name="Line 336">
                <a:extLst>
                  <a:ext uri="{FF2B5EF4-FFF2-40B4-BE49-F238E27FC236}">
                    <a16:creationId xmlns:a16="http://schemas.microsoft.com/office/drawing/2014/main" xmlns="" id="{B68A6D5A-BC79-B046-806C-B6208EE6E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96" name="Line 337">
                <a:extLst>
                  <a:ext uri="{FF2B5EF4-FFF2-40B4-BE49-F238E27FC236}">
                    <a16:creationId xmlns:a16="http://schemas.microsoft.com/office/drawing/2014/main" xmlns="" id="{227A4F54-E0BC-B445-A002-8D80A9975A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5" y="239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97" name="Line 338">
                <a:extLst>
                  <a:ext uri="{FF2B5EF4-FFF2-40B4-BE49-F238E27FC236}">
                    <a16:creationId xmlns:a16="http://schemas.microsoft.com/office/drawing/2014/main" xmlns="" id="{55DA54A6-1369-9948-A47F-E00EA16946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2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98" name="Line 339">
                <a:extLst>
                  <a:ext uri="{FF2B5EF4-FFF2-40B4-BE49-F238E27FC236}">
                    <a16:creationId xmlns:a16="http://schemas.microsoft.com/office/drawing/2014/main" xmlns="" id="{0889653C-E3ED-0340-9C3D-0A69AE0472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8" y="239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99" name="Line 340">
                <a:extLst>
                  <a:ext uri="{FF2B5EF4-FFF2-40B4-BE49-F238E27FC236}">
                    <a16:creationId xmlns:a16="http://schemas.microsoft.com/office/drawing/2014/main" xmlns="" id="{3CF50E9C-6468-6C48-947E-5995E63559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5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100" name="Line 341">
                <a:extLst>
                  <a:ext uri="{FF2B5EF4-FFF2-40B4-BE49-F238E27FC236}">
                    <a16:creationId xmlns:a16="http://schemas.microsoft.com/office/drawing/2014/main" xmlns="" id="{13B00D51-4605-2948-B178-AC078AB7F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3" y="239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101" name="Line 342">
                <a:extLst>
                  <a:ext uri="{FF2B5EF4-FFF2-40B4-BE49-F238E27FC236}">
                    <a16:creationId xmlns:a16="http://schemas.microsoft.com/office/drawing/2014/main" xmlns="" id="{EA41F2C5-D522-3744-AA57-8B90C635DC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0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102" name="Line 343">
                <a:extLst>
                  <a:ext uri="{FF2B5EF4-FFF2-40B4-BE49-F238E27FC236}">
                    <a16:creationId xmlns:a16="http://schemas.microsoft.com/office/drawing/2014/main" xmlns="" id="{4B2E2B06-3F83-BB4F-912C-5603514CA6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0" y="239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103" name="Line 344">
                <a:extLst>
                  <a:ext uri="{FF2B5EF4-FFF2-40B4-BE49-F238E27FC236}">
                    <a16:creationId xmlns:a16="http://schemas.microsoft.com/office/drawing/2014/main" xmlns="" id="{E0DAEECE-E8F4-F343-9624-C0561C60C8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7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104" name="Line 345">
                <a:extLst>
                  <a:ext uri="{FF2B5EF4-FFF2-40B4-BE49-F238E27FC236}">
                    <a16:creationId xmlns:a16="http://schemas.microsoft.com/office/drawing/2014/main" xmlns="" id="{A377A1B9-8A71-C84C-8645-6207CA2583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5" y="239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105" name="Line 346">
                <a:extLst>
                  <a:ext uri="{FF2B5EF4-FFF2-40B4-BE49-F238E27FC236}">
                    <a16:creationId xmlns:a16="http://schemas.microsoft.com/office/drawing/2014/main" xmlns="" id="{E77D3436-0617-B842-B21F-A34A71D09D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2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106" name="Line 347">
                <a:extLst>
                  <a:ext uri="{FF2B5EF4-FFF2-40B4-BE49-F238E27FC236}">
                    <a16:creationId xmlns:a16="http://schemas.microsoft.com/office/drawing/2014/main" xmlns="" id="{49F23AEA-F123-DA45-9A3E-30828F439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8" y="239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107" name="Line 348">
                <a:extLst>
                  <a:ext uri="{FF2B5EF4-FFF2-40B4-BE49-F238E27FC236}">
                    <a16:creationId xmlns:a16="http://schemas.microsoft.com/office/drawing/2014/main" xmlns="" id="{CE70775A-9988-284C-A204-07286A865B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108" name="Line 349">
                <a:extLst>
                  <a:ext uri="{FF2B5EF4-FFF2-40B4-BE49-F238E27FC236}">
                    <a16:creationId xmlns:a16="http://schemas.microsoft.com/office/drawing/2014/main" xmlns="" id="{8A71C91A-2E8B-6C4D-82F0-D6C063A19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3" y="239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109" name="Line 350">
                <a:extLst>
                  <a:ext uri="{FF2B5EF4-FFF2-40B4-BE49-F238E27FC236}">
                    <a16:creationId xmlns:a16="http://schemas.microsoft.com/office/drawing/2014/main" xmlns="" id="{B7B7C588-F0DF-EF43-8C33-C2EBDE3685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0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110" name="Line 409">
                <a:extLst>
                  <a:ext uri="{FF2B5EF4-FFF2-40B4-BE49-F238E27FC236}">
                    <a16:creationId xmlns:a16="http://schemas.microsoft.com/office/drawing/2014/main" xmlns="" id="{5700713F-2D5F-0F44-9576-8CD529B9A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8" y="239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111" name="Line 410">
                <a:extLst>
                  <a:ext uri="{FF2B5EF4-FFF2-40B4-BE49-F238E27FC236}">
                    <a16:creationId xmlns:a16="http://schemas.microsoft.com/office/drawing/2014/main" xmlns="" id="{2AEE1C04-2CD2-0F46-8139-6BC3A03F5A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6" y="2387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112" name="Line 411">
                <a:extLst>
                  <a:ext uri="{FF2B5EF4-FFF2-40B4-BE49-F238E27FC236}">
                    <a16:creationId xmlns:a16="http://schemas.microsoft.com/office/drawing/2014/main" xmlns="" id="{CC6473DB-D17A-6D43-9363-0D2ABF3AC6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3" y="2392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113" name="Line 412">
                <a:extLst>
                  <a:ext uri="{FF2B5EF4-FFF2-40B4-BE49-F238E27FC236}">
                    <a16:creationId xmlns:a16="http://schemas.microsoft.com/office/drawing/2014/main" xmlns="" id="{C8B9027E-9CB8-1848-869B-30D1E308FD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3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114" name="Line 413">
                <a:extLst>
                  <a:ext uri="{FF2B5EF4-FFF2-40B4-BE49-F238E27FC236}">
                    <a16:creationId xmlns:a16="http://schemas.microsoft.com/office/drawing/2014/main" xmlns="" id="{BAB15C89-1807-FD42-90DB-0ECF268E1F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239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115" name="Line 414">
                <a:extLst>
                  <a:ext uri="{FF2B5EF4-FFF2-40B4-BE49-F238E27FC236}">
                    <a16:creationId xmlns:a16="http://schemas.microsoft.com/office/drawing/2014/main" xmlns="" id="{A5B6B21A-B753-9B4F-9FEF-5ED4E5B098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8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116" name="Line 415">
                <a:extLst>
                  <a:ext uri="{FF2B5EF4-FFF2-40B4-BE49-F238E27FC236}">
                    <a16:creationId xmlns:a16="http://schemas.microsoft.com/office/drawing/2014/main" xmlns="" id="{B3239B63-A500-E34B-BAE6-E81D403E1F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5" y="239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117" name="Line 416">
                <a:extLst>
                  <a:ext uri="{FF2B5EF4-FFF2-40B4-BE49-F238E27FC236}">
                    <a16:creationId xmlns:a16="http://schemas.microsoft.com/office/drawing/2014/main" xmlns="" id="{27A57CED-1919-1A43-BDDB-E56894378F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1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118" name="Line 417">
                <a:extLst>
                  <a:ext uri="{FF2B5EF4-FFF2-40B4-BE49-F238E27FC236}">
                    <a16:creationId xmlns:a16="http://schemas.microsoft.com/office/drawing/2014/main" xmlns="" id="{B1DEA99A-69F8-1C48-8116-C2E45122B4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8" y="2390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119" name="Line 418">
                <a:extLst>
                  <a:ext uri="{FF2B5EF4-FFF2-40B4-BE49-F238E27FC236}">
                    <a16:creationId xmlns:a16="http://schemas.microsoft.com/office/drawing/2014/main" xmlns="" id="{D50B7F57-775F-9E40-8FAB-A743AE85A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6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120" name="Rectangle 422">
                <a:extLst>
                  <a:ext uri="{FF2B5EF4-FFF2-40B4-BE49-F238E27FC236}">
                    <a16:creationId xmlns:a16="http://schemas.microsoft.com/office/drawing/2014/main" xmlns="" id="{3998DC7B-6D97-4646-AD45-0ADB8ACF5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" y="2126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121" name="Rectangle 423">
                <a:extLst>
                  <a:ext uri="{FF2B5EF4-FFF2-40B4-BE49-F238E27FC236}">
                    <a16:creationId xmlns:a16="http://schemas.microsoft.com/office/drawing/2014/main" xmlns="" id="{77493DBC-67A2-2B44-A60C-C5D9D3B63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" y="2125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22" name="Rectangle 424">
                <a:extLst>
                  <a:ext uri="{FF2B5EF4-FFF2-40B4-BE49-F238E27FC236}">
                    <a16:creationId xmlns:a16="http://schemas.microsoft.com/office/drawing/2014/main" xmlns="" id="{13F87461-7F65-5F46-987F-883605C56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" y="2130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23" name="Rectangle 425">
                <a:extLst>
                  <a:ext uri="{FF2B5EF4-FFF2-40B4-BE49-F238E27FC236}">
                    <a16:creationId xmlns:a16="http://schemas.microsoft.com/office/drawing/2014/main" xmlns="" id="{426559B1-AD70-424D-AABD-CB06D9E5A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8" y="2130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24" name="Rectangle 426">
                <a:extLst>
                  <a:ext uri="{FF2B5EF4-FFF2-40B4-BE49-F238E27FC236}">
                    <a16:creationId xmlns:a16="http://schemas.microsoft.com/office/drawing/2014/main" xmlns="" id="{17E6E914-3877-4248-8135-6D951C43D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" y="2130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25" name="Rectangle 427">
                <a:extLst>
                  <a:ext uri="{FF2B5EF4-FFF2-40B4-BE49-F238E27FC236}">
                    <a16:creationId xmlns:a16="http://schemas.microsoft.com/office/drawing/2014/main" xmlns="" id="{FB0BA997-4FB5-614B-9003-05BC131FD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2" y="2130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26" name="Rectangle 428">
                <a:extLst>
                  <a:ext uri="{FF2B5EF4-FFF2-40B4-BE49-F238E27FC236}">
                    <a16:creationId xmlns:a16="http://schemas.microsoft.com/office/drawing/2014/main" xmlns="" id="{C86D0E5F-6866-9C42-B87F-E18E91032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6" y="2130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127" name="Rectangle 429">
                <a:extLst>
                  <a:ext uri="{FF2B5EF4-FFF2-40B4-BE49-F238E27FC236}">
                    <a16:creationId xmlns:a16="http://schemas.microsoft.com/office/drawing/2014/main" xmlns="" id="{D59119D6-0C1F-A046-95CA-0F04102EC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" y="2131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128" name="Rectangle 430">
                <a:extLst>
                  <a:ext uri="{FF2B5EF4-FFF2-40B4-BE49-F238E27FC236}">
                    <a16:creationId xmlns:a16="http://schemas.microsoft.com/office/drawing/2014/main" xmlns="" id="{35F7B6A3-E86A-C741-BF4D-A562D7EBB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" y="2133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129" name="Rectangle 431">
                <a:extLst>
                  <a:ext uri="{FF2B5EF4-FFF2-40B4-BE49-F238E27FC236}">
                    <a16:creationId xmlns:a16="http://schemas.microsoft.com/office/drawing/2014/main" xmlns="" id="{B76DE695-8221-C845-B5CB-EFD09DF9D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9" y="2139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130" name="Rectangle 432">
                <a:extLst>
                  <a:ext uri="{FF2B5EF4-FFF2-40B4-BE49-F238E27FC236}">
                    <a16:creationId xmlns:a16="http://schemas.microsoft.com/office/drawing/2014/main" xmlns="" id="{65F017C7-EAD4-D944-9291-3212634F7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" y="2135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131" name="Rectangle 433">
                <a:extLst>
                  <a:ext uri="{FF2B5EF4-FFF2-40B4-BE49-F238E27FC236}">
                    <a16:creationId xmlns:a16="http://schemas.microsoft.com/office/drawing/2014/main" xmlns="" id="{5C3CB3AC-A18D-0545-B63F-06715C3F3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8" y="2137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132" name="Rectangle 434">
                <a:extLst>
                  <a:ext uri="{FF2B5EF4-FFF2-40B4-BE49-F238E27FC236}">
                    <a16:creationId xmlns:a16="http://schemas.microsoft.com/office/drawing/2014/main" xmlns="" id="{B8774D37-8B6C-114D-966B-8DF33E6F8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4" y="2137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133" name="Rectangle 435">
                <a:extLst>
                  <a:ext uri="{FF2B5EF4-FFF2-40B4-BE49-F238E27FC236}">
                    <a16:creationId xmlns:a16="http://schemas.microsoft.com/office/drawing/2014/main" xmlns="" id="{13E8B1BD-7088-C241-9727-6D9E3D574B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0" y="2131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  <p:sp>
            <p:nvSpPr>
              <p:cNvPr id="134" name="Rectangle 436">
                <a:extLst>
                  <a:ext uri="{FF2B5EF4-FFF2-40B4-BE49-F238E27FC236}">
                    <a16:creationId xmlns:a16="http://schemas.microsoft.com/office/drawing/2014/main" xmlns="" id="{881E2155-B0E6-484B-9836-86819E8FB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8" y="2134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</a:p>
            </p:txBody>
          </p:sp>
          <p:sp>
            <p:nvSpPr>
              <p:cNvPr id="135" name="Rectangle 437">
                <a:extLst>
                  <a:ext uri="{FF2B5EF4-FFF2-40B4-BE49-F238E27FC236}">
                    <a16:creationId xmlns:a16="http://schemas.microsoft.com/office/drawing/2014/main" xmlns="" id="{D61E0A92-3D35-0E49-B6EB-5EEFE3223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2" y="2132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136" name="Rectangle 438">
                <a:extLst>
                  <a:ext uri="{FF2B5EF4-FFF2-40B4-BE49-F238E27FC236}">
                    <a16:creationId xmlns:a16="http://schemas.microsoft.com/office/drawing/2014/main" xmlns="" id="{35293F9A-2B4E-3346-9280-DC11C38EE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" y="2134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</a:p>
            </p:txBody>
          </p:sp>
          <p:sp>
            <p:nvSpPr>
              <p:cNvPr id="137" name="Rectangle 439">
                <a:extLst>
                  <a:ext uri="{FF2B5EF4-FFF2-40B4-BE49-F238E27FC236}">
                    <a16:creationId xmlns:a16="http://schemas.microsoft.com/office/drawing/2014/main" xmlns="" id="{32C96995-0AFF-DD4F-8E0E-D2804CEA9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8" y="2122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</a:p>
            </p:txBody>
          </p:sp>
          <p:sp>
            <p:nvSpPr>
              <p:cNvPr id="138" name="Rectangle 440">
                <a:extLst>
                  <a:ext uri="{FF2B5EF4-FFF2-40B4-BE49-F238E27FC236}">
                    <a16:creationId xmlns:a16="http://schemas.microsoft.com/office/drawing/2014/main" xmlns="" id="{AECDA037-5C5B-254D-8854-74311D7C7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0" y="2131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</a:p>
            </p:txBody>
          </p:sp>
          <p:sp>
            <p:nvSpPr>
              <p:cNvPr id="139" name="Rectangle 441">
                <a:extLst>
                  <a:ext uri="{FF2B5EF4-FFF2-40B4-BE49-F238E27FC236}">
                    <a16:creationId xmlns:a16="http://schemas.microsoft.com/office/drawing/2014/main" xmlns="" id="{5DC45995-E249-F442-A96A-23BA5F5E5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0" y="2134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</a:t>
                </a:r>
              </a:p>
            </p:txBody>
          </p:sp>
          <p:sp>
            <p:nvSpPr>
              <p:cNvPr id="140" name="Rectangle 442">
                <a:extLst>
                  <a:ext uri="{FF2B5EF4-FFF2-40B4-BE49-F238E27FC236}">
                    <a16:creationId xmlns:a16="http://schemas.microsoft.com/office/drawing/2014/main" xmlns="" id="{9820DFD3-C483-9B4C-A2B6-7C43DC03E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6" y="2138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</a:p>
            </p:txBody>
          </p:sp>
          <p:sp>
            <p:nvSpPr>
              <p:cNvPr id="141" name="Rectangle 443">
                <a:extLst>
                  <a:ext uri="{FF2B5EF4-FFF2-40B4-BE49-F238E27FC236}">
                    <a16:creationId xmlns:a16="http://schemas.microsoft.com/office/drawing/2014/main" xmlns="" id="{15F08A7E-57B8-BD42-82AF-978E5E5CB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4" y="2132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</a:p>
            </p:txBody>
          </p:sp>
          <p:sp>
            <p:nvSpPr>
              <p:cNvPr id="142" name="Rectangle 444">
                <a:extLst>
                  <a:ext uri="{FF2B5EF4-FFF2-40B4-BE49-F238E27FC236}">
                    <a16:creationId xmlns:a16="http://schemas.microsoft.com/office/drawing/2014/main" xmlns="" id="{4670A6D6-ED72-E64E-8FDE-2EB13C318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2" y="2130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</a:t>
                </a:r>
              </a:p>
            </p:txBody>
          </p:sp>
          <p:sp>
            <p:nvSpPr>
              <p:cNvPr id="143" name="Rectangle 445">
                <a:extLst>
                  <a:ext uri="{FF2B5EF4-FFF2-40B4-BE49-F238E27FC236}">
                    <a16:creationId xmlns:a16="http://schemas.microsoft.com/office/drawing/2014/main" xmlns="" id="{5E614683-4B84-F845-BC44-01C8C59901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6" y="2128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</a:p>
            </p:txBody>
          </p:sp>
          <p:sp>
            <p:nvSpPr>
              <p:cNvPr id="144" name="Rectangle 446">
                <a:extLst>
                  <a:ext uri="{FF2B5EF4-FFF2-40B4-BE49-F238E27FC236}">
                    <a16:creationId xmlns:a16="http://schemas.microsoft.com/office/drawing/2014/main" xmlns="" id="{05849CF4-4884-5E4A-8B33-58935AF90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6" y="2122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</a:p>
            </p:txBody>
          </p:sp>
        </p:grpSp>
        <p:grpSp>
          <p:nvGrpSpPr>
            <p:cNvPr id="89" name="Group 449">
              <a:extLst>
                <a:ext uri="{FF2B5EF4-FFF2-40B4-BE49-F238E27FC236}">
                  <a16:creationId xmlns:a16="http://schemas.microsoft.com/office/drawing/2014/main" xmlns="" id="{3D7FB83F-356C-994C-9115-9527309F9F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2" y="2451"/>
              <a:ext cx="1826" cy="642"/>
              <a:chOff x="2265" y="2277"/>
              <a:chExt cx="1826" cy="642"/>
            </a:xfrm>
          </p:grpSpPr>
          <p:sp>
            <p:nvSpPr>
              <p:cNvPr id="90" name="Rectangle 450">
                <a:extLst>
                  <a:ext uri="{FF2B5EF4-FFF2-40B4-BE49-F238E27FC236}">
                    <a16:creationId xmlns:a16="http://schemas.microsoft.com/office/drawing/2014/main" xmlns="" id="{016F6F12-ACF7-0144-B52D-E905CCB968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6" y="2607"/>
                <a:ext cx="1825" cy="312"/>
              </a:xfrm>
              <a:prstGeom prst="rect">
                <a:avLst/>
              </a:prstGeom>
              <a:noFill/>
              <a:ln w="28575">
                <a:solidFill>
                  <a:srgbClr val="D1612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 err="1">
                    <a:solidFill>
                      <a:srgbClr val="A5373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Tuổi</a:t>
                </a:r>
                <a:r>
                  <a:rPr lang="en-US" altLang="en-US" sz="2000" b="1" dirty="0">
                    <a:solidFill>
                      <a:srgbClr val="A5373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b="1" dirty="0" err="1">
                    <a:solidFill>
                      <a:srgbClr val="A5373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altLang="en-US" sz="2000" b="1" dirty="0">
                    <a:solidFill>
                      <a:srgbClr val="A5373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b="1" dirty="0" err="1">
                    <a:solidFill>
                      <a:srgbClr val="A5373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altLang="en-US" sz="2000" b="1" dirty="0">
                    <a:solidFill>
                      <a:srgbClr val="A5373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b="1" dirty="0" err="1">
                    <a:solidFill>
                      <a:srgbClr val="A5373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niên</a:t>
                </a:r>
                <a:r>
                  <a:rPr lang="en-US" altLang="en-US" sz="2000" b="1" dirty="0">
                    <a:solidFill>
                      <a:srgbClr val="A5373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10-19 </a:t>
                </a:r>
              </a:p>
            </p:txBody>
          </p:sp>
          <p:sp>
            <p:nvSpPr>
              <p:cNvPr id="91" name="Line 451">
                <a:extLst>
                  <a:ext uri="{FF2B5EF4-FFF2-40B4-BE49-F238E27FC236}">
                    <a16:creationId xmlns:a16="http://schemas.microsoft.com/office/drawing/2014/main" xmlns="" id="{F8C54B48-ADB1-A645-8C50-134F31404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5" y="2282"/>
                <a:ext cx="0" cy="32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92" name="Line 452">
                <a:extLst>
                  <a:ext uri="{FF2B5EF4-FFF2-40B4-BE49-F238E27FC236}">
                    <a16:creationId xmlns:a16="http://schemas.microsoft.com/office/drawing/2014/main" xmlns="" id="{96DC1FDF-74CA-BF46-B540-9DDC6C9761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4" y="2277"/>
                <a:ext cx="0" cy="32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 dirty="0"/>
              </a:p>
            </p:txBody>
          </p:sp>
        </p:grp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B2717A98-359B-2645-B5C0-7ED9E4F08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4776" y="3059106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Tuổi</a:t>
            </a:r>
            <a:r>
              <a:rPr lang="en-US" altLang="en-US" sz="2000" b="1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47" name="Rectangle 164">
            <a:extLst>
              <a:ext uri="{FF2B5EF4-FFF2-40B4-BE49-F238E27FC236}">
                <a16:creationId xmlns:a16="http://schemas.microsoft.com/office/drawing/2014/main" xmlns="" id="{BCEB6FA9-A976-A94D-9B7E-232AAAE8A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9587" y="2406791"/>
            <a:ext cx="725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60157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2214D01F-9936-4ED3-BBE3-1BCC83970511}"/>
              </a:ext>
            </a:extLst>
          </p:cNvPr>
          <p:cNvGrpSpPr/>
          <p:nvPr/>
        </p:nvGrpSpPr>
        <p:grpSpPr>
          <a:xfrm>
            <a:off x="616285" y="4937310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9E0CCCC3-E577-46FE-871C-98704EFD4779}"/>
              </a:ext>
            </a:extLst>
          </p:cNvPr>
          <p:cNvGrpSpPr/>
          <p:nvPr/>
        </p:nvGrpSpPr>
        <p:grpSpPr>
          <a:xfrm>
            <a:off x="7403687" y="3599965"/>
            <a:ext cx="4976743" cy="3717877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grpSp>
        <p:nvGrpSpPr>
          <p:cNvPr id="21" name="Group 89">
            <a:extLst>
              <a:ext uri="{FF2B5EF4-FFF2-40B4-BE49-F238E27FC236}">
                <a16:creationId xmlns:a16="http://schemas.microsoft.com/office/drawing/2014/main" xmlns="" id="{650CDCA9-09C6-5147-AD66-6C9C01E1DFC8}"/>
              </a:ext>
            </a:extLst>
          </p:cNvPr>
          <p:cNvGrpSpPr>
            <a:grpSpLocks/>
          </p:cNvGrpSpPr>
          <p:nvPr/>
        </p:nvGrpSpPr>
        <p:grpSpPr bwMode="auto">
          <a:xfrm>
            <a:off x="482784" y="1182688"/>
            <a:ext cx="10803235" cy="606425"/>
            <a:chOff x="183" y="2122"/>
            <a:chExt cx="5424" cy="382"/>
          </a:xfrm>
        </p:grpSpPr>
        <p:sp>
          <p:nvSpPr>
            <p:cNvPr id="22" name="Line 90">
              <a:extLst>
                <a:ext uri="{FF2B5EF4-FFF2-40B4-BE49-F238E27FC236}">
                  <a16:creationId xmlns:a16="http://schemas.microsoft.com/office/drawing/2014/main" xmlns="" id="{6C4467E5-1C4B-CA4E-AAB2-0A292CB837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" y="2450"/>
              <a:ext cx="53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23" name="Line 91">
              <a:extLst>
                <a:ext uri="{FF2B5EF4-FFF2-40B4-BE49-F238E27FC236}">
                  <a16:creationId xmlns:a16="http://schemas.microsoft.com/office/drawing/2014/main" xmlns="" id="{089183B9-FF1C-1D49-A940-E539EFE96F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24" name="Line 92">
              <a:extLst>
                <a:ext uri="{FF2B5EF4-FFF2-40B4-BE49-F238E27FC236}">
                  <a16:creationId xmlns:a16="http://schemas.microsoft.com/office/drawing/2014/main" xmlns="" id="{12DD04B6-B30C-2B44-92A7-0A60D19E6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25" name="Line 93">
              <a:extLst>
                <a:ext uri="{FF2B5EF4-FFF2-40B4-BE49-F238E27FC236}">
                  <a16:creationId xmlns:a16="http://schemas.microsoft.com/office/drawing/2014/main" xmlns="" id="{C45048AF-EFC3-4348-8244-F8CDA7090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26" name="Line 94">
              <a:extLst>
                <a:ext uri="{FF2B5EF4-FFF2-40B4-BE49-F238E27FC236}">
                  <a16:creationId xmlns:a16="http://schemas.microsoft.com/office/drawing/2014/main" xmlns="" id="{95BCA8CE-1C21-F143-811A-522CAF1E9C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27" name="Line 95">
              <a:extLst>
                <a:ext uri="{FF2B5EF4-FFF2-40B4-BE49-F238E27FC236}">
                  <a16:creationId xmlns:a16="http://schemas.microsoft.com/office/drawing/2014/main" xmlns="" id="{56244451-C7A5-3B48-B972-54E73DD2F1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28" name="Line 96">
              <a:extLst>
                <a:ext uri="{FF2B5EF4-FFF2-40B4-BE49-F238E27FC236}">
                  <a16:creationId xmlns:a16="http://schemas.microsoft.com/office/drawing/2014/main" xmlns="" id="{B03D0778-812A-6149-8E5F-5756866463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5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29" name="Line 97">
              <a:extLst>
                <a:ext uri="{FF2B5EF4-FFF2-40B4-BE49-F238E27FC236}">
                  <a16:creationId xmlns:a16="http://schemas.microsoft.com/office/drawing/2014/main" xmlns="" id="{BE2AFADB-AE10-424B-870A-5C0150687E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3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30" name="Line 98">
              <a:extLst>
                <a:ext uri="{FF2B5EF4-FFF2-40B4-BE49-F238E27FC236}">
                  <a16:creationId xmlns:a16="http://schemas.microsoft.com/office/drawing/2014/main" xmlns="" id="{168290D9-E1CE-BC45-A3F4-28A56A95E5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0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31" name="Line 99">
              <a:extLst>
                <a:ext uri="{FF2B5EF4-FFF2-40B4-BE49-F238E27FC236}">
                  <a16:creationId xmlns:a16="http://schemas.microsoft.com/office/drawing/2014/main" xmlns="" id="{FCAAB8F4-D21F-0948-A9F7-570A314148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0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32" name="Line 100">
              <a:extLst>
                <a:ext uri="{FF2B5EF4-FFF2-40B4-BE49-F238E27FC236}">
                  <a16:creationId xmlns:a16="http://schemas.microsoft.com/office/drawing/2014/main" xmlns="" id="{B7849899-D212-CC4C-A305-91D6FABA98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7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33" name="Line 101">
              <a:extLst>
                <a:ext uri="{FF2B5EF4-FFF2-40B4-BE49-F238E27FC236}">
                  <a16:creationId xmlns:a16="http://schemas.microsoft.com/office/drawing/2014/main" xmlns="" id="{4629A406-7DB0-8D41-8477-73597D96B1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5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34" name="Line 102">
              <a:extLst>
                <a:ext uri="{FF2B5EF4-FFF2-40B4-BE49-F238E27FC236}">
                  <a16:creationId xmlns:a16="http://schemas.microsoft.com/office/drawing/2014/main" xmlns="" id="{B08AAC15-5744-AC4B-AA25-F04C2FDE98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2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35" name="Line 103">
              <a:extLst>
                <a:ext uri="{FF2B5EF4-FFF2-40B4-BE49-F238E27FC236}">
                  <a16:creationId xmlns:a16="http://schemas.microsoft.com/office/drawing/2014/main" xmlns="" id="{8EAE1F4D-FB9E-A949-ACE9-002F67A19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8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36" name="Line 104">
              <a:extLst>
                <a:ext uri="{FF2B5EF4-FFF2-40B4-BE49-F238E27FC236}">
                  <a16:creationId xmlns:a16="http://schemas.microsoft.com/office/drawing/2014/main" xmlns="" id="{4DEA8EF3-C380-F941-A527-99CF921A54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5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37" name="Line 105">
              <a:extLst>
                <a:ext uri="{FF2B5EF4-FFF2-40B4-BE49-F238E27FC236}">
                  <a16:creationId xmlns:a16="http://schemas.microsoft.com/office/drawing/2014/main" xmlns="" id="{169C8AB9-A94F-A04D-B5FE-EAA70FA1AE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3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38" name="Line 106">
              <a:extLst>
                <a:ext uri="{FF2B5EF4-FFF2-40B4-BE49-F238E27FC236}">
                  <a16:creationId xmlns:a16="http://schemas.microsoft.com/office/drawing/2014/main" xmlns="" id="{81FAA28E-F085-8746-86BD-66D81CA600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0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39" name="Line 107">
              <a:extLst>
                <a:ext uri="{FF2B5EF4-FFF2-40B4-BE49-F238E27FC236}">
                  <a16:creationId xmlns:a16="http://schemas.microsoft.com/office/drawing/2014/main" xmlns="" id="{759D31A9-D7A4-AD43-BF74-32965D01B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8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40" name="Line 108">
              <a:extLst>
                <a:ext uri="{FF2B5EF4-FFF2-40B4-BE49-F238E27FC236}">
                  <a16:creationId xmlns:a16="http://schemas.microsoft.com/office/drawing/2014/main" xmlns="" id="{2A36E9E1-BCCD-B44C-8976-986C5F6ACC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6" y="2387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41" name="Line 109">
              <a:extLst>
                <a:ext uri="{FF2B5EF4-FFF2-40B4-BE49-F238E27FC236}">
                  <a16:creationId xmlns:a16="http://schemas.microsoft.com/office/drawing/2014/main" xmlns="" id="{CE469259-8D80-F04C-9F21-F005A65AC1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3" y="2392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42" name="Line 110">
              <a:extLst>
                <a:ext uri="{FF2B5EF4-FFF2-40B4-BE49-F238E27FC236}">
                  <a16:creationId xmlns:a16="http://schemas.microsoft.com/office/drawing/2014/main" xmlns="" id="{FBEC6DED-65D0-9C43-A72F-F7B2CCBB19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3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43" name="Line 111">
              <a:extLst>
                <a:ext uri="{FF2B5EF4-FFF2-40B4-BE49-F238E27FC236}">
                  <a16:creationId xmlns:a16="http://schemas.microsoft.com/office/drawing/2014/main" xmlns="" id="{45FB5521-323E-AB4E-B0A6-C8EC218A0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44" name="Line 112">
              <a:extLst>
                <a:ext uri="{FF2B5EF4-FFF2-40B4-BE49-F238E27FC236}">
                  <a16:creationId xmlns:a16="http://schemas.microsoft.com/office/drawing/2014/main" xmlns="" id="{E4B5E846-52E4-C542-AA8C-0DD1A8724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8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45" name="Line 113">
              <a:extLst>
                <a:ext uri="{FF2B5EF4-FFF2-40B4-BE49-F238E27FC236}">
                  <a16:creationId xmlns:a16="http://schemas.microsoft.com/office/drawing/2014/main" xmlns="" id="{BD5C235A-3557-514E-BEDE-553FCE36E0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5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46" name="Line 114">
              <a:extLst>
                <a:ext uri="{FF2B5EF4-FFF2-40B4-BE49-F238E27FC236}">
                  <a16:creationId xmlns:a16="http://schemas.microsoft.com/office/drawing/2014/main" xmlns="" id="{3DC7AB71-5239-A14B-82B1-466C121A5D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1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47" name="Line 115">
              <a:extLst>
                <a:ext uri="{FF2B5EF4-FFF2-40B4-BE49-F238E27FC236}">
                  <a16:creationId xmlns:a16="http://schemas.microsoft.com/office/drawing/2014/main" xmlns="" id="{6D988A51-E397-CE4C-8ACB-BA034239C0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8" y="2390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48" name="Line 116">
              <a:extLst>
                <a:ext uri="{FF2B5EF4-FFF2-40B4-BE49-F238E27FC236}">
                  <a16:creationId xmlns:a16="http://schemas.microsoft.com/office/drawing/2014/main" xmlns="" id="{B6CFEAF6-8F12-A84B-AA94-EE02D86E90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6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49" name="Rectangle 117">
              <a:extLst>
                <a:ext uri="{FF2B5EF4-FFF2-40B4-BE49-F238E27FC236}">
                  <a16:creationId xmlns:a16="http://schemas.microsoft.com/office/drawing/2014/main" xmlns="" id="{1F595B8C-92DF-EE40-9AF3-FE34E8B48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2126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0" name="Rectangle 118">
              <a:extLst>
                <a:ext uri="{FF2B5EF4-FFF2-40B4-BE49-F238E27FC236}">
                  <a16:creationId xmlns:a16="http://schemas.microsoft.com/office/drawing/2014/main" xmlns="" id="{CF61EADC-D4C0-1344-A48A-51EC453F3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" y="2125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1" name="Rectangle 119">
              <a:extLst>
                <a:ext uri="{FF2B5EF4-FFF2-40B4-BE49-F238E27FC236}">
                  <a16:creationId xmlns:a16="http://schemas.microsoft.com/office/drawing/2014/main" xmlns="" id="{7C788617-3041-D84C-A5C2-98DFD5124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" y="2130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2" name="Rectangle 120">
              <a:extLst>
                <a:ext uri="{FF2B5EF4-FFF2-40B4-BE49-F238E27FC236}">
                  <a16:creationId xmlns:a16="http://schemas.microsoft.com/office/drawing/2014/main" xmlns="" id="{C090BCC7-64D6-384E-BE69-6F3FF4700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" y="2130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3" name="Rectangle 121">
              <a:extLst>
                <a:ext uri="{FF2B5EF4-FFF2-40B4-BE49-F238E27FC236}">
                  <a16:creationId xmlns:a16="http://schemas.microsoft.com/office/drawing/2014/main" xmlns="" id="{D0845B39-350F-FA46-9A3A-614D93AA0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" y="2130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4" name="Rectangle 122">
              <a:extLst>
                <a:ext uri="{FF2B5EF4-FFF2-40B4-BE49-F238E27FC236}">
                  <a16:creationId xmlns:a16="http://schemas.microsoft.com/office/drawing/2014/main" xmlns="" id="{1CFAD1A3-41BA-D049-95E2-7E9010F7A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" y="2130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5" name="Rectangle 123">
              <a:extLst>
                <a:ext uri="{FF2B5EF4-FFF2-40B4-BE49-F238E27FC236}">
                  <a16:creationId xmlns:a16="http://schemas.microsoft.com/office/drawing/2014/main" xmlns="" id="{858F7114-96F2-3D45-B2B7-BF655AFFC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" y="2130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56" name="Rectangle 124">
              <a:extLst>
                <a:ext uri="{FF2B5EF4-FFF2-40B4-BE49-F238E27FC236}">
                  <a16:creationId xmlns:a16="http://schemas.microsoft.com/office/drawing/2014/main" xmlns="" id="{E6CAD895-237B-0048-93C5-B651F32F0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131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57" name="Rectangle 125">
              <a:extLst>
                <a:ext uri="{FF2B5EF4-FFF2-40B4-BE49-F238E27FC236}">
                  <a16:creationId xmlns:a16="http://schemas.microsoft.com/office/drawing/2014/main" xmlns="" id="{23CF14A4-9A59-CA40-917E-691E54E6B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2133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58" name="Rectangle 126">
              <a:extLst>
                <a:ext uri="{FF2B5EF4-FFF2-40B4-BE49-F238E27FC236}">
                  <a16:creationId xmlns:a16="http://schemas.microsoft.com/office/drawing/2014/main" xmlns="" id="{59B1C621-A143-D846-8354-B1CD0334A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" y="2139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59" name="Rectangle 127">
              <a:extLst>
                <a:ext uri="{FF2B5EF4-FFF2-40B4-BE49-F238E27FC236}">
                  <a16:creationId xmlns:a16="http://schemas.microsoft.com/office/drawing/2014/main" xmlns="" id="{84D8B6AE-3BA0-7F4B-8F56-227A3E3DA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6" y="2135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60" name="Rectangle 128">
              <a:extLst>
                <a:ext uri="{FF2B5EF4-FFF2-40B4-BE49-F238E27FC236}">
                  <a16:creationId xmlns:a16="http://schemas.microsoft.com/office/drawing/2014/main" xmlns="" id="{0FAC2192-A9C9-D943-9ADE-F440D7708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" y="2137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61" name="Rectangle 129">
              <a:extLst>
                <a:ext uri="{FF2B5EF4-FFF2-40B4-BE49-F238E27FC236}">
                  <a16:creationId xmlns:a16="http://schemas.microsoft.com/office/drawing/2014/main" xmlns="" id="{F66C0AA9-8757-174F-82AE-69B3A5915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4" y="2137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62" name="Rectangle 130">
              <a:extLst>
                <a:ext uri="{FF2B5EF4-FFF2-40B4-BE49-F238E27FC236}">
                  <a16:creationId xmlns:a16="http://schemas.microsoft.com/office/drawing/2014/main" xmlns="" id="{EB99148D-DB64-5141-8466-9C7A8FA3D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0" y="2131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63" name="Rectangle 131">
              <a:extLst>
                <a:ext uri="{FF2B5EF4-FFF2-40B4-BE49-F238E27FC236}">
                  <a16:creationId xmlns:a16="http://schemas.microsoft.com/office/drawing/2014/main" xmlns="" id="{2B6A9935-A44A-7B40-99BD-E7C4809F5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8" y="2134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</a:p>
          </p:txBody>
        </p:sp>
        <p:sp>
          <p:nvSpPr>
            <p:cNvPr id="64" name="Rectangle 132">
              <a:extLst>
                <a:ext uri="{FF2B5EF4-FFF2-40B4-BE49-F238E27FC236}">
                  <a16:creationId xmlns:a16="http://schemas.microsoft.com/office/drawing/2014/main" xmlns="" id="{98FEB489-E1D9-754D-8F70-C98CA08DA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2" y="2132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65" name="Rectangle 133">
              <a:extLst>
                <a:ext uri="{FF2B5EF4-FFF2-40B4-BE49-F238E27FC236}">
                  <a16:creationId xmlns:a16="http://schemas.microsoft.com/office/drawing/2014/main" xmlns="" id="{E7B9C6DF-3506-EB41-8C15-6519200BF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" y="2134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66" name="Rectangle 134">
              <a:extLst>
                <a:ext uri="{FF2B5EF4-FFF2-40B4-BE49-F238E27FC236}">
                  <a16:creationId xmlns:a16="http://schemas.microsoft.com/office/drawing/2014/main" xmlns="" id="{FB4B779F-7758-A647-A54C-065E843E2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" y="2122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67" name="Rectangle 135">
              <a:extLst>
                <a:ext uri="{FF2B5EF4-FFF2-40B4-BE49-F238E27FC236}">
                  <a16:creationId xmlns:a16="http://schemas.microsoft.com/office/drawing/2014/main" xmlns="" id="{C6E19CC4-E55F-F14D-BEBD-27CDA3AFE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" y="2131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68" name="Rectangle 136">
              <a:extLst>
                <a:ext uri="{FF2B5EF4-FFF2-40B4-BE49-F238E27FC236}">
                  <a16:creationId xmlns:a16="http://schemas.microsoft.com/office/drawing/2014/main" xmlns="" id="{E3CD6165-F741-CD44-ACA7-5A73F439E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0" y="2134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19</a:t>
              </a:r>
            </a:p>
          </p:txBody>
        </p:sp>
        <p:sp>
          <p:nvSpPr>
            <p:cNvPr id="69" name="Rectangle 137">
              <a:extLst>
                <a:ext uri="{FF2B5EF4-FFF2-40B4-BE49-F238E27FC236}">
                  <a16:creationId xmlns:a16="http://schemas.microsoft.com/office/drawing/2014/main" xmlns="" id="{60DD5A52-9892-DC4A-9385-312890CC9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6" y="2138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70" name="Rectangle 138">
              <a:extLst>
                <a:ext uri="{FF2B5EF4-FFF2-40B4-BE49-F238E27FC236}">
                  <a16:creationId xmlns:a16="http://schemas.microsoft.com/office/drawing/2014/main" xmlns="" id="{6C76AC2E-96E2-A94D-9CA3-DC5B26C0E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4" y="2132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</a:p>
          </p:txBody>
        </p:sp>
        <p:sp>
          <p:nvSpPr>
            <p:cNvPr id="71" name="Rectangle 139">
              <a:extLst>
                <a:ext uri="{FF2B5EF4-FFF2-40B4-BE49-F238E27FC236}">
                  <a16:creationId xmlns:a16="http://schemas.microsoft.com/office/drawing/2014/main" xmlns="" id="{791D00AD-DDE1-0040-A22E-FB4FEAD36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2" y="2130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</a:p>
          </p:txBody>
        </p:sp>
        <p:sp>
          <p:nvSpPr>
            <p:cNvPr id="72" name="Rectangle 140">
              <a:extLst>
                <a:ext uri="{FF2B5EF4-FFF2-40B4-BE49-F238E27FC236}">
                  <a16:creationId xmlns:a16="http://schemas.microsoft.com/office/drawing/2014/main" xmlns="" id="{E550BBF2-0189-EF40-A982-1A6B1C7C5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6" y="2128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</a:p>
          </p:txBody>
        </p:sp>
        <p:sp>
          <p:nvSpPr>
            <p:cNvPr id="73" name="Rectangle 141">
              <a:extLst>
                <a:ext uri="{FF2B5EF4-FFF2-40B4-BE49-F238E27FC236}">
                  <a16:creationId xmlns:a16="http://schemas.microsoft.com/office/drawing/2014/main" xmlns="" id="{3FA45A9E-81B3-0E44-BB36-BA851D586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6" y="2122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</p:grpSp>
      <p:grpSp>
        <p:nvGrpSpPr>
          <p:cNvPr id="74" name="Group 166">
            <a:extLst>
              <a:ext uri="{FF2B5EF4-FFF2-40B4-BE49-F238E27FC236}">
                <a16:creationId xmlns:a16="http://schemas.microsoft.com/office/drawing/2014/main" xmlns="" id="{70432BBB-E61A-4B4D-9C17-8626960C64AC}"/>
              </a:ext>
            </a:extLst>
          </p:cNvPr>
          <p:cNvGrpSpPr>
            <a:grpSpLocks/>
          </p:cNvGrpSpPr>
          <p:nvPr/>
        </p:nvGrpSpPr>
        <p:grpSpPr bwMode="auto">
          <a:xfrm>
            <a:off x="4695358" y="1835653"/>
            <a:ext cx="3630607" cy="1033462"/>
            <a:chOff x="2299" y="2268"/>
            <a:chExt cx="2287" cy="651"/>
          </a:xfrm>
        </p:grpSpPr>
        <p:sp>
          <p:nvSpPr>
            <p:cNvPr id="75" name="Rectangle 142">
              <a:extLst>
                <a:ext uri="{FF2B5EF4-FFF2-40B4-BE49-F238E27FC236}">
                  <a16:creationId xmlns:a16="http://schemas.microsoft.com/office/drawing/2014/main" xmlns="" id="{D222DE0C-DD26-4748-A2EF-D66E12529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" y="2607"/>
              <a:ext cx="2287" cy="312"/>
            </a:xfrm>
            <a:prstGeom prst="rect">
              <a:avLst/>
            </a:prstGeom>
            <a:noFill/>
            <a:ln w="28575">
              <a:solidFill>
                <a:srgbClr val="D1612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 err="1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Tuổi</a:t>
              </a:r>
              <a:r>
                <a:rPr lang="en-US" altLang="en-US" sz="2000" b="1" dirty="0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</a:t>
              </a:r>
              <a:r>
                <a:rPr lang="en-US" altLang="en-US" sz="2000" b="1" dirty="0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n-US" altLang="en-US" sz="2000" b="1" dirty="0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niên:10 - 19</a:t>
              </a:r>
            </a:p>
          </p:txBody>
        </p:sp>
        <p:sp>
          <p:nvSpPr>
            <p:cNvPr id="76" name="Line 147">
              <a:extLst>
                <a:ext uri="{FF2B5EF4-FFF2-40B4-BE49-F238E27FC236}">
                  <a16:creationId xmlns:a16="http://schemas.microsoft.com/office/drawing/2014/main" xmlns="" id="{3A8C2E88-3FFC-B847-9FDF-827FB34215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268"/>
              <a:ext cx="0" cy="329"/>
            </a:xfrm>
            <a:prstGeom prst="line">
              <a:avLst/>
            </a:prstGeom>
            <a:noFill/>
            <a:ln w="28575">
              <a:solidFill>
                <a:srgbClr val="FF4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 dirty="0"/>
            </a:p>
          </p:txBody>
        </p:sp>
        <p:sp>
          <p:nvSpPr>
            <p:cNvPr id="77" name="Line 148">
              <a:extLst>
                <a:ext uri="{FF2B5EF4-FFF2-40B4-BE49-F238E27FC236}">
                  <a16:creationId xmlns:a16="http://schemas.microsoft.com/office/drawing/2014/main" xmlns="" id="{67151B5C-8467-6C4A-8F34-BC2499C15B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0" y="2275"/>
              <a:ext cx="0" cy="3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 dirty="0"/>
            </a:p>
          </p:txBody>
        </p:sp>
      </p:grpSp>
      <p:grpSp>
        <p:nvGrpSpPr>
          <p:cNvPr id="78" name="Group 161">
            <a:extLst>
              <a:ext uri="{FF2B5EF4-FFF2-40B4-BE49-F238E27FC236}">
                <a16:creationId xmlns:a16="http://schemas.microsoft.com/office/drawing/2014/main" xmlns="" id="{3D1AEAA5-27D0-0548-BBED-F0F240B6576D}"/>
              </a:ext>
            </a:extLst>
          </p:cNvPr>
          <p:cNvGrpSpPr>
            <a:grpSpLocks/>
          </p:cNvGrpSpPr>
          <p:nvPr/>
        </p:nvGrpSpPr>
        <p:grpSpPr bwMode="auto">
          <a:xfrm>
            <a:off x="4685810" y="1821365"/>
            <a:ext cx="2065324" cy="2301875"/>
            <a:chOff x="2293" y="2223"/>
            <a:chExt cx="1301" cy="1317"/>
          </a:xfrm>
        </p:grpSpPr>
        <p:sp>
          <p:nvSpPr>
            <p:cNvPr id="79" name="Rectangle 143">
              <a:extLst>
                <a:ext uri="{FF2B5EF4-FFF2-40B4-BE49-F238E27FC236}">
                  <a16:creationId xmlns:a16="http://schemas.microsoft.com/office/drawing/2014/main" xmlns="" id="{3EBBAB27-A37A-D34A-A280-15C9914FE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" y="3017"/>
              <a:ext cx="1301" cy="523"/>
            </a:xfrm>
            <a:prstGeom prst="rect">
              <a:avLst/>
            </a:prstGeom>
            <a:noFill/>
            <a:ln w="28575">
              <a:solidFill>
                <a:srgbClr val="FF4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 err="1">
                  <a:solidFill>
                    <a:srgbClr val="FF4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Tuổi</a:t>
              </a:r>
              <a:r>
                <a:rPr lang="en-US" altLang="en-US" sz="2000" b="1" dirty="0">
                  <a:solidFill>
                    <a:srgbClr val="FF4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FF4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dậy</a:t>
              </a:r>
              <a:r>
                <a:rPr lang="en-US" altLang="en-US" sz="2000" b="1" dirty="0">
                  <a:solidFill>
                    <a:srgbClr val="FF4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FF4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thì</a:t>
              </a:r>
              <a:r>
                <a:rPr lang="en-US" altLang="en-US" sz="2000" b="1" dirty="0">
                  <a:solidFill>
                    <a:srgbClr val="FF4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FF4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ở</a:t>
              </a:r>
              <a:r>
                <a:rPr lang="en-US" altLang="en-US" sz="2000" b="1" dirty="0">
                  <a:solidFill>
                    <a:srgbClr val="FF4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 err="1">
                  <a:solidFill>
                    <a:srgbClr val="FF4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nữ</a:t>
              </a:r>
              <a:r>
                <a:rPr lang="en-US" altLang="en-US" sz="2000" b="1" dirty="0">
                  <a:solidFill>
                    <a:srgbClr val="FF4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10- 15</a:t>
              </a:r>
            </a:p>
          </p:txBody>
        </p:sp>
        <p:sp>
          <p:nvSpPr>
            <p:cNvPr id="80" name="Line 150">
              <a:extLst>
                <a:ext uri="{FF2B5EF4-FFF2-40B4-BE49-F238E27FC236}">
                  <a16:creationId xmlns:a16="http://schemas.microsoft.com/office/drawing/2014/main" xmlns="" id="{4347A7F5-240A-E649-B687-558EA38E4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" y="2223"/>
              <a:ext cx="0" cy="329"/>
            </a:xfrm>
            <a:prstGeom prst="line">
              <a:avLst/>
            </a:prstGeom>
            <a:noFill/>
            <a:ln w="28575">
              <a:solidFill>
                <a:srgbClr val="FF4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81" name="Line 152">
              <a:extLst>
                <a:ext uri="{FF2B5EF4-FFF2-40B4-BE49-F238E27FC236}">
                  <a16:creationId xmlns:a16="http://schemas.microsoft.com/office/drawing/2014/main" xmlns="" id="{C53C835D-1766-F245-83EE-C93E3DD4EE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3" y="2829"/>
              <a:ext cx="3" cy="188"/>
            </a:xfrm>
            <a:prstGeom prst="line">
              <a:avLst/>
            </a:prstGeom>
            <a:noFill/>
            <a:ln w="28575">
              <a:solidFill>
                <a:srgbClr val="FF4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 dirty="0"/>
            </a:p>
          </p:txBody>
        </p:sp>
        <p:sp>
          <p:nvSpPr>
            <p:cNvPr id="82" name="Line 153">
              <a:extLst>
                <a:ext uri="{FF2B5EF4-FFF2-40B4-BE49-F238E27FC236}">
                  <a16:creationId xmlns:a16="http://schemas.microsoft.com/office/drawing/2014/main" xmlns="" id="{3E8CED65-34AA-8F4C-87CB-CEEF79B00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1" y="2854"/>
              <a:ext cx="0" cy="166"/>
            </a:xfrm>
            <a:prstGeom prst="line">
              <a:avLst/>
            </a:prstGeom>
            <a:noFill/>
            <a:ln w="28575">
              <a:solidFill>
                <a:srgbClr val="FF4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 dirty="0"/>
            </a:p>
          </p:txBody>
        </p:sp>
      </p:grpSp>
      <p:grpSp>
        <p:nvGrpSpPr>
          <p:cNvPr id="83" name="Group 162">
            <a:extLst>
              <a:ext uri="{FF2B5EF4-FFF2-40B4-BE49-F238E27FC236}">
                <a16:creationId xmlns:a16="http://schemas.microsoft.com/office/drawing/2014/main" xmlns="" id="{75DFD89C-2B14-6E46-943E-6F73FACF9355}"/>
              </a:ext>
            </a:extLst>
          </p:cNvPr>
          <p:cNvGrpSpPr>
            <a:grpSpLocks/>
          </p:cNvGrpSpPr>
          <p:nvPr/>
        </p:nvGrpSpPr>
        <p:grpSpPr bwMode="auto">
          <a:xfrm>
            <a:off x="5870111" y="1813433"/>
            <a:ext cx="1722438" cy="3486159"/>
            <a:chOff x="3039" y="2187"/>
            <a:chExt cx="1085" cy="2196"/>
          </a:xfrm>
        </p:grpSpPr>
        <p:sp>
          <p:nvSpPr>
            <p:cNvPr id="84" name="Rectangle 145">
              <a:extLst>
                <a:ext uri="{FF2B5EF4-FFF2-40B4-BE49-F238E27FC236}">
                  <a16:creationId xmlns:a16="http://schemas.microsoft.com/office/drawing/2014/main" xmlns="" id="{48106994-053E-E840-A45D-94B804905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9" y="3870"/>
              <a:ext cx="1085" cy="513"/>
            </a:xfrm>
            <a:prstGeom prst="rect">
              <a:avLst/>
            </a:prstGeom>
            <a:noFill/>
            <a:ln w="28575">
              <a:solidFill>
                <a:srgbClr val="46CF9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b="1" dirty="0" err="1">
                  <a:solidFill>
                    <a:srgbClr val="49D99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Tuổi</a:t>
              </a:r>
              <a:r>
                <a:rPr lang="en-US" altLang="en-US" sz="1900" b="1" dirty="0">
                  <a:solidFill>
                    <a:srgbClr val="49D99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1900" b="1" dirty="0" err="1">
                  <a:solidFill>
                    <a:srgbClr val="49D99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dậy</a:t>
              </a:r>
              <a:r>
                <a:rPr lang="en-US" altLang="en-US" sz="1900" b="1" dirty="0">
                  <a:solidFill>
                    <a:srgbClr val="49D99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1900" b="1" dirty="0" err="1">
                  <a:solidFill>
                    <a:srgbClr val="49D99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thì</a:t>
              </a:r>
              <a:r>
                <a:rPr lang="en-US" altLang="en-US" sz="1900" b="1" dirty="0">
                  <a:solidFill>
                    <a:srgbClr val="49D99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b="1" dirty="0" err="1">
                  <a:solidFill>
                    <a:srgbClr val="49D99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ở</a:t>
              </a:r>
              <a:r>
                <a:rPr lang="en-US" altLang="en-US" sz="1900" b="1" dirty="0">
                  <a:solidFill>
                    <a:srgbClr val="49D99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1900" b="1" dirty="0" err="1">
                  <a:solidFill>
                    <a:srgbClr val="49D99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nam</a:t>
              </a:r>
              <a:r>
                <a:rPr lang="en-US" altLang="en-US" sz="1900" b="1" dirty="0">
                  <a:solidFill>
                    <a:srgbClr val="49D99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13- 17</a:t>
              </a:r>
            </a:p>
          </p:txBody>
        </p:sp>
        <p:sp>
          <p:nvSpPr>
            <p:cNvPr id="85" name="Line 149">
              <a:extLst>
                <a:ext uri="{FF2B5EF4-FFF2-40B4-BE49-F238E27FC236}">
                  <a16:creationId xmlns:a16="http://schemas.microsoft.com/office/drawing/2014/main" xmlns="" id="{BB793960-5AC0-1A49-A39A-0EB39BB292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7" y="2205"/>
              <a:ext cx="0" cy="329"/>
            </a:xfrm>
            <a:prstGeom prst="line">
              <a:avLst/>
            </a:prstGeom>
            <a:noFill/>
            <a:ln w="28575">
              <a:solidFill>
                <a:srgbClr val="49D99B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 dirty="0"/>
            </a:p>
          </p:txBody>
        </p:sp>
        <p:sp>
          <p:nvSpPr>
            <p:cNvPr id="86" name="Line 151">
              <a:extLst>
                <a:ext uri="{FF2B5EF4-FFF2-40B4-BE49-F238E27FC236}">
                  <a16:creationId xmlns:a16="http://schemas.microsoft.com/office/drawing/2014/main" xmlns="" id="{8BD1C818-076C-E045-B283-3ECE5858E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5" y="2187"/>
              <a:ext cx="0" cy="329"/>
            </a:xfrm>
            <a:prstGeom prst="line">
              <a:avLst/>
            </a:prstGeom>
            <a:noFill/>
            <a:ln w="28575">
              <a:solidFill>
                <a:srgbClr val="49D99B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87" name="Line 154">
              <a:extLst>
                <a:ext uri="{FF2B5EF4-FFF2-40B4-BE49-F238E27FC236}">
                  <a16:creationId xmlns:a16="http://schemas.microsoft.com/office/drawing/2014/main" xmlns="" id="{C8AE4882-E1A3-FF45-82B3-805B7C556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0" y="2863"/>
              <a:ext cx="0" cy="256"/>
            </a:xfrm>
            <a:prstGeom prst="line">
              <a:avLst/>
            </a:prstGeom>
            <a:noFill/>
            <a:ln w="28575">
              <a:solidFill>
                <a:srgbClr val="49D99B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 dirty="0"/>
            </a:p>
          </p:txBody>
        </p:sp>
        <p:sp>
          <p:nvSpPr>
            <p:cNvPr id="88" name="Line 155">
              <a:extLst>
                <a:ext uri="{FF2B5EF4-FFF2-40B4-BE49-F238E27FC236}">
                  <a16:creationId xmlns:a16="http://schemas.microsoft.com/office/drawing/2014/main" xmlns="" id="{D1B98A9B-1269-5149-B21C-25EBF2BDC1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8" y="3642"/>
              <a:ext cx="0" cy="214"/>
            </a:xfrm>
            <a:prstGeom prst="line">
              <a:avLst/>
            </a:prstGeom>
            <a:noFill/>
            <a:ln w="28575">
              <a:solidFill>
                <a:srgbClr val="49D99B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89" name="Line 156">
              <a:extLst>
                <a:ext uri="{FF2B5EF4-FFF2-40B4-BE49-F238E27FC236}">
                  <a16:creationId xmlns:a16="http://schemas.microsoft.com/office/drawing/2014/main" xmlns="" id="{5A2A1537-D3DF-B548-BAD3-9BF5331FC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8" y="2889"/>
              <a:ext cx="0" cy="963"/>
            </a:xfrm>
            <a:prstGeom prst="line">
              <a:avLst/>
            </a:prstGeom>
            <a:noFill/>
            <a:ln w="28575">
              <a:solidFill>
                <a:srgbClr val="49D99B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 dirty="0"/>
            </a:p>
          </p:txBody>
        </p:sp>
      </p:grpSp>
      <p:sp>
        <p:nvSpPr>
          <p:cNvPr id="90" name="Rectangle 163">
            <a:extLst>
              <a:ext uri="{FF2B5EF4-FFF2-40B4-BE49-F238E27FC236}">
                <a16:creationId xmlns:a16="http://schemas.microsoft.com/office/drawing/2014/main" xmlns="" id="{1B0FAD85-381C-2C4E-96FB-FD604F5EE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9453" y="1889339"/>
            <a:ext cx="1072911" cy="51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Tuổi</a:t>
            </a:r>
            <a:r>
              <a:rPr lang="en-US" altLang="en-US" sz="20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1" name="Rectangle 164">
            <a:extLst>
              <a:ext uri="{FF2B5EF4-FFF2-40B4-BE49-F238E27FC236}">
                <a16:creationId xmlns:a16="http://schemas.microsoft.com/office/drawing/2014/main" xmlns="" id="{BE4AC1F5-FAD3-934F-B528-98C5FC04C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7308" y="1230313"/>
            <a:ext cx="725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2A7E7291-4A8A-4890-8065-57B5A52491B7}"/>
              </a:ext>
            </a:extLst>
          </p:cNvPr>
          <p:cNvGrpSpPr/>
          <p:nvPr/>
        </p:nvGrpSpPr>
        <p:grpSpPr>
          <a:xfrm>
            <a:off x="1953376" y="605544"/>
            <a:ext cx="8193924" cy="1004891"/>
            <a:chOff x="2057548" y="744440"/>
            <a:chExt cx="8193924" cy="1004891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FC70D688-2F1D-4050-87F1-080C13051ACA}"/>
                </a:ext>
              </a:extLst>
            </p:cNvPr>
            <p:cNvSpPr/>
            <p:nvPr/>
          </p:nvSpPr>
          <p:spPr>
            <a:xfrm>
              <a:off x="2057548" y="744440"/>
              <a:ext cx="8193924" cy="1004891"/>
            </a:xfrm>
            <a:prstGeom prst="rect">
              <a:avLst/>
            </a:prstGeom>
            <a:solidFill>
              <a:srgbClr val="49D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C597C953-B3EF-4AE8-B2F1-F16B40D4F145}"/>
                </a:ext>
              </a:extLst>
            </p:cNvPr>
            <p:cNvSpPr/>
            <p:nvPr/>
          </p:nvSpPr>
          <p:spPr>
            <a:xfrm>
              <a:off x="2323623" y="976536"/>
              <a:ext cx="774923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nêu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đặc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tuổi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dậy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thì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ở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nam</a:t>
              </a:r>
              <a:r>
                <a:rPr lang="en-US" altLang="en-US" sz="2800" b="1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giới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zh-CN" altLang="en-US" sz="2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2214D01F-9936-4ED3-BBE3-1BCC83970511}"/>
              </a:ext>
            </a:extLst>
          </p:cNvPr>
          <p:cNvGrpSpPr/>
          <p:nvPr/>
        </p:nvGrpSpPr>
        <p:grpSpPr>
          <a:xfrm>
            <a:off x="11455400" y="2044700"/>
            <a:ext cx="928791" cy="1175024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sp>
        <p:nvSpPr>
          <p:cNvPr id="4" name="空心弧 3">
            <a:extLst>
              <a:ext uri="{FF2B5EF4-FFF2-40B4-BE49-F238E27FC236}">
                <a16:creationId xmlns:a16="http://schemas.microsoft.com/office/drawing/2014/main" xmlns="" id="{9502A218-0C60-4603-95CC-1D21B99FF5FD}"/>
              </a:ext>
            </a:extLst>
          </p:cNvPr>
          <p:cNvSpPr/>
          <p:nvPr/>
        </p:nvSpPr>
        <p:spPr>
          <a:xfrm>
            <a:off x="3921801" y="4498908"/>
            <a:ext cx="4123245" cy="4160723"/>
          </a:xfrm>
          <a:prstGeom prst="blockArc">
            <a:avLst>
              <a:gd name="adj1" fmla="val 10800000"/>
              <a:gd name="adj2" fmla="val 21588671"/>
              <a:gd name="adj3" fmla="val 2508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xmlns="" id="{9400F720-9EB2-43CA-ADBD-412FE855A9F7}"/>
              </a:ext>
            </a:extLst>
          </p:cNvPr>
          <p:cNvSpPr/>
          <p:nvPr/>
        </p:nvSpPr>
        <p:spPr>
          <a:xfrm>
            <a:off x="3313897" y="3678233"/>
            <a:ext cx="833377" cy="833377"/>
          </a:xfrm>
          <a:prstGeom prst="ellipse">
            <a:avLst/>
          </a:prstGeom>
          <a:solidFill>
            <a:srgbClr val="FFE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xmlns="" id="{B404C877-0189-4AC1-83C7-D713C9257977}"/>
              </a:ext>
            </a:extLst>
          </p:cNvPr>
          <p:cNvSpPr/>
          <p:nvPr/>
        </p:nvSpPr>
        <p:spPr>
          <a:xfrm>
            <a:off x="4606292" y="2461695"/>
            <a:ext cx="833377" cy="833377"/>
          </a:xfrm>
          <a:prstGeom prst="ellipse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7E58BF8A-71A5-4E3F-A8B3-BD548607ADA5}"/>
              </a:ext>
            </a:extLst>
          </p:cNvPr>
          <p:cNvSpPr/>
          <p:nvPr/>
        </p:nvSpPr>
        <p:spPr>
          <a:xfrm>
            <a:off x="6566815" y="2461695"/>
            <a:ext cx="833377" cy="833377"/>
          </a:xfrm>
          <a:prstGeom prst="ellipse">
            <a:avLst/>
          </a:prstGeom>
          <a:solidFill>
            <a:srgbClr val="FFE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xmlns="" id="{8131F37C-AFBD-4BB0-9F1F-2AA6CF2B18D7}"/>
              </a:ext>
            </a:extLst>
          </p:cNvPr>
          <p:cNvSpPr/>
          <p:nvPr/>
        </p:nvSpPr>
        <p:spPr>
          <a:xfrm>
            <a:off x="7790728" y="3678232"/>
            <a:ext cx="833377" cy="833377"/>
          </a:xfrm>
          <a:prstGeom prst="ellipse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552F28AA-115F-4767-835E-8EFDEF799A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7" t="6503" r="4936" b="70943"/>
          <a:stretch/>
        </p:blipFill>
        <p:spPr>
          <a:xfrm>
            <a:off x="3733462" y="3808067"/>
            <a:ext cx="4527432" cy="29916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D7A9715-335D-B241-BA9A-5FFEA89BA98C}"/>
              </a:ext>
            </a:extLst>
          </p:cNvPr>
          <p:cNvSpPr/>
          <p:nvPr/>
        </p:nvSpPr>
        <p:spPr>
          <a:xfrm>
            <a:off x="611355" y="3729467"/>
            <a:ext cx="28023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2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altLang="en-US" sz="2200" b="1" dirty="0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altLang="en-US" sz="2200" b="1" dirty="0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13 </a:t>
            </a:r>
            <a:r>
              <a:rPr lang="en-US" altLang="en-US" sz="22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altLang="en-US" sz="2200" b="1" dirty="0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</a:t>
            </a:r>
            <a:r>
              <a:rPr lang="en-US" altLang="en-US" sz="22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tuổi</a:t>
            </a:r>
            <a:endParaRPr lang="en-US" altLang="en-US" sz="2200" b="1" dirty="0">
              <a:solidFill>
                <a:srgbClr val="46CF9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8113A06-9603-8440-9D8B-925CFE79D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575" y="2490152"/>
            <a:ext cx="31530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nặng</a:t>
            </a:r>
            <a:endParaRPr lang="en-US" altLang="en-US" sz="2200" b="1" dirty="0">
              <a:solidFill>
                <a:srgbClr val="833E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CB9EC052-86FD-424C-AE83-BB2A9EDB7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88" y="2635524"/>
            <a:ext cx="35509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2200" b="1" dirty="0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altLang="en-US" sz="2200" b="1" dirty="0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altLang="en-US" sz="2200" b="1" dirty="0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altLang="en-US" sz="2200" b="1" dirty="0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endParaRPr lang="en-US" altLang="en-US" sz="2200" b="1" dirty="0">
              <a:solidFill>
                <a:srgbClr val="46CF9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982432C-81B9-4C48-B339-819EE6982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2359" y="3678232"/>
            <a:ext cx="317276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mối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3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sp>
        <p:nvSpPr>
          <p:cNvPr id="33" name="矩形: 圆角 32">
            <a:extLst>
              <a:ext uri="{FF2B5EF4-FFF2-40B4-BE49-F238E27FC236}">
                <a16:creationId xmlns:a16="http://schemas.microsoft.com/office/drawing/2014/main" xmlns="" id="{6D5939FD-32C1-4750-A285-B9942F754C23}"/>
              </a:ext>
            </a:extLst>
          </p:cNvPr>
          <p:cNvSpPr/>
          <p:nvPr/>
        </p:nvSpPr>
        <p:spPr>
          <a:xfrm rot="2914015">
            <a:off x="3486023" y="1956841"/>
            <a:ext cx="385465" cy="385465"/>
          </a:xfrm>
          <a:prstGeom prst="roundRect">
            <a:avLst/>
          </a:prstGeom>
          <a:solidFill>
            <a:srgbClr val="FFE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xmlns="" id="{ECC9FB85-5E4C-48AF-9860-9A9CE08B8DF3}"/>
              </a:ext>
            </a:extLst>
          </p:cNvPr>
          <p:cNvSpPr/>
          <p:nvPr/>
        </p:nvSpPr>
        <p:spPr>
          <a:xfrm rot="2914015">
            <a:off x="4265588" y="3013432"/>
            <a:ext cx="385465" cy="385465"/>
          </a:xfrm>
          <a:prstGeom prst="roundRect">
            <a:avLst/>
          </a:prstGeom>
          <a:solidFill>
            <a:srgbClr val="FFE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xmlns="" id="{E28E820E-337F-45F7-AF37-9E76914E103D}"/>
              </a:ext>
            </a:extLst>
          </p:cNvPr>
          <p:cNvSpPr/>
          <p:nvPr/>
        </p:nvSpPr>
        <p:spPr>
          <a:xfrm rot="2914015">
            <a:off x="4171408" y="4174124"/>
            <a:ext cx="385465" cy="385465"/>
          </a:xfrm>
          <a:prstGeom prst="roundRect">
            <a:avLst/>
          </a:prstGeom>
          <a:solidFill>
            <a:srgbClr val="FFE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xmlns="" id="{953AD405-B6F6-4D08-A748-0144E9F0CE55}"/>
              </a:ext>
            </a:extLst>
          </p:cNvPr>
          <p:cNvSpPr/>
          <p:nvPr/>
        </p:nvSpPr>
        <p:spPr>
          <a:xfrm rot="2914015">
            <a:off x="3486023" y="5126613"/>
            <a:ext cx="385465" cy="385465"/>
          </a:xfrm>
          <a:prstGeom prst="roundRect">
            <a:avLst/>
          </a:prstGeom>
          <a:solidFill>
            <a:srgbClr val="FFE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xmlns="" id="{2C4B23B8-2131-4534-AFB5-AFF300B65221}"/>
              </a:ext>
            </a:extLst>
          </p:cNvPr>
          <p:cNvGrpSpPr/>
          <p:nvPr/>
        </p:nvGrpSpPr>
        <p:grpSpPr>
          <a:xfrm>
            <a:off x="226671" y="1876494"/>
            <a:ext cx="4024563" cy="3549681"/>
            <a:chOff x="112128" y="1630522"/>
            <a:chExt cx="5291239" cy="4666895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xmlns="" id="{E8AE7A01-2716-4A81-902A-4FBAFBAD2FBB}"/>
                </a:ext>
              </a:extLst>
            </p:cNvPr>
            <p:cNvSpPr/>
            <p:nvPr/>
          </p:nvSpPr>
          <p:spPr>
            <a:xfrm>
              <a:off x="954040" y="2096149"/>
              <a:ext cx="3552296" cy="3552296"/>
            </a:xfrm>
            <a:prstGeom prst="ellipse">
              <a:avLst/>
            </a:prstGeom>
            <a:solidFill>
              <a:srgbClr val="49D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xmlns="" id="{80A5185C-48A8-4C2E-B641-331E066832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43" b="68889"/>
            <a:stretch/>
          </p:blipFill>
          <p:spPr>
            <a:xfrm>
              <a:off x="112128" y="1630522"/>
              <a:ext cx="5291239" cy="4666895"/>
            </a:xfrm>
            <a:prstGeom prst="rect">
              <a:avLst/>
            </a:prstGeom>
          </p:spPr>
        </p:pic>
      </p:grpSp>
      <p:grpSp>
        <p:nvGrpSpPr>
          <p:cNvPr id="25" name="组合 7">
            <a:extLst>
              <a:ext uri="{FF2B5EF4-FFF2-40B4-BE49-F238E27FC236}">
                <a16:creationId xmlns:a16="http://schemas.microsoft.com/office/drawing/2014/main" xmlns="" id="{FDAABD98-D779-DF4A-BD91-19D77DEB6F9E}"/>
              </a:ext>
            </a:extLst>
          </p:cNvPr>
          <p:cNvGrpSpPr/>
          <p:nvPr/>
        </p:nvGrpSpPr>
        <p:grpSpPr>
          <a:xfrm>
            <a:off x="1953376" y="477528"/>
            <a:ext cx="8193924" cy="1004891"/>
            <a:chOff x="2057548" y="744440"/>
            <a:chExt cx="8193924" cy="1004891"/>
          </a:xfrm>
        </p:grpSpPr>
        <p:sp>
          <p:nvSpPr>
            <p:cNvPr id="26" name="矩形 5">
              <a:extLst>
                <a:ext uri="{FF2B5EF4-FFF2-40B4-BE49-F238E27FC236}">
                  <a16:creationId xmlns:a16="http://schemas.microsoft.com/office/drawing/2014/main" xmlns="" id="{88AED9FD-A0E0-7941-8039-7E3D866DD1AA}"/>
                </a:ext>
              </a:extLst>
            </p:cNvPr>
            <p:cNvSpPr/>
            <p:nvPr/>
          </p:nvSpPr>
          <p:spPr>
            <a:xfrm>
              <a:off x="2057548" y="744440"/>
              <a:ext cx="8193924" cy="1004891"/>
            </a:xfrm>
            <a:prstGeom prst="rect">
              <a:avLst/>
            </a:prstGeom>
            <a:solidFill>
              <a:srgbClr val="49D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矩形 6">
              <a:extLst>
                <a:ext uri="{FF2B5EF4-FFF2-40B4-BE49-F238E27FC236}">
                  <a16:creationId xmlns:a16="http://schemas.microsoft.com/office/drawing/2014/main" xmlns="" id="{5DD13B6D-45D4-AE46-A201-9352ED38B4B6}"/>
                </a:ext>
              </a:extLst>
            </p:cNvPr>
            <p:cNvSpPr/>
            <p:nvPr/>
          </p:nvSpPr>
          <p:spPr>
            <a:xfrm>
              <a:off x="2323623" y="976536"/>
              <a:ext cx="74061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nêu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đặc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tuổi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dậy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thì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ở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nữ</a:t>
              </a:r>
              <a:r>
                <a:rPr lang="en-US" altLang="en-US" sz="2800" b="1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giới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zh-CN" altLang="en-US" sz="2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5B142DE-259D-EF4A-B7E6-A31C0FAEC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6943" y="1895471"/>
            <a:ext cx="4123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altLang="en-US" sz="2400" b="1" dirty="0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altLang="en-US" sz="2400" b="1" dirty="0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en-US" altLang="en-US" sz="24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altLang="en-US" sz="2400" b="1" dirty="0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 </a:t>
            </a:r>
            <a:r>
              <a:rPr lang="en-US" altLang="en-US" sz="24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tuổi</a:t>
            </a:r>
            <a:endParaRPr lang="en-US" altLang="en-US" sz="2400" b="1" dirty="0">
              <a:solidFill>
                <a:srgbClr val="46CF9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02539AA-0522-814F-A0EA-E576B714B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0984" y="2965881"/>
            <a:ext cx="563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nặng</a:t>
            </a:r>
            <a:endParaRPr lang="en-US" altLang="en-US" sz="2400" b="1" dirty="0">
              <a:solidFill>
                <a:srgbClr val="833E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A6D817F-FD0F-3E48-80B8-6A569EB4B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6004" y="4139968"/>
            <a:ext cx="57414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altLang="en-US" sz="2400" b="1" dirty="0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altLang="en-US" sz="2400" b="1" dirty="0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altLang="en-US" sz="2400" b="1" dirty="0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nguyệt</a:t>
            </a:r>
            <a:r>
              <a:rPr lang="en-US" altLang="en-US" sz="2400" b="1" dirty="0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4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altLang="en-US" sz="2400" b="1" dirty="0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altLang="en-US" sz="24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trứng</a:t>
            </a:r>
            <a:endParaRPr lang="en-US" altLang="en-US" sz="2400" dirty="0">
              <a:solidFill>
                <a:srgbClr val="46CF9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207DF69-8156-2C47-ACF9-A087FFB36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6538" y="4909694"/>
            <a:ext cx="7274561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mối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47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F6A4BB4-81DD-468B-8AAC-9EDFDE6A8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A68D798-07AA-4E36-810F-B9E923648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01AE35C-34F1-4851-8897-57F7AFC300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7" t="6503" r="4936" b="70943"/>
          <a:stretch/>
        </p:blipFill>
        <p:spPr>
          <a:xfrm>
            <a:off x="4655668" y="1993899"/>
            <a:ext cx="7883274" cy="520918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1C10BFE-A374-4D7F-9325-5F43D60074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28" y="3611047"/>
            <a:ext cx="294120" cy="3529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F2B8244-EDB0-4264-BC3A-992F89BE1D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034" y="3790650"/>
            <a:ext cx="444494" cy="73259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9DF741A9-BBCD-475F-AC50-9DCB5C134FBC}"/>
              </a:ext>
            </a:extLst>
          </p:cNvPr>
          <p:cNvSpPr txBox="1"/>
          <p:nvPr/>
        </p:nvSpPr>
        <p:spPr>
          <a:xfrm rot="19926226">
            <a:off x="378998" y="2956617"/>
            <a:ext cx="1397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0" b="1" dirty="0">
                <a:solidFill>
                  <a:srgbClr val="833E17"/>
                </a:solidFill>
                <a:latin typeface="字魂39号-肥宅快乐体" panose="00000500000000000000" pitchFamily="2" charset="-122"/>
                <a:ea typeface="字魂39号-肥宅快乐体" panose="00000500000000000000" pitchFamily="2" charset="-122"/>
              </a:rPr>
              <a:t>Ai</a:t>
            </a:r>
            <a:endParaRPr lang="zh-CN" altLang="en-US" sz="7000" b="1" dirty="0">
              <a:solidFill>
                <a:srgbClr val="833E17"/>
              </a:solidFill>
              <a:latin typeface="字魂39号-肥宅快乐体" panose="00000500000000000000" pitchFamily="2" charset="-122"/>
              <a:ea typeface="字魂39号-肥宅快乐体" panose="00000500000000000000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604151B6-BB42-4E97-8474-16CF8081919E}"/>
              </a:ext>
            </a:extLst>
          </p:cNvPr>
          <p:cNvSpPr txBox="1"/>
          <p:nvPr/>
        </p:nvSpPr>
        <p:spPr>
          <a:xfrm rot="20996209">
            <a:off x="1302487" y="2056853"/>
            <a:ext cx="3416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0" b="1" dirty="0" err="1">
                <a:solidFill>
                  <a:srgbClr val="833E17"/>
                </a:solidFill>
                <a:latin typeface="字魂39号-肥宅快乐体" panose="00000500000000000000" pitchFamily="2" charset="-122"/>
                <a:ea typeface="字魂39号-肥宅快乐体" panose="00000500000000000000" pitchFamily="2" charset="-122"/>
              </a:rPr>
              <a:t>nhanh</a:t>
            </a:r>
            <a:endParaRPr lang="zh-CN" altLang="en-US" sz="7000" b="1" dirty="0">
              <a:solidFill>
                <a:srgbClr val="833E17"/>
              </a:solidFill>
              <a:latin typeface="字魂39号-肥宅快乐体" panose="00000500000000000000" pitchFamily="2" charset="-122"/>
              <a:ea typeface="字魂39号-肥宅快乐体" panose="000005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118B09BC-7A97-4CCC-925A-09B6C0219C9B}"/>
              </a:ext>
            </a:extLst>
          </p:cNvPr>
          <p:cNvSpPr txBox="1"/>
          <p:nvPr/>
        </p:nvSpPr>
        <p:spPr>
          <a:xfrm rot="843621">
            <a:off x="4263464" y="2766965"/>
            <a:ext cx="1560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0" b="1" dirty="0">
                <a:solidFill>
                  <a:srgbClr val="833E17"/>
                </a:solidFill>
                <a:latin typeface="字魂39号-肥宅快乐体" panose="00000500000000000000" pitchFamily="2" charset="-122"/>
                <a:ea typeface="字魂39号-肥宅快乐体" panose="00000500000000000000" pitchFamily="2" charset="-122"/>
              </a:rPr>
              <a:t>ai</a:t>
            </a:r>
            <a:endParaRPr lang="zh-CN" altLang="en-US" sz="7000" b="1" dirty="0">
              <a:solidFill>
                <a:srgbClr val="833E17"/>
              </a:solidFill>
              <a:latin typeface="字魂39号-肥宅快乐体" panose="00000500000000000000" pitchFamily="2" charset="-122"/>
              <a:ea typeface="字魂39号-肥宅快乐体" panose="00000500000000000000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A340FE7F-805E-4C1A-9E70-F547DD0FD935}"/>
              </a:ext>
            </a:extLst>
          </p:cNvPr>
          <p:cNvSpPr txBox="1"/>
          <p:nvPr/>
        </p:nvSpPr>
        <p:spPr>
          <a:xfrm rot="416991">
            <a:off x="5514047" y="1990722"/>
            <a:ext cx="2619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0" b="1" dirty="0" err="1">
                <a:solidFill>
                  <a:srgbClr val="833E17"/>
                </a:solidFill>
                <a:latin typeface="字魂39号-肥宅快乐体" panose="00000500000000000000" pitchFamily="2" charset="-122"/>
                <a:ea typeface="字魂39号-肥宅快乐体" panose="00000500000000000000" pitchFamily="2" charset="-122"/>
              </a:rPr>
              <a:t>đúng</a:t>
            </a:r>
            <a:endParaRPr lang="zh-CN" altLang="en-US" sz="7000" b="1" dirty="0">
              <a:solidFill>
                <a:srgbClr val="833E17"/>
              </a:solidFill>
              <a:latin typeface="字魂39号-肥宅快乐体" panose="00000500000000000000" pitchFamily="2" charset="-122"/>
              <a:ea typeface="字魂39号-肥宅快乐体" panose="00000500000000000000" pitchFamily="2" charset="-122"/>
            </a:endParaRPr>
          </a:p>
        </p:txBody>
      </p:sp>
      <p:grpSp>
        <p:nvGrpSpPr>
          <p:cNvPr id="17" name="组合 11">
            <a:extLst>
              <a:ext uri="{FF2B5EF4-FFF2-40B4-BE49-F238E27FC236}">
                <a16:creationId xmlns:a16="http://schemas.microsoft.com/office/drawing/2014/main" xmlns="" id="{024C696A-6A9D-064A-AAFF-F1ED37F8AAD8}"/>
              </a:ext>
            </a:extLst>
          </p:cNvPr>
          <p:cNvGrpSpPr/>
          <p:nvPr/>
        </p:nvGrpSpPr>
        <p:grpSpPr>
          <a:xfrm>
            <a:off x="2871817" y="4166464"/>
            <a:ext cx="1091423" cy="1232181"/>
            <a:chOff x="115079" y="968971"/>
            <a:chExt cx="1091423" cy="1232181"/>
          </a:xfrm>
        </p:grpSpPr>
        <p:pic>
          <p:nvPicPr>
            <p:cNvPr id="18" name="图片 9">
              <a:extLst>
                <a:ext uri="{FF2B5EF4-FFF2-40B4-BE49-F238E27FC236}">
                  <a16:creationId xmlns:a16="http://schemas.microsoft.com/office/drawing/2014/main" xmlns="" id="{09614804-5DEE-FB49-B3C9-9DDA51C0D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xmlns="" id="{50ADD75F-94F0-FF41-8723-8AF7C7751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pic>
        <p:nvPicPr>
          <p:cNvPr id="21" name="图片 8">
            <a:extLst>
              <a:ext uri="{FF2B5EF4-FFF2-40B4-BE49-F238E27FC236}">
                <a16:creationId xmlns:a16="http://schemas.microsoft.com/office/drawing/2014/main" xmlns="" id="{A308CFA9-B392-7A45-848A-0C162DCB90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5" t="10077" r="17727" b="80726"/>
          <a:stretch/>
        </p:blipFill>
        <p:spPr>
          <a:xfrm rot="660128">
            <a:off x="591125" y="439977"/>
            <a:ext cx="1106378" cy="11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8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25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2A7E7291-4A8A-4890-8065-57B5A52491B7}"/>
              </a:ext>
            </a:extLst>
          </p:cNvPr>
          <p:cNvGrpSpPr/>
          <p:nvPr/>
        </p:nvGrpSpPr>
        <p:grpSpPr>
          <a:xfrm>
            <a:off x="3748484" y="467852"/>
            <a:ext cx="4887516" cy="878348"/>
            <a:chOff x="680467" y="699478"/>
            <a:chExt cx="2946320" cy="878348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FC70D688-2F1D-4050-87F1-080C13051ACA}"/>
                </a:ext>
              </a:extLst>
            </p:cNvPr>
            <p:cNvSpPr/>
            <p:nvPr/>
          </p:nvSpPr>
          <p:spPr>
            <a:xfrm>
              <a:off x="680467" y="699478"/>
              <a:ext cx="2931008" cy="878348"/>
            </a:xfrm>
            <a:prstGeom prst="rect">
              <a:avLst/>
            </a:prstGeom>
            <a:solidFill>
              <a:srgbClr val="49D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C597C953-B3EF-4AE8-B2F1-F16B40D4F145}"/>
                </a:ext>
              </a:extLst>
            </p:cNvPr>
            <p:cNvSpPr/>
            <p:nvPr/>
          </p:nvSpPr>
          <p:spPr>
            <a:xfrm>
              <a:off x="803621" y="827220"/>
              <a:ext cx="282316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Tuổi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200" b="1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dậy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200" b="1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thì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200" b="1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200" b="1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gì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zh-CN" altLang="en-US" sz="32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2214D01F-9936-4ED3-BBE3-1BCC83970511}"/>
              </a:ext>
            </a:extLst>
          </p:cNvPr>
          <p:cNvGrpSpPr/>
          <p:nvPr/>
        </p:nvGrpSpPr>
        <p:grpSpPr>
          <a:xfrm>
            <a:off x="11143913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B5F3A20-B828-40E6-947D-594F9023B91E}"/>
              </a:ext>
            </a:extLst>
          </p:cNvPr>
          <p:cNvSpPr/>
          <p:nvPr/>
        </p:nvSpPr>
        <p:spPr>
          <a:xfrm>
            <a:off x="1071156" y="1547276"/>
            <a:ext cx="9879042" cy="3340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AutoNum type="alphaUcPeriod"/>
            </a:pP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tuổi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28600" indent="-228600">
              <a:lnSpc>
                <a:spcPct val="150000"/>
              </a:lnSpc>
              <a:buAutoNum type="alphaUcPeriod"/>
            </a:pP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tuổi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28600" indent="-228600">
              <a:lnSpc>
                <a:spcPct val="150000"/>
              </a:lnSpc>
              <a:buAutoNum type="alphaUcPeriod"/>
            </a:pP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tuổi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mối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28600" indent="-228600">
              <a:lnSpc>
                <a:spcPct val="150000"/>
              </a:lnSpc>
              <a:buAutoNum type="alphaUcPeriod"/>
            </a:pP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tuổi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mối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8077731" y="4330814"/>
            <a:ext cx="4199329" cy="2650513"/>
          </a:xfrm>
          <a:prstGeom prst="rect">
            <a:avLst/>
          </a:prstGeom>
        </p:spPr>
      </p:pic>
      <p:pic>
        <p:nvPicPr>
          <p:cNvPr id="26" name="图片 8">
            <a:extLst>
              <a:ext uri="{FF2B5EF4-FFF2-40B4-BE49-F238E27FC236}">
                <a16:creationId xmlns:a16="http://schemas.microsoft.com/office/drawing/2014/main" xmlns="" id="{B7AB24CC-4103-4F40-B72A-AFD4E498BE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3" t="16315" r="4990" b="77077"/>
          <a:stretch/>
        </p:blipFill>
        <p:spPr>
          <a:xfrm rot="10497857">
            <a:off x="-419911" y="5432968"/>
            <a:ext cx="1975987" cy="1565291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xmlns="" id="{34A71926-BAC6-8642-A80E-FC8A3B3966CE}"/>
              </a:ext>
            </a:extLst>
          </p:cNvPr>
          <p:cNvSpPr/>
          <p:nvPr/>
        </p:nvSpPr>
        <p:spPr>
          <a:xfrm>
            <a:off x="960561" y="3761615"/>
            <a:ext cx="635000" cy="658882"/>
          </a:xfrm>
          <a:prstGeom prst="ellipse">
            <a:avLst/>
          </a:prstGeom>
          <a:noFill/>
          <a:ln w="76200">
            <a:solidFill>
              <a:srgbClr val="FF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87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公开课1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409</Words>
  <Application>Microsoft Office PowerPoint</Application>
  <PresentationFormat>Widescreen</PresentationFormat>
  <Paragraphs>125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等线</vt:lpstr>
      <vt:lpstr>等线 Light</vt:lpstr>
      <vt:lpstr>Tahoma</vt:lpstr>
      <vt:lpstr>Times New Roman</vt:lpstr>
      <vt:lpstr>字魂20号-石头体</vt:lpstr>
      <vt:lpstr>字魂39号-肥宅快乐体</vt:lpstr>
      <vt:lpstr>字魂70号-灵悦黑体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公开课1</dc:title>
  <dc:creator>Administrator</dc:creator>
  <cp:lastModifiedBy>admin</cp:lastModifiedBy>
  <cp:revision>64</cp:revision>
  <dcterms:created xsi:type="dcterms:W3CDTF">2019-09-07T12:11:57Z</dcterms:created>
  <dcterms:modified xsi:type="dcterms:W3CDTF">2022-10-31T02:39:07Z</dcterms:modified>
</cp:coreProperties>
</file>