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14"/>
  </p:notesMasterIdLst>
  <p:sldIdLst>
    <p:sldId id="266" r:id="rId3"/>
    <p:sldId id="256" r:id="rId4"/>
    <p:sldId id="262" r:id="rId5"/>
    <p:sldId id="258" r:id="rId6"/>
    <p:sldId id="260" r:id="rId7"/>
    <p:sldId id="261" r:id="rId8"/>
    <p:sldId id="263" r:id="rId9"/>
    <p:sldId id="257" r:id="rId10"/>
    <p:sldId id="259" r:id="rId11"/>
    <p:sldId id="264" r:id="rId12"/>
    <p:sldId id="265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4431" autoAdjust="0"/>
  </p:normalViewPr>
  <p:slideViewPr>
    <p:cSldViewPr snapToGrid="0">
      <p:cViewPr varScale="1">
        <p:scale>
          <a:sx n="55" d="100"/>
          <a:sy n="55" d="100"/>
        </p:scale>
        <p:origin x="450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83EAC5-6C7D-4550-BC81-0414A0106CDA}" type="doc">
      <dgm:prSet loTypeId="urn:microsoft.com/office/officeart/2005/8/layout/cycle6" loCatId="relationship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9FB7C2A-43DB-457C-9204-5B45BE60BE3F}">
      <dgm:prSet custT="1"/>
      <dgm:spPr/>
      <dgm:t>
        <a:bodyPr/>
        <a:lstStyle/>
        <a:p>
          <a:r>
            <a: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CON NGƯỜI VÀ </a:t>
          </a:r>
        </a:p>
        <a:p>
          <a:r>
            <a: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SỨC KHỎE</a:t>
          </a:r>
          <a:endParaRPr lang="en-US" sz="2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BAE21EF-A296-4790-A766-224927971855}" type="parTrans" cxnId="{FB073C41-6D65-4C8F-A093-1A7512DA510E}">
      <dgm:prSet/>
      <dgm:spPr/>
      <dgm:t>
        <a:bodyPr/>
        <a:lstStyle/>
        <a:p>
          <a:endParaRPr lang="en-US"/>
        </a:p>
      </dgm:t>
    </dgm:pt>
    <dgm:pt modelId="{E72C3920-3452-4D12-A44C-7858F141CCDE}" type="sibTrans" cxnId="{FB073C41-6D65-4C8F-A093-1A7512DA510E}">
      <dgm:prSet/>
      <dgm:spPr/>
      <dgm:t>
        <a:bodyPr/>
        <a:lstStyle/>
        <a:p>
          <a:endParaRPr lang="en-US" sz="2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43FDBBC-1D09-46F5-98EC-A2EFB451B4E0}">
      <dgm:prSet custT="1"/>
      <dgm:spPr/>
      <dgm:t>
        <a:bodyPr/>
        <a:lstStyle/>
        <a:p>
          <a:r>
            <a: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VẬT CHẤT VÀ </a:t>
          </a:r>
        </a:p>
        <a:p>
          <a:r>
            <a: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NĂNG LƯỢNG</a:t>
          </a:r>
          <a:endParaRPr lang="en-US" sz="2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FAFF4BC-1F69-4B30-8EF5-7C6C25C08B76}" type="parTrans" cxnId="{C028FBBA-D160-42B4-A477-6F87B4C2641F}">
      <dgm:prSet/>
      <dgm:spPr/>
      <dgm:t>
        <a:bodyPr/>
        <a:lstStyle/>
        <a:p>
          <a:endParaRPr lang="en-US"/>
        </a:p>
      </dgm:t>
    </dgm:pt>
    <dgm:pt modelId="{73A4DBAF-9B70-4B21-9CCB-4A2D08EC62DF}" type="sibTrans" cxnId="{C028FBBA-D160-42B4-A477-6F87B4C2641F}">
      <dgm:prSet/>
      <dgm:spPr/>
      <dgm:t>
        <a:bodyPr/>
        <a:lstStyle/>
        <a:p>
          <a:endParaRPr lang="en-US" sz="2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D054105-64BE-4C3D-A8B8-0C446196217E}">
      <dgm:prSet custT="1"/>
      <dgm:spPr/>
      <dgm:t>
        <a:bodyPr/>
        <a:lstStyle/>
        <a:p>
          <a:r>
            <a: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THỰC VẬT VÀ </a:t>
          </a:r>
        </a:p>
        <a:p>
          <a:r>
            <a: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ĐỘNG VẬT</a:t>
          </a:r>
          <a:endParaRPr lang="en-US" sz="2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5E1768C-6C87-4F0D-AF15-7F9CAC21AF00}" type="parTrans" cxnId="{EBF8E218-CDFE-40BD-8F7D-1FEE9E325DA3}">
      <dgm:prSet/>
      <dgm:spPr/>
      <dgm:t>
        <a:bodyPr/>
        <a:lstStyle/>
        <a:p>
          <a:endParaRPr lang="en-US"/>
        </a:p>
      </dgm:t>
    </dgm:pt>
    <dgm:pt modelId="{7A31FE72-B177-4B00-A589-A43D897DAFC0}" type="sibTrans" cxnId="{EBF8E218-CDFE-40BD-8F7D-1FEE9E325DA3}">
      <dgm:prSet/>
      <dgm:spPr/>
      <dgm:t>
        <a:bodyPr/>
        <a:lstStyle/>
        <a:p>
          <a:endParaRPr lang="en-US" sz="2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B486957-B73F-4537-8B06-9FAED897F971}">
      <dgm:prSet custT="1"/>
      <dgm:spPr/>
      <dgm:t>
        <a:bodyPr/>
        <a:lstStyle/>
        <a:p>
          <a:r>
            <a: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MÔI TRƯỜNG VÀ </a:t>
          </a:r>
        </a:p>
        <a:p>
          <a:r>
            <a: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TÀI NGUYÊN THIÊN NHIÊN</a:t>
          </a:r>
          <a:endParaRPr lang="en-US" sz="2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2B3709E-F56B-48E9-BE2C-C4D7DFAEC17B}" type="parTrans" cxnId="{C24ADDC7-AF7F-4CA1-BBF8-FFBD0272561D}">
      <dgm:prSet/>
      <dgm:spPr/>
      <dgm:t>
        <a:bodyPr/>
        <a:lstStyle/>
        <a:p>
          <a:endParaRPr lang="en-US"/>
        </a:p>
      </dgm:t>
    </dgm:pt>
    <dgm:pt modelId="{6A6957BB-1812-4475-992E-65BB709883B6}" type="sibTrans" cxnId="{C24ADDC7-AF7F-4CA1-BBF8-FFBD0272561D}">
      <dgm:prSet/>
      <dgm:spPr/>
      <dgm:t>
        <a:bodyPr/>
        <a:lstStyle/>
        <a:p>
          <a:endParaRPr lang="en-US" sz="2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FB356BC-415E-4F93-A8FC-B9FB4F817BBF}" type="pres">
      <dgm:prSet presAssocID="{B883EAC5-6C7D-4550-BC81-0414A0106CD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B6E592B-7074-49F1-8109-C6B14587E183}" type="pres">
      <dgm:prSet presAssocID="{49FB7C2A-43DB-457C-9204-5B45BE60BE3F}" presName="node" presStyleLbl="node1" presStyleIdx="0" presStyleCnt="4" custScaleX="1439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6BC283-7515-49D9-B6B7-EC9C44416560}" type="pres">
      <dgm:prSet presAssocID="{49FB7C2A-43DB-457C-9204-5B45BE60BE3F}" presName="spNode" presStyleCnt="0"/>
      <dgm:spPr/>
    </dgm:pt>
    <dgm:pt modelId="{4674E210-4D54-4FE4-BB2F-CEF07DF8C061}" type="pres">
      <dgm:prSet presAssocID="{E72C3920-3452-4D12-A44C-7858F141CCDE}" presName="sibTrans" presStyleLbl="sibTrans1D1" presStyleIdx="0" presStyleCnt="4" custScaleX="1267261"/>
      <dgm:spPr/>
      <dgm:t>
        <a:bodyPr/>
        <a:lstStyle/>
        <a:p>
          <a:endParaRPr lang="en-US"/>
        </a:p>
      </dgm:t>
    </dgm:pt>
    <dgm:pt modelId="{A2539AFF-8D98-4D7B-9EC4-48DFA77FD325}" type="pres">
      <dgm:prSet presAssocID="{743FDBBC-1D09-46F5-98EC-A2EFB451B4E0}" presName="node" presStyleLbl="node1" presStyleIdx="1" presStyleCnt="4" custScaleX="1439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7F54FB-52AF-4E39-A7B0-6EC49D60A0AB}" type="pres">
      <dgm:prSet presAssocID="{743FDBBC-1D09-46F5-98EC-A2EFB451B4E0}" presName="spNode" presStyleCnt="0"/>
      <dgm:spPr/>
    </dgm:pt>
    <dgm:pt modelId="{D3035513-927A-43C7-A0A1-14630ACED9AD}" type="pres">
      <dgm:prSet presAssocID="{73A4DBAF-9B70-4B21-9CCB-4A2D08EC62DF}" presName="sibTrans" presStyleLbl="sibTrans1D1" presStyleIdx="1" presStyleCnt="4" custScaleX="1267261"/>
      <dgm:spPr/>
      <dgm:t>
        <a:bodyPr/>
        <a:lstStyle/>
        <a:p>
          <a:endParaRPr lang="en-US"/>
        </a:p>
      </dgm:t>
    </dgm:pt>
    <dgm:pt modelId="{D518E47A-0769-4F43-9A46-6DDDA9FDB05D}" type="pres">
      <dgm:prSet presAssocID="{9D054105-64BE-4C3D-A8B8-0C446196217E}" presName="node" presStyleLbl="node1" presStyleIdx="2" presStyleCnt="4" custScaleX="1439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766E3E-57B2-4843-B1B7-0ABAA13CC3E1}" type="pres">
      <dgm:prSet presAssocID="{9D054105-64BE-4C3D-A8B8-0C446196217E}" presName="spNode" presStyleCnt="0"/>
      <dgm:spPr/>
    </dgm:pt>
    <dgm:pt modelId="{ACBBF421-47D4-4AB8-87C5-ECF1BF91684B}" type="pres">
      <dgm:prSet presAssocID="{7A31FE72-B177-4B00-A589-A43D897DAFC0}" presName="sibTrans" presStyleLbl="sibTrans1D1" presStyleIdx="2" presStyleCnt="4" custScaleX="1267261"/>
      <dgm:spPr/>
      <dgm:t>
        <a:bodyPr/>
        <a:lstStyle/>
        <a:p>
          <a:endParaRPr lang="en-US"/>
        </a:p>
      </dgm:t>
    </dgm:pt>
    <dgm:pt modelId="{E93C77BF-EAC1-41F1-9526-83FF0E24A505}" type="pres">
      <dgm:prSet presAssocID="{EB486957-B73F-4537-8B06-9FAED897F971}" presName="node" presStyleLbl="node1" presStyleIdx="3" presStyleCnt="4" custScaleX="1439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7CE23B-87E7-4AD6-999F-4905D3E24E49}" type="pres">
      <dgm:prSet presAssocID="{EB486957-B73F-4537-8B06-9FAED897F971}" presName="spNode" presStyleCnt="0"/>
      <dgm:spPr/>
    </dgm:pt>
    <dgm:pt modelId="{66BBD8FF-C2AB-402F-8E38-3D48A39646F8}" type="pres">
      <dgm:prSet presAssocID="{6A6957BB-1812-4475-992E-65BB709883B6}" presName="sibTrans" presStyleLbl="sibTrans1D1" presStyleIdx="3" presStyleCnt="4" custScaleX="1267261"/>
      <dgm:spPr/>
      <dgm:t>
        <a:bodyPr/>
        <a:lstStyle/>
        <a:p>
          <a:endParaRPr lang="en-US"/>
        </a:p>
      </dgm:t>
    </dgm:pt>
  </dgm:ptLst>
  <dgm:cxnLst>
    <dgm:cxn modelId="{1BE98C26-A778-440A-A5C7-60C82CA92EB7}" type="presOf" srcId="{B883EAC5-6C7D-4550-BC81-0414A0106CDA}" destId="{3FB356BC-415E-4F93-A8FC-B9FB4F817BBF}" srcOrd="0" destOrd="0" presId="urn:microsoft.com/office/officeart/2005/8/layout/cycle6"/>
    <dgm:cxn modelId="{C2AFA08F-1494-40C0-A112-BAAB97421342}" type="presOf" srcId="{9D054105-64BE-4C3D-A8B8-0C446196217E}" destId="{D518E47A-0769-4F43-9A46-6DDDA9FDB05D}" srcOrd="0" destOrd="0" presId="urn:microsoft.com/office/officeart/2005/8/layout/cycle6"/>
    <dgm:cxn modelId="{C24ADDC7-AF7F-4CA1-BBF8-FFBD0272561D}" srcId="{B883EAC5-6C7D-4550-BC81-0414A0106CDA}" destId="{EB486957-B73F-4537-8B06-9FAED897F971}" srcOrd="3" destOrd="0" parTransId="{42B3709E-F56B-48E9-BE2C-C4D7DFAEC17B}" sibTransId="{6A6957BB-1812-4475-992E-65BB709883B6}"/>
    <dgm:cxn modelId="{3EB9225B-B743-4E68-BDF7-64677EF30DD1}" type="presOf" srcId="{6A6957BB-1812-4475-992E-65BB709883B6}" destId="{66BBD8FF-C2AB-402F-8E38-3D48A39646F8}" srcOrd="0" destOrd="0" presId="urn:microsoft.com/office/officeart/2005/8/layout/cycle6"/>
    <dgm:cxn modelId="{D93B7B7C-C60B-4C65-8BCE-99A5DF0068B3}" type="presOf" srcId="{EB486957-B73F-4537-8B06-9FAED897F971}" destId="{E93C77BF-EAC1-41F1-9526-83FF0E24A505}" srcOrd="0" destOrd="0" presId="urn:microsoft.com/office/officeart/2005/8/layout/cycle6"/>
    <dgm:cxn modelId="{EBF8E218-CDFE-40BD-8F7D-1FEE9E325DA3}" srcId="{B883EAC5-6C7D-4550-BC81-0414A0106CDA}" destId="{9D054105-64BE-4C3D-A8B8-0C446196217E}" srcOrd="2" destOrd="0" parTransId="{F5E1768C-6C87-4F0D-AF15-7F9CAC21AF00}" sibTransId="{7A31FE72-B177-4B00-A589-A43D897DAFC0}"/>
    <dgm:cxn modelId="{69DB1BAD-DD44-4888-B672-D54F77B1C8F6}" type="presOf" srcId="{743FDBBC-1D09-46F5-98EC-A2EFB451B4E0}" destId="{A2539AFF-8D98-4D7B-9EC4-48DFA77FD325}" srcOrd="0" destOrd="0" presId="urn:microsoft.com/office/officeart/2005/8/layout/cycle6"/>
    <dgm:cxn modelId="{C028FBBA-D160-42B4-A477-6F87B4C2641F}" srcId="{B883EAC5-6C7D-4550-BC81-0414A0106CDA}" destId="{743FDBBC-1D09-46F5-98EC-A2EFB451B4E0}" srcOrd="1" destOrd="0" parTransId="{EFAFF4BC-1F69-4B30-8EF5-7C6C25C08B76}" sibTransId="{73A4DBAF-9B70-4B21-9CCB-4A2D08EC62DF}"/>
    <dgm:cxn modelId="{FB073C41-6D65-4C8F-A093-1A7512DA510E}" srcId="{B883EAC5-6C7D-4550-BC81-0414A0106CDA}" destId="{49FB7C2A-43DB-457C-9204-5B45BE60BE3F}" srcOrd="0" destOrd="0" parTransId="{6BAE21EF-A296-4790-A766-224927971855}" sibTransId="{E72C3920-3452-4D12-A44C-7858F141CCDE}"/>
    <dgm:cxn modelId="{C1517ED3-B8FB-4F6F-BC4C-14654C2FB613}" type="presOf" srcId="{7A31FE72-B177-4B00-A589-A43D897DAFC0}" destId="{ACBBF421-47D4-4AB8-87C5-ECF1BF91684B}" srcOrd="0" destOrd="0" presId="urn:microsoft.com/office/officeart/2005/8/layout/cycle6"/>
    <dgm:cxn modelId="{ED73FCCE-2430-4491-AC07-BFB10CEB2168}" type="presOf" srcId="{49FB7C2A-43DB-457C-9204-5B45BE60BE3F}" destId="{1B6E592B-7074-49F1-8109-C6B14587E183}" srcOrd="0" destOrd="0" presId="urn:microsoft.com/office/officeart/2005/8/layout/cycle6"/>
    <dgm:cxn modelId="{338F9251-6F0B-4B88-91AD-E754DD348569}" type="presOf" srcId="{E72C3920-3452-4D12-A44C-7858F141CCDE}" destId="{4674E210-4D54-4FE4-BB2F-CEF07DF8C061}" srcOrd="0" destOrd="0" presId="urn:microsoft.com/office/officeart/2005/8/layout/cycle6"/>
    <dgm:cxn modelId="{C407C3FA-B9F8-4A68-8F6D-76CA705F0CC6}" type="presOf" srcId="{73A4DBAF-9B70-4B21-9CCB-4A2D08EC62DF}" destId="{D3035513-927A-43C7-A0A1-14630ACED9AD}" srcOrd="0" destOrd="0" presId="urn:microsoft.com/office/officeart/2005/8/layout/cycle6"/>
    <dgm:cxn modelId="{901414FD-DC44-48CD-A9ED-EFA4A2D76B99}" type="presParOf" srcId="{3FB356BC-415E-4F93-A8FC-B9FB4F817BBF}" destId="{1B6E592B-7074-49F1-8109-C6B14587E183}" srcOrd="0" destOrd="0" presId="urn:microsoft.com/office/officeart/2005/8/layout/cycle6"/>
    <dgm:cxn modelId="{2D8EE3E2-FD21-4609-8A8C-90071532CBAC}" type="presParOf" srcId="{3FB356BC-415E-4F93-A8FC-B9FB4F817BBF}" destId="{AE6BC283-7515-49D9-B6B7-EC9C44416560}" srcOrd="1" destOrd="0" presId="urn:microsoft.com/office/officeart/2005/8/layout/cycle6"/>
    <dgm:cxn modelId="{6F068CA3-29B5-4342-9AB0-2469055AEB0F}" type="presParOf" srcId="{3FB356BC-415E-4F93-A8FC-B9FB4F817BBF}" destId="{4674E210-4D54-4FE4-BB2F-CEF07DF8C061}" srcOrd="2" destOrd="0" presId="urn:microsoft.com/office/officeart/2005/8/layout/cycle6"/>
    <dgm:cxn modelId="{1E91F286-851B-442D-A177-334FDC610684}" type="presParOf" srcId="{3FB356BC-415E-4F93-A8FC-B9FB4F817BBF}" destId="{A2539AFF-8D98-4D7B-9EC4-48DFA77FD325}" srcOrd="3" destOrd="0" presId="urn:microsoft.com/office/officeart/2005/8/layout/cycle6"/>
    <dgm:cxn modelId="{A774393E-0308-43A4-BA5B-48A1C0D5A924}" type="presParOf" srcId="{3FB356BC-415E-4F93-A8FC-B9FB4F817BBF}" destId="{A67F54FB-52AF-4E39-A7B0-6EC49D60A0AB}" srcOrd="4" destOrd="0" presId="urn:microsoft.com/office/officeart/2005/8/layout/cycle6"/>
    <dgm:cxn modelId="{0138C27B-56D2-4418-81EA-F287EC1C0A82}" type="presParOf" srcId="{3FB356BC-415E-4F93-A8FC-B9FB4F817BBF}" destId="{D3035513-927A-43C7-A0A1-14630ACED9AD}" srcOrd="5" destOrd="0" presId="urn:microsoft.com/office/officeart/2005/8/layout/cycle6"/>
    <dgm:cxn modelId="{D22169C7-0645-49AF-B722-4EAD7FAE435D}" type="presParOf" srcId="{3FB356BC-415E-4F93-A8FC-B9FB4F817BBF}" destId="{D518E47A-0769-4F43-9A46-6DDDA9FDB05D}" srcOrd="6" destOrd="0" presId="urn:microsoft.com/office/officeart/2005/8/layout/cycle6"/>
    <dgm:cxn modelId="{84A85CF5-2883-4F29-AA7E-255F7FF4ABE6}" type="presParOf" srcId="{3FB356BC-415E-4F93-A8FC-B9FB4F817BBF}" destId="{CF766E3E-57B2-4843-B1B7-0ABAA13CC3E1}" srcOrd="7" destOrd="0" presId="urn:microsoft.com/office/officeart/2005/8/layout/cycle6"/>
    <dgm:cxn modelId="{A9BFA8E2-E6AD-406F-833A-76C1F7AF02AB}" type="presParOf" srcId="{3FB356BC-415E-4F93-A8FC-B9FB4F817BBF}" destId="{ACBBF421-47D4-4AB8-87C5-ECF1BF91684B}" srcOrd="8" destOrd="0" presId="urn:microsoft.com/office/officeart/2005/8/layout/cycle6"/>
    <dgm:cxn modelId="{E150E08B-6CF7-48B7-ADCB-9B985B0976EC}" type="presParOf" srcId="{3FB356BC-415E-4F93-A8FC-B9FB4F817BBF}" destId="{E93C77BF-EAC1-41F1-9526-83FF0E24A505}" srcOrd="9" destOrd="0" presId="urn:microsoft.com/office/officeart/2005/8/layout/cycle6"/>
    <dgm:cxn modelId="{D4E1C2E8-066A-40FD-8CDC-C21008DCBE2C}" type="presParOf" srcId="{3FB356BC-415E-4F93-A8FC-B9FB4F817BBF}" destId="{7C7CE23B-87E7-4AD6-999F-4905D3E24E49}" srcOrd="10" destOrd="0" presId="urn:microsoft.com/office/officeart/2005/8/layout/cycle6"/>
    <dgm:cxn modelId="{F48E7592-CD40-4784-BDD4-3A93CF132E87}" type="presParOf" srcId="{3FB356BC-415E-4F93-A8FC-B9FB4F817BBF}" destId="{66BBD8FF-C2AB-402F-8E38-3D48A39646F8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6E592B-7074-49F1-8109-C6B14587E183}">
      <dsp:nvSpPr>
        <dsp:cNvPr id="0" name=""/>
        <dsp:cNvSpPr/>
      </dsp:nvSpPr>
      <dsp:spPr>
        <a:xfrm>
          <a:off x="5091302" y="2736"/>
          <a:ext cx="3436875" cy="155180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CON NGƯỜI VÀ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SỨC KHỎE</a:t>
          </a:r>
          <a:endParaRPr lang="en-US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167055" y="78489"/>
        <a:ext cx="3285369" cy="1400303"/>
      </dsp:txXfrm>
    </dsp:sp>
    <dsp:sp modelId="{4674E210-4D54-4FE4-BB2F-CEF07DF8C061}">
      <dsp:nvSpPr>
        <dsp:cNvPr id="0" name=""/>
        <dsp:cNvSpPr/>
      </dsp:nvSpPr>
      <dsp:spPr>
        <a:xfrm>
          <a:off x="4245741" y="778641"/>
          <a:ext cx="5127997" cy="5127997"/>
        </a:xfrm>
        <a:custGeom>
          <a:avLst/>
          <a:gdLst/>
          <a:ahLst/>
          <a:cxnLst/>
          <a:rect l="0" t="0" r="0" b="0"/>
          <a:pathLst>
            <a:path>
              <a:moveTo>
                <a:pt x="4292360" y="670098"/>
              </a:moveTo>
              <a:arcTo wR="2563998" hR="2563998" stAng="18743003" swAng="1782143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539AFF-8D98-4D7B-9EC4-48DFA77FD325}">
      <dsp:nvSpPr>
        <dsp:cNvPr id="0" name=""/>
        <dsp:cNvSpPr/>
      </dsp:nvSpPr>
      <dsp:spPr>
        <a:xfrm>
          <a:off x="7655300" y="2566735"/>
          <a:ext cx="3436875" cy="1551809"/>
        </a:xfrm>
        <a:prstGeom prst="roundRect">
          <a:avLst/>
        </a:prstGeom>
        <a:gradFill rotWithShape="0">
          <a:gsLst>
            <a:gs pos="0">
              <a:schemeClr val="accent4">
                <a:hueOff val="3266964"/>
                <a:satOff val="-13592"/>
                <a:lumOff val="320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3266964"/>
                <a:satOff val="-13592"/>
                <a:lumOff val="320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3266964"/>
                <a:satOff val="-13592"/>
                <a:lumOff val="320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VẬT CHẤT VÀ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NĂNG LƯỢNG</a:t>
          </a:r>
          <a:endParaRPr lang="en-US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731053" y="2642488"/>
        <a:ext cx="3285369" cy="1400303"/>
      </dsp:txXfrm>
    </dsp:sp>
    <dsp:sp modelId="{D3035513-927A-43C7-A0A1-14630ACED9AD}">
      <dsp:nvSpPr>
        <dsp:cNvPr id="0" name=""/>
        <dsp:cNvSpPr/>
      </dsp:nvSpPr>
      <dsp:spPr>
        <a:xfrm>
          <a:off x="4245741" y="778641"/>
          <a:ext cx="5127997" cy="5127997"/>
        </a:xfrm>
        <a:custGeom>
          <a:avLst/>
          <a:gdLst/>
          <a:ahLst/>
          <a:cxnLst/>
          <a:rect l="0" t="0" r="0" b="0"/>
          <a:pathLst>
            <a:path>
              <a:moveTo>
                <a:pt x="5003689" y="3352666"/>
              </a:moveTo>
              <a:arcTo wR="2563998" hR="2563998" stAng="1074854" swAng="1782143"/>
            </a:path>
          </a:pathLst>
        </a:custGeom>
        <a:noFill/>
        <a:ln w="6350" cap="flat" cmpd="sng" algn="ctr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18E47A-0769-4F43-9A46-6DDDA9FDB05D}">
      <dsp:nvSpPr>
        <dsp:cNvPr id="0" name=""/>
        <dsp:cNvSpPr/>
      </dsp:nvSpPr>
      <dsp:spPr>
        <a:xfrm>
          <a:off x="5091302" y="5130734"/>
          <a:ext cx="3436875" cy="1551809"/>
        </a:xfrm>
        <a:prstGeom prst="roundRect">
          <a:avLst/>
        </a:prstGeom>
        <a:gradFill rotWithShape="0">
          <a:gsLst>
            <a:gs pos="0">
              <a:schemeClr val="accent4">
                <a:hueOff val="6533927"/>
                <a:satOff val="-27185"/>
                <a:lumOff val="640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6533927"/>
                <a:satOff val="-27185"/>
                <a:lumOff val="640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6533927"/>
                <a:satOff val="-27185"/>
                <a:lumOff val="640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THỰC VẬT VÀ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ĐỘNG VẬT</a:t>
          </a:r>
          <a:endParaRPr lang="en-US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167055" y="5206487"/>
        <a:ext cx="3285369" cy="1400303"/>
      </dsp:txXfrm>
    </dsp:sp>
    <dsp:sp modelId="{ACBBF421-47D4-4AB8-87C5-ECF1BF91684B}">
      <dsp:nvSpPr>
        <dsp:cNvPr id="0" name=""/>
        <dsp:cNvSpPr/>
      </dsp:nvSpPr>
      <dsp:spPr>
        <a:xfrm>
          <a:off x="4245741" y="778641"/>
          <a:ext cx="5127997" cy="5127997"/>
        </a:xfrm>
        <a:custGeom>
          <a:avLst/>
          <a:gdLst/>
          <a:ahLst/>
          <a:cxnLst/>
          <a:rect l="0" t="0" r="0" b="0"/>
          <a:pathLst>
            <a:path>
              <a:moveTo>
                <a:pt x="835637" y="4457898"/>
              </a:moveTo>
              <a:arcTo wR="2563998" hR="2563998" stAng="7943003" swAng="1782143"/>
            </a:path>
          </a:pathLst>
        </a:custGeom>
        <a:noFill/>
        <a:ln w="635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3C77BF-EAC1-41F1-9526-83FF0E24A505}">
      <dsp:nvSpPr>
        <dsp:cNvPr id="0" name=""/>
        <dsp:cNvSpPr/>
      </dsp:nvSpPr>
      <dsp:spPr>
        <a:xfrm>
          <a:off x="2527303" y="2566735"/>
          <a:ext cx="3436875" cy="1551809"/>
        </a:xfrm>
        <a:prstGeom prst="round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MÔI TRƯỜNG VÀ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TÀI NGUYÊN THIÊN NHIÊN</a:t>
          </a:r>
          <a:endParaRPr lang="en-US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603056" y="2642488"/>
        <a:ext cx="3285369" cy="1400303"/>
      </dsp:txXfrm>
    </dsp:sp>
    <dsp:sp modelId="{66BBD8FF-C2AB-402F-8E38-3D48A39646F8}">
      <dsp:nvSpPr>
        <dsp:cNvPr id="0" name=""/>
        <dsp:cNvSpPr/>
      </dsp:nvSpPr>
      <dsp:spPr>
        <a:xfrm>
          <a:off x="4245741" y="778641"/>
          <a:ext cx="5127997" cy="5127997"/>
        </a:xfrm>
        <a:custGeom>
          <a:avLst/>
          <a:gdLst/>
          <a:ahLst/>
          <a:cxnLst/>
          <a:rect l="0" t="0" r="0" b="0"/>
          <a:pathLst>
            <a:path>
              <a:moveTo>
                <a:pt x="124307" y="1775330"/>
              </a:moveTo>
              <a:arcTo wR="2563998" hR="2563998" stAng="11874854" swAng="1782143"/>
            </a:path>
          </a:pathLst>
        </a:custGeom>
        <a:noFill/>
        <a:ln w="635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6B2E0C-66B2-4A6E-9397-9A5F82C4F361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A0A375-3B65-4128-8FD4-EFBC3BAFC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595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, </a:t>
            </a:r>
            <a:r>
              <a:rPr lang="en-US" dirty="0" err="1"/>
              <a:t>tớ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Nâu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. </a:t>
            </a:r>
            <a:r>
              <a:rPr lang="en-US" dirty="0" err="1"/>
              <a:t>Tớ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chương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môn</a:t>
            </a:r>
            <a:r>
              <a:rPr lang="en-US" dirty="0"/>
              <a:t> Khoa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5.</a:t>
            </a:r>
          </a:p>
          <a:p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chính</a:t>
            </a:r>
            <a:r>
              <a:rPr lang="en-US" dirty="0"/>
              <a:t> ….. </a:t>
            </a:r>
          </a:p>
          <a:p>
            <a:r>
              <a:rPr lang="en-US" dirty="0" err="1"/>
              <a:t>Nào</a:t>
            </a:r>
            <a:r>
              <a:rPr lang="en-US" dirty="0"/>
              <a:t>,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thôi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0A375-3B65-4128-8FD4-EFBC3BAFCE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93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: </a:t>
            </a:r>
          </a:p>
          <a:p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vai</a:t>
            </a:r>
            <a:r>
              <a:rPr lang="en-US" dirty="0"/>
              <a:t>,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trong</a:t>
            </a:r>
            <a:r>
              <a:rPr lang="en-US" dirty="0"/>
              <a:t> 3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.</a:t>
            </a:r>
          </a:p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3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SGK </a:t>
            </a:r>
            <a:r>
              <a:rPr lang="en-US" dirty="0" err="1"/>
              <a:t>trang</a:t>
            </a:r>
            <a:r>
              <a:rPr lang="en-US" dirty="0"/>
              <a:t>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?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con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biết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gia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đình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nhà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bạn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Liên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mấy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thế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hệ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0A375-3B65-4128-8FD4-EFBC3BAFCE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97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Nếu</a:t>
            </a:r>
            <a:r>
              <a:rPr lang="en-US" dirty="0"/>
              <a:t> con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khả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xảy</a:t>
            </a:r>
            <a:r>
              <a:rPr lang="en-US" dirty="0"/>
              <a:t> ra?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0A375-3B65-4128-8FD4-EFBC3BAFCE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43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0A375-3B65-4128-8FD4-EFBC3BAFCE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69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, </a:t>
            </a:r>
            <a:r>
              <a:rPr lang="en-US" dirty="0" err="1"/>
              <a:t>truyện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. </a:t>
            </a:r>
            <a:r>
              <a:rPr lang="en-US" dirty="0" err="1"/>
              <a:t>Tuy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họa</a:t>
            </a:r>
            <a:r>
              <a:rPr lang="en-US" dirty="0"/>
              <a:t> </a:t>
            </a:r>
            <a:r>
              <a:rPr lang="en-US" dirty="0" err="1"/>
              <a:t>sĩ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tỉ</a:t>
            </a:r>
            <a:r>
              <a:rPr lang="en-US" dirty="0"/>
              <a:t> </a:t>
            </a:r>
            <a:r>
              <a:rPr lang="en-US" dirty="0" err="1"/>
              <a:t>mỉ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chi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ngoại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.</a:t>
            </a: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Qua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trò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chơi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này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+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thực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tế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con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nhận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xét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gì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về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đặc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điểm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con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so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bố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mẹ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chúng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không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?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0A375-3B65-4128-8FD4-EFBC3BAFCE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56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0A375-3B65-4128-8FD4-EFBC3BAFCE8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72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5DE935-5427-43B3-9CAC-DED10E7E6F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FB43B81-9305-45BA-8BEB-CA8A33246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20C189-566E-418B-9DC1-F55FA1C99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CCFC62-FDAA-497A-98A3-FF87365C3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6C2644-62F8-4F0F-98AF-CBFAB2C0A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084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7EF1B7-D6C6-49E0-89D4-0DB2060DA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62CBD2-56DB-47C7-BF0F-EFFDD1C0A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7161462-EDD0-446E-9557-FF33E8644D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799281-E551-4670-883E-D188D6E30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87292AB-3D95-4A9E-9FFF-464980D44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2F40960-597D-47F2-BD4C-C913D0D1C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813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8AAF9B-3AF5-44CE-8934-497225885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39835C9-A504-4829-AA1D-5B17D1DC7A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D2F2F2F-B657-4EBE-BAC0-354A2DE292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A5F4A6E-D6F1-4AAD-8C1E-64E8A2FC6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EC4FE45-9C58-482B-8FC2-E07E65D7D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D810C4-3B65-426D-B723-A28E12254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26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E80DF4-E4FD-4584-B09C-44A0D85EE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21F38FD-0648-40F0-B2DD-CE1BAEC1B4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358DAE-EA02-4A7B-A295-2CF144C13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44B55F-92E6-4FF3-A0E0-7ECCB6FB4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6CEB80-D3D1-4762-96C9-92C7B55AD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860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36EC1F5-F659-42A4-B78D-03902F9054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0052021-1D0D-42CC-BFEC-A37441225A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4E728F-9DC3-4FDB-80E3-9FB824F1D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27BC1C-5350-4567-A839-A1209BC71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6FF486-34B5-42DA-B924-DEDBBB0B3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975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79A0-AD09-4F0D-9C61-34474ECBE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6B6F1-1020-4B30-8CDC-0F3B265885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417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79A0-AD09-4F0D-9C61-34474ECBE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6B6F1-1020-4B30-8CDC-0F3B265885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391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79A0-AD09-4F0D-9C61-34474ECBE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6B6F1-1020-4B30-8CDC-0F3B265885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1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79A0-AD09-4F0D-9C61-34474ECBE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6B6F1-1020-4B30-8CDC-0F3B265885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145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79A0-AD09-4F0D-9C61-34474ECBE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6B6F1-1020-4B30-8CDC-0F3B265885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3116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79A0-AD09-4F0D-9C61-34474ECBE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6B6F1-1020-4B30-8CDC-0F3B265885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097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FCDE88-6B27-4533-B36F-F99F0C50D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3A9FC9-255E-4854-98D1-39A825339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643E45-023C-41E8-A7DA-94A16DF22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6174F4-C5F6-4D28-BB84-FDF610876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3F44278-BBE5-494E-8AEB-1DFAB8F1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912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79A0-AD09-4F0D-9C61-34474ECBE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6B6F1-1020-4B30-8CDC-0F3B265885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7568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79A0-AD09-4F0D-9C61-34474ECBE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6B6F1-1020-4B30-8CDC-0F3B265885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0021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79A0-AD09-4F0D-9C61-34474ECBE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6B6F1-1020-4B30-8CDC-0F3B265885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8968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79A0-AD09-4F0D-9C61-34474ECBE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6B6F1-1020-4B30-8CDC-0F3B265885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6658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79A0-AD09-4F0D-9C61-34474ECBE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6B6F1-1020-4B30-8CDC-0F3B265885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480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2BE052-9C24-418D-AAB2-10AA891D4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4072A7-DD32-4463-9747-C3E72516C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0EAF1B-1302-457C-B195-4834F3994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57B754-501F-4123-9739-F8875FCFF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05E257-C560-459A-B6E3-CD5816B40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61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56EAD1-1CF5-4859-A1DE-0515A643A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8A56312-AF6A-4283-BC84-214621152D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04E12A1-63BD-4BBE-9D75-2552957E1E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9E95F20-12B7-480D-B856-2F601BAB2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A880F57-7477-4EEA-A5C9-E18C9B26B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BA3A298-1839-48F0-AFBC-889D5114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20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A569BD-3910-4300-88E9-4F7034CA5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12DBA8E-0125-4750-9D70-5FA2C1DCB4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B6603CF-A8AA-4EB5-9BB4-62547B9066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1796D21-2788-45C5-BB86-BC62370198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5C908C5-53DD-4F38-8E1A-FDF47F0831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26B7E03-1434-4215-A6CA-256176226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A9B5A22-8646-495E-9142-D072251BF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F10DDD9-A689-454D-AB50-2BD92D511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78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931749-6802-4862-8068-F0349DE16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B821D8F-3728-40EA-B107-D95BDE1CF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B8D3CA0-FE66-41CF-A901-15691B76C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6BA6EB7-FC87-4B32-AFF1-380394873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544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D1E1CFD-4811-40C7-9DDB-2019A03BC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BB5DA74-1D52-4318-9252-0EC4D249B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3B8AB45-972C-4C82-A357-60553B9E4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067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D1E1CFD-4811-40C7-9DDB-2019A03BC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BB5DA74-1D52-4318-9252-0EC4D249B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3B8AB45-972C-4C82-A357-60553B9E4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287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D1E1CFD-4811-40C7-9DDB-2019A03BC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BB5DA74-1D52-4318-9252-0EC4D249B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3B8AB45-972C-4C82-A357-60553B9E4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27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670DAC6-E1EB-4F25-9AE7-E86587EEA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A53881B-3AF3-4322-8026-4CF3E8C23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4F93D8-1AF8-44B5-9BC2-9685E65801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200C2-4840-4DC2-875E-7CA7FB4B7244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B2DBEA-B28C-4AB8-8DD6-3522B394E2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EAD36F-0C47-4C76-9C01-2A06365766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6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0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27E48B2E-EED0-5C7E-16F0-FBEE0AB1690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779A0-AD09-4F0D-9C61-34474ECBE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6B6F1-1020-4B30-8CDC-0F3B265885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814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gi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52808" cy="761513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1932" y="965048"/>
            <a:ext cx="8560526" cy="2257697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en-US" sz="5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5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5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5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endParaRPr lang="en-US" sz="5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280248" y="4187792"/>
            <a:ext cx="8560526" cy="2257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r>
              <a:rPr lang="en-US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GV: </a:t>
            </a:r>
            <a:r>
              <a:rPr lang="en-US" sz="28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Đỗ</a:t>
            </a:r>
            <a:r>
              <a:rPr lang="en-US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Kiều</a:t>
            </a:r>
            <a:r>
              <a:rPr lang="en-US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800" b="1" dirty="0" smtClean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</a:pPr>
            <a:r>
              <a:rPr lang="en-US" sz="28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5A5</a:t>
            </a:r>
            <a:endParaRPr lang="en-US" sz="28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857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xmlns="" id="{38AF9C98-3CF3-4DDA-B3F9-5C7A952F9112}"/>
              </a:ext>
            </a:extLst>
          </p:cNvPr>
          <p:cNvSpPr/>
          <p:nvPr/>
        </p:nvSpPr>
        <p:spPr>
          <a:xfrm>
            <a:off x="682926" y="1736401"/>
            <a:ext cx="2781301" cy="219425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DE0B2497-406B-47C4-B8A4-24301DC7B494}"/>
              </a:ext>
            </a:extLst>
          </p:cNvPr>
          <p:cNvSpPr/>
          <p:nvPr/>
        </p:nvSpPr>
        <p:spPr>
          <a:xfrm>
            <a:off x="4601676" y="27517"/>
            <a:ext cx="6515205" cy="3017132"/>
          </a:xfrm>
          <a:custGeom>
            <a:avLst/>
            <a:gdLst>
              <a:gd name="connsiteX0" fmla="*/ 0 w 2642472"/>
              <a:gd name="connsiteY0" fmla="*/ 1321236 h 2642472"/>
              <a:gd name="connsiteX1" fmla="*/ 1321236 w 2642472"/>
              <a:gd name="connsiteY1" fmla="*/ 0 h 2642472"/>
              <a:gd name="connsiteX2" fmla="*/ 2642472 w 2642472"/>
              <a:gd name="connsiteY2" fmla="*/ 1321236 h 2642472"/>
              <a:gd name="connsiteX3" fmla="*/ 1321236 w 2642472"/>
              <a:gd name="connsiteY3" fmla="*/ 2642472 h 2642472"/>
              <a:gd name="connsiteX4" fmla="*/ 0 w 2642472"/>
              <a:gd name="connsiteY4" fmla="*/ 1321236 h 264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2472" h="2642472">
                <a:moveTo>
                  <a:pt x="0" y="1321236"/>
                </a:moveTo>
                <a:cubicBezTo>
                  <a:pt x="0" y="591538"/>
                  <a:pt x="591538" y="0"/>
                  <a:pt x="1321236" y="0"/>
                </a:cubicBezTo>
                <a:cubicBezTo>
                  <a:pt x="2050934" y="0"/>
                  <a:pt x="2642472" y="591538"/>
                  <a:pt x="2642472" y="1321236"/>
                </a:cubicBezTo>
                <a:cubicBezTo>
                  <a:pt x="2642472" y="2050934"/>
                  <a:pt x="2050934" y="2642472"/>
                  <a:pt x="1321236" y="2642472"/>
                </a:cubicBezTo>
                <a:cubicBezTo>
                  <a:pt x="591538" y="2642472"/>
                  <a:pt x="0" y="2050934"/>
                  <a:pt x="0" y="132123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3266964"/>
              <a:satOff val="-13592"/>
              <a:lumOff val="3203"/>
              <a:alphaOff val="0"/>
            </a:schemeClr>
          </a:fillRef>
          <a:effectRef idx="0">
            <a:schemeClr val="accent4">
              <a:hueOff val="3266964"/>
              <a:satOff val="-13592"/>
              <a:lumOff val="320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4761" tIns="404761" rIns="404761" bIns="404761" numCol="1" spcCol="1270" anchor="ctr" anchorCtr="0">
            <a:noAutofit/>
          </a:bodyPr>
          <a:lstStyle/>
          <a:p>
            <a:pPr marL="0" lvl="0" indent="0" algn="ctr" defTabSz="1244600"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MỌI TRẺ EM ĐỀU DO BỐ MẸ SINH RA VÀ CÓ NHỮNG ĐẶC ĐIỂM GIỐNG VỚI BỐ MẸ CỦA MÌNH</a:t>
            </a:r>
            <a:endParaRPr lang="en-US" sz="28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E1AF9C1C-76E7-4416-9785-1CC4D9A2B9A8}"/>
              </a:ext>
            </a:extLst>
          </p:cNvPr>
          <p:cNvSpPr/>
          <p:nvPr/>
        </p:nvSpPr>
        <p:spPr>
          <a:xfrm>
            <a:off x="4601676" y="3751968"/>
            <a:ext cx="6515205" cy="3017132"/>
          </a:xfrm>
          <a:custGeom>
            <a:avLst/>
            <a:gdLst>
              <a:gd name="connsiteX0" fmla="*/ 0 w 2642472"/>
              <a:gd name="connsiteY0" fmla="*/ 1321236 h 2642472"/>
              <a:gd name="connsiteX1" fmla="*/ 1321236 w 2642472"/>
              <a:gd name="connsiteY1" fmla="*/ 0 h 2642472"/>
              <a:gd name="connsiteX2" fmla="*/ 2642472 w 2642472"/>
              <a:gd name="connsiteY2" fmla="*/ 1321236 h 2642472"/>
              <a:gd name="connsiteX3" fmla="*/ 1321236 w 2642472"/>
              <a:gd name="connsiteY3" fmla="*/ 2642472 h 2642472"/>
              <a:gd name="connsiteX4" fmla="*/ 0 w 2642472"/>
              <a:gd name="connsiteY4" fmla="*/ 1321236 h 264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2472" h="2642472">
                <a:moveTo>
                  <a:pt x="0" y="1321236"/>
                </a:moveTo>
                <a:cubicBezTo>
                  <a:pt x="0" y="591538"/>
                  <a:pt x="591538" y="0"/>
                  <a:pt x="1321236" y="0"/>
                </a:cubicBezTo>
                <a:cubicBezTo>
                  <a:pt x="2050934" y="0"/>
                  <a:pt x="2642472" y="591538"/>
                  <a:pt x="2642472" y="1321236"/>
                </a:cubicBezTo>
                <a:cubicBezTo>
                  <a:pt x="2642472" y="2050934"/>
                  <a:pt x="2050934" y="2642472"/>
                  <a:pt x="1321236" y="2642472"/>
                </a:cubicBezTo>
                <a:cubicBezTo>
                  <a:pt x="591538" y="2642472"/>
                  <a:pt x="0" y="2050934"/>
                  <a:pt x="0" y="132123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6533927"/>
              <a:satOff val="-27185"/>
              <a:lumOff val="6405"/>
              <a:alphaOff val="0"/>
            </a:schemeClr>
          </a:fillRef>
          <a:effectRef idx="0">
            <a:schemeClr val="accent4">
              <a:hueOff val="6533927"/>
              <a:satOff val="-27185"/>
              <a:lumOff val="640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4761" tIns="404761" rIns="404761" bIns="404761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NHỜ CÓ SỰ SINH SẢN MÀ CÁC THẾ HỆ TRONG MỖI GIA ĐÌNH, DÒNG HỌ ĐƯỢC DUY TRÌ KẾ TIẾP NHAU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A03EB81-6FF0-42C8-965B-742BEF0DB176}"/>
              </a:ext>
            </a:extLst>
          </p:cNvPr>
          <p:cNvSpPr txBox="1"/>
          <p:nvPr/>
        </p:nvSpPr>
        <p:spPr>
          <a:xfrm>
            <a:off x="800100" y="2521429"/>
            <a:ext cx="278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 SINH SẢN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79DAAFFD-CF79-4FBB-BF38-066D063DD958}"/>
              </a:ext>
            </a:extLst>
          </p:cNvPr>
          <p:cNvCxnSpPr>
            <a:cxnSpLocks/>
            <a:stCxn id="9" idx="6"/>
            <a:endCxn id="10" idx="0"/>
          </p:cNvCxnSpPr>
          <p:nvPr/>
        </p:nvCxnSpPr>
        <p:spPr>
          <a:xfrm flipV="1">
            <a:off x="3464227" y="1536083"/>
            <a:ext cx="1137449" cy="129744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E331EF71-6177-4CC3-B686-075415BF2FAF}"/>
              </a:ext>
            </a:extLst>
          </p:cNvPr>
          <p:cNvCxnSpPr>
            <a:cxnSpLocks/>
            <a:stCxn id="9" idx="6"/>
            <a:endCxn id="11" idx="0"/>
          </p:cNvCxnSpPr>
          <p:nvPr/>
        </p:nvCxnSpPr>
        <p:spPr>
          <a:xfrm>
            <a:off x="3464227" y="2833531"/>
            <a:ext cx="1137449" cy="242700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7901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1B053953-8244-4DAB-8461-2C54E8E2261F}"/>
              </a:ext>
            </a:extLst>
          </p:cNvPr>
          <p:cNvSpPr/>
          <p:nvPr/>
        </p:nvSpPr>
        <p:spPr>
          <a:xfrm>
            <a:off x="5327733" y="791631"/>
            <a:ext cx="5977470" cy="1185333"/>
          </a:xfrm>
          <a:custGeom>
            <a:avLst/>
            <a:gdLst>
              <a:gd name="connsiteX0" fmla="*/ 0 w 2032000"/>
              <a:gd name="connsiteY0" fmla="*/ 0 h 1185333"/>
              <a:gd name="connsiteX1" fmla="*/ 2032000 w 2032000"/>
              <a:gd name="connsiteY1" fmla="*/ 0 h 1185333"/>
              <a:gd name="connsiteX2" fmla="*/ 2032000 w 2032000"/>
              <a:gd name="connsiteY2" fmla="*/ 1185333 h 1185333"/>
              <a:gd name="connsiteX3" fmla="*/ 0 w 2032000"/>
              <a:gd name="connsiteY3" fmla="*/ 1185333 h 1185333"/>
              <a:gd name="connsiteX4" fmla="*/ 0 w 2032000"/>
              <a:gd name="connsiteY4" fmla="*/ 0 h 1185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2000" h="1185333">
                <a:moveTo>
                  <a:pt x="0" y="0"/>
                </a:moveTo>
                <a:lnTo>
                  <a:pt x="2032000" y="0"/>
                </a:lnTo>
                <a:lnTo>
                  <a:pt x="2032000" y="1185333"/>
                </a:lnTo>
                <a:lnTo>
                  <a:pt x="0" y="11853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4912" tIns="33020" rIns="33020" bIns="33020" numCol="1" spcCol="1270" anchor="ctr" anchorCtr="0">
            <a:noAutofit/>
          </a:bodyPr>
          <a:lstStyle/>
          <a:p>
            <a:pPr marL="0" lvl="0" indent="0" algn="l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trẻ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so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endParaRPr lang="en-US" sz="3200" b="1" kern="1200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FE2D7AA5-6757-44C7-A4DB-DF3131367F16}"/>
              </a:ext>
            </a:extLst>
          </p:cNvPr>
          <p:cNvSpPr/>
          <p:nvPr/>
        </p:nvSpPr>
        <p:spPr>
          <a:xfrm>
            <a:off x="5431366" y="2539994"/>
            <a:ext cx="5336199" cy="1185333"/>
          </a:xfrm>
          <a:custGeom>
            <a:avLst/>
            <a:gdLst>
              <a:gd name="connsiteX0" fmla="*/ 0 w 2032000"/>
              <a:gd name="connsiteY0" fmla="*/ 0 h 1185333"/>
              <a:gd name="connsiteX1" fmla="*/ 2032000 w 2032000"/>
              <a:gd name="connsiteY1" fmla="*/ 0 h 1185333"/>
              <a:gd name="connsiteX2" fmla="*/ 2032000 w 2032000"/>
              <a:gd name="connsiteY2" fmla="*/ 1185333 h 1185333"/>
              <a:gd name="connsiteX3" fmla="*/ 0 w 2032000"/>
              <a:gd name="connsiteY3" fmla="*/ 1185333 h 1185333"/>
              <a:gd name="connsiteX4" fmla="*/ 0 w 2032000"/>
              <a:gd name="connsiteY4" fmla="*/ 0 h 1185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2000" h="1185333">
                <a:moveTo>
                  <a:pt x="0" y="0"/>
                </a:moveTo>
                <a:lnTo>
                  <a:pt x="2032000" y="0"/>
                </a:lnTo>
                <a:lnTo>
                  <a:pt x="2032000" y="1185333"/>
                </a:lnTo>
                <a:lnTo>
                  <a:pt x="0" y="11853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4912" tIns="33020" rIns="33020" bIns="33020" numCol="1" spcCol="1270" anchor="ctr" anchorCtr="0">
            <a:noAutofit/>
          </a:bodyPr>
          <a:lstStyle/>
          <a:p>
            <a:pPr marL="0" lvl="0" indent="0" algn="l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Ý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nghĩa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endParaRPr lang="en-US" sz="3200" b="1" kern="1200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4044182-AF3E-4052-BB82-DD44CDE74D67}"/>
              </a:ext>
            </a:extLst>
          </p:cNvPr>
          <p:cNvGrpSpPr/>
          <p:nvPr/>
        </p:nvGrpSpPr>
        <p:grpSpPr>
          <a:xfrm>
            <a:off x="690033" y="1240364"/>
            <a:ext cx="4779433" cy="4826000"/>
            <a:chOff x="690033" y="1240364"/>
            <a:chExt cx="4779433" cy="48260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091D2B2E-2F5C-4525-B6B0-C6449678B3E8}"/>
                </a:ext>
              </a:extLst>
            </p:cNvPr>
            <p:cNvSpPr/>
            <p:nvPr/>
          </p:nvSpPr>
          <p:spPr>
            <a:xfrm>
              <a:off x="690033" y="2002364"/>
              <a:ext cx="4064000" cy="40640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0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8A3AEF9C-1968-4774-BD8A-31618B7DE0ED}"/>
                </a:ext>
              </a:extLst>
            </p:cNvPr>
            <p:cNvSpPr/>
            <p:nvPr/>
          </p:nvSpPr>
          <p:spPr>
            <a:xfrm>
              <a:off x="1502833" y="2815164"/>
              <a:ext cx="2438400" cy="24384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727682"/>
                <a:satOff val="-41964"/>
                <a:lumOff val="4314"/>
                <a:alphaOff val="0"/>
              </a:schemeClr>
            </a:fillRef>
            <a:effectRef idx="0">
              <a:schemeClr val="accent2">
                <a:hueOff val="-727682"/>
                <a:satOff val="-41964"/>
                <a:lumOff val="431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4E517D39-677E-451A-B76E-298C3C2C5274}"/>
                </a:ext>
              </a:extLst>
            </p:cNvPr>
            <p:cNvSpPr/>
            <p:nvPr/>
          </p:nvSpPr>
          <p:spPr>
            <a:xfrm>
              <a:off x="2315633" y="3627964"/>
              <a:ext cx="812800" cy="8128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9" name="Straight Connector 8">
              <a:extLst>
                <a:ext uri="{FF2B5EF4-FFF2-40B4-BE49-F238E27FC236}">
                  <a16:creationId xmlns:a16="http://schemas.microsoft.com/office/drawing/2014/main" xmlns="" id="{1A154786-1A98-4B61-8C7C-DDB51E428BC5}"/>
                </a:ext>
              </a:extLst>
            </p:cNvPr>
            <p:cNvSpPr/>
            <p:nvPr/>
          </p:nvSpPr>
          <p:spPr>
            <a:xfrm>
              <a:off x="4923366" y="1240364"/>
              <a:ext cx="508000" cy="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2">
              <a:schemeClr val="accent2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Straight Connector 9">
              <a:extLst>
                <a:ext uri="{FF2B5EF4-FFF2-40B4-BE49-F238E27FC236}">
                  <a16:creationId xmlns:a16="http://schemas.microsoft.com/office/drawing/2014/main" xmlns="" id="{955AF42F-C39B-47C6-9230-720C62A875ED}"/>
                </a:ext>
              </a:extLst>
            </p:cNvPr>
            <p:cNvSpPr/>
            <p:nvPr/>
          </p:nvSpPr>
          <p:spPr>
            <a:xfrm rot="5400000">
              <a:off x="2628223" y="1334855"/>
              <a:ext cx="2386922" cy="2199299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2">
              <a:schemeClr val="accent2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Straight Connector 11">
              <a:extLst>
                <a:ext uri="{FF2B5EF4-FFF2-40B4-BE49-F238E27FC236}">
                  <a16:creationId xmlns:a16="http://schemas.microsoft.com/office/drawing/2014/main" xmlns="" id="{6DFDB05D-6409-4374-B39C-D1C2EC08F8F2}"/>
                </a:ext>
              </a:extLst>
            </p:cNvPr>
            <p:cNvSpPr/>
            <p:nvPr/>
          </p:nvSpPr>
          <p:spPr>
            <a:xfrm>
              <a:off x="4961466" y="3212421"/>
              <a:ext cx="508000" cy="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2">
              <a:schemeClr val="accent2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Straight Connector 12">
              <a:extLst>
                <a:ext uri="{FF2B5EF4-FFF2-40B4-BE49-F238E27FC236}">
                  <a16:creationId xmlns:a16="http://schemas.microsoft.com/office/drawing/2014/main" xmlns="" id="{BA89DFDD-E04D-4335-9A9A-473A621534C5}"/>
                </a:ext>
              </a:extLst>
            </p:cNvPr>
            <p:cNvSpPr/>
            <p:nvPr/>
          </p:nvSpPr>
          <p:spPr>
            <a:xfrm rot="5400000">
              <a:off x="3600110" y="2715345"/>
              <a:ext cx="953181" cy="1896536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2">
              <a:schemeClr val="accent2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DA7F7DEF-F822-4044-ABB8-B28F1914914C}"/>
              </a:ext>
            </a:extLst>
          </p:cNvPr>
          <p:cNvSpPr/>
          <p:nvPr/>
        </p:nvSpPr>
        <p:spPr>
          <a:xfrm>
            <a:off x="7450666" y="3090332"/>
            <a:ext cx="2032000" cy="1185333"/>
          </a:xfrm>
          <a:custGeom>
            <a:avLst/>
            <a:gdLst>
              <a:gd name="connsiteX0" fmla="*/ 0 w 2032000"/>
              <a:gd name="connsiteY0" fmla="*/ 0 h 1185333"/>
              <a:gd name="connsiteX1" fmla="*/ 2032000 w 2032000"/>
              <a:gd name="connsiteY1" fmla="*/ 0 h 1185333"/>
              <a:gd name="connsiteX2" fmla="*/ 2032000 w 2032000"/>
              <a:gd name="connsiteY2" fmla="*/ 1185333 h 1185333"/>
              <a:gd name="connsiteX3" fmla="*/ 0 w 2032000"/>
              <a:gd name="connsiteY3" fmla="*/ 1185333 h 1185333"/>
              <a:gd name="connsiteX4" fmla="*/ 0 w 2032000"/>
              <a:gd name="connsiteY4" fmla="*/ 0 h 1185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2000" h="1185333">
                <a:moveTo>
                  <a:pt x="0" y="0"/>
                </a:moveTo>
                <a:lnTo>
                  <a:pt x="2032000" y="0"/>
                </a:lnTo>
                <a:lnTo>
                  <a:pt x="2032000" y="1185333"/>
                </a:lnTo>
                <a:lnTo>
                  <a:pt x="0" y="11853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4912" tIns="33020" rIns="33020" bIns="33020" numCol="1" spcCol="1270" anchor="ctr" anchorCtr="0">
            <a:noAutofit/>
          </a:bodyPr>
          <a:lstStyle/>
          <a:p>
            <a:pPr marL="0" lvl="0" indent="0" algn="l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600" kern="1200"/>
          </a:p>
        </p:txBody>
      </p:sp>
    </p:spTree>
    <p:extLst>
      <p:ext uri="{BB962C8B-B14F-4D97-AF65-F5344CB8AC3E}">
        <p14:creationId xmlns:p14="http://schemas.microsoft.com/office/powerpoint/2010/main" val="1176481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xmlns="" id="{E0F66AC8-5B10-4D10-9AF3-E1CC518AFC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1490957"/>
              </p:ext>
            </p:extLst>
          </p:nvPr>
        </p:nvGraphicFramePr>
        <p:xfrm>
          <a:off x="1023620" y="0"/>
          <a:ext cx="13619480" cy="6685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2669928138588">
            <a:hlinkClick r:id="" action="ppaction://media"/>
            <a:extLst>
              <a:ext uri="{FF2B5EF4-FFF2-40B4-BE49-F238E27FC236}">
                <a16:creationId xmlns:a16="http://schemas.microsoft.com/office/drawing/2014/main" xmlns="" id="{16D4B6A7-1611-4C7A-A513-5C7C7E307B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529883"/>
            <a:ext cx="3261815" cy="580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8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52358C-3C08-46CD-9E11-F0FB85CC1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285" y="0"/>
            <a:ext cx="4626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4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1B053953-8244-4DAB-8461-2C54E8E2261F}"/>
              </a:ext>
            </a:extLst>
          </p:cNvPr>
          <p:cNvSpPr/>
          <p:nvPr/>
        </p:nvSpPr>
        <p:spPr>
          <a:xfrm>
            <a:off x="5327733" y="791631"/>
            <a:ext cx="5977470" cy="1185333"/>
          </a:xfrm>
          <a:custGeom>
            <a:avLst/>
            <a:gdLst>
              <a:gd name="connsiteX0" fmla="*/ 0 w 2032000"/>
              <a:gd name="connsiteY0" fmla="*/ 0 h 1185333"/>
              <a:gd name="connsiteX1" fmla="*/ 2032000 w 2032000"/>
              <a:gd name="connsiteY1" fmla="*/ 0 h 1185333"/>
              <a:gd name="connsiteX2" fmla="*/ 2032000 w 2032000"/>
              <a:gd name="connsiteY2" fmla="*/ 1185333 h 1185333"/>
              <a:gd name="connsiteX3" fmla="*/ 0 w 2032000"/>
              <a:gd name="connsiteY3" fmla="*/ 1185333 h 1185333"/>
              <a:gd name="connsiteX4" fmla="*/ 0 w 2032000"/>
              <a:gd name="connsiteY4" fmla="*/ 0 h 1185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2000" h="1185333">
                <a:moveTo>
                  <a:pt x="0" y="0"/>
                </a:moveTo>
                <a:lnTo>
                  <a:pt x="2032000" y="0"/>
                </a:lnTo>
                <a:lnTo>
                  <a:pt x="2032000" y="1185333"/>
                </a:lnTo>
                <a:lnTo>
                  <a:pt x="0" y="11853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4912" tIns="33020" rIns="33020" bIns="33020" numCol="1" spcCol="1270" anchor="ctr" anchorCtr="0">
            <a:noAutofit/>
          </a:bodyPr>
          <a:lstStyle/>
          <a:p>
            <a:pPr marL="0" lvl="0" indent="0" algn="l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trẻ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so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endParaRPr lang="en-US" sz="3200" b="1" kern="1200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FE2D7AA5-6757-44C7-A4DB-DF3131367F16}"/>
              </a:ext>
            </a:extLst>
          </p:cNvPr>
          <p:cNvSpPr/>
          <p:nvPr/>
        </p:nvSpPr>
        <p:spPr>
          <a:xfrm>
            <a:off x="5431366" y="2539994"/>
            <a:ext cx="5336199" cy="1185333"/>
          </a:xfrm>
          <a:custGeom>
            <a:avLst/>
            <a:gdLst>
              <a:gd name="connsiteX0" fmla="*/ 0 w 2032000"/>
              <a:gd name="connsiteY0" fmla="*/ 0 h 1185333"/>
              <a:gd name="connsiteX1" fmla="*/ 2032000 w 2032000"/>
              <a:gd name="connsiteY1" fmla="*/ 0 h 1185333"/>
              <a:gd name="connsiteX2" fmla="*/ 2032000 w 2032000"/>
              <a:gd name="connsiteY2" fmla="*/ 1185333 h 1185333"/>
              <a:gd name="connsiteX3" fmla="*/ 0 w 2032000"/>
              <a:gd name="connsiteY3" fmla="*/ 1185333 h 1185333"/>
              <a:gd name="connsiteX4" fmla="*/ 0 w 2032000"/>
              <a:gd name="connsiteY4" fmla="*/ 0 h 1185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2000" h="1185333">
                <a:moveTo>
                  <a:pt x="0" y="0"/>
                </a:moveTo>
                <a:lnTo>
                  <a:pt x="2032000" y="0"/>
                </a:lnTo>
                <a:lnTo>
                  <a:pt x="2032000" y="1185333"/>
                </a:lnTo>
                <a:lnTo>
                  <a:pt x="0" y="11853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4912" tIns="33020" rIns="33020" bIns="33020" numCol="1" spcCol="1270" anchor="ctr" anchorCtr="0">
            <a:noAutofit/>
          </a:bodyPr>
          <a:lstStyle/>
          <a:p>
            <a:pPr marL="0" lvl="0" indent="0" algn="l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Ý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nghĩa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endParaRPr lang="en-US" sz="3200" b="1" kern="1200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4044182-AF3E-4052-BB82-DD44CDE74D67}"/>
              </a:ext>
            </a:extLst>
          </p:cNvPr>
          <p:cNvGrpSpPr/>
          <p:nvPr/>
        </p:nvGrpSpPr>
        <p:grpSpPr>
          <a:xfrm>
            <a:off x="690033" y="1240364"/>
            <a:ext cx="4779433" cy="4826000"/>
            <a:chOff x="690033" y="1240364"/>
            <a:chExt cx="4779433" cy="48260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091D2B2E-2F5C-4525-B6B0-C6449678B3E8}"/>
                </a:ext>
              </a:extLst>
            </p:cNvPr>
            <p:cNvSpPr/>
            <p:nvPr/>
          </p:nvSpPr>
          <p:spPr>
            <a:xfrm>
              <a:off x="690033" y="2002364"/>
              <a:ext cx="4064000" cy="40640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0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8A3AEF9C-1968-4774-BD8A-31618B7DE0ED}"/>
                </a:ext>
              </a:extLst>
            </p:cNvPr>
            <p:cNvSpPr/>
            <p:nvPr/>
          </p:nvSpPr>
          <p:spPr>
            <a:xfrm>
              <a:off x="1502833" y="2815164"/>
              <a:ext cx="2438400" cy="24384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727682"/>
                <a:satOff val="-41964"/>
                <a:lumOff val="4314"/>
                <a:alphaOff val="0"/>
              </a:schemeClr>
            </a:fillRef>
            <a:effectRef idx="0">
              <a:schemeClr val="accent2">
                <a:hueOff val="-727682"/>
                <a:satOff val="-41964"/>
                <a:lumOff val="431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4E517D39-677E-451A-B76E-298C3C2C5274}"/>
                </a:ext>
              </a:extLst>
            </p:cNvPr>
            <p:cNvSpPr/>
            <p:nvPr/>
          </p:nvSpPr>
          <p:spPr>
            <a:xfrm>
              <a:off x="2315633" y="3627964"/>
              <a:ext cx="812800" cy="8128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9" name="Straight Connector 8">
              <a:extLst>
                <a:ext uri="{FF2B5EF4-FFF2-40B4-BE49-F238E27FC236}">
                  <a16:creationId xmlns:a16="http://schemas.microsoft.com/office/drawing/2014/main" xmlns="" id="{1A154786-1A98-4B61-8C7C-DDB51E428BC5}"/>
                </a:ext>
              </a:extLst>
            </p:cNvPr>
            <p:cNvSpPr/>
            <p:nvPr/>
          </p:nvSpPr>
          <p:spPr>
            <a:xfrm>
              <a:off x="4923366" y="1240364"/>
              <a:ext cx="508000" cy="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2">
              <a:schemeClr val="accent2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Straight Connector 9">
              <a:extLst>
                <a:ext uri="{FF2B5EF4-FFF2-40B4-BE49-F238E27FC236}">
                  <a16:creationId xmlns:a16="http://schemas.microsoft.com/office/drawing/2014/main" xmlns="" id="{955AF42F-C39B-47C6-9230-720C62A875ED}"/>
                </a:ext>
              </a:extLst>
            </p:cNvPr>
            <p:cNvSpPr/>
            <p:nvPr/>
          </p:nvSpPr>
          <p:spPr>
            <a:xfrm rot="5400000">
              <a:off x="2628223" y="1334855"/>
              <a:ext cx="2386922" cy="2199299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2">
              <a:schemeClr val="accent2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Straight Connector 11">
              <a:extLst>
                <a:ext uri="{FF2B5EF4-FFF2-40B4-BE49-F238E27FC236}">
                  <a16:creationId xmlns:a16="http://schemas.microsoft.com/office/drawing/2014/main" xmlns="" id="{6DFDB05D-6409-4374-B39C-D1C2EC08F8F2}"/>
                </a:ext>
              </a:extLst>
            </p:cNvPr>
            <p:cNvSpPr/>
            <p:nvPr/>
          </p:nvSpPr>
          <p:spPr>
            <a:xfrm>
              <a:off x="4961466" y="3212421"/>
              <a:ext cx="508000" cy="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2">
              <a:schemeClr val="accent2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Straight Connector 12">
              <a:extLst>
                <a:ext uri="{FF2B5EF4-FFF2-40B4-BE49-F238E27FC236}">
                  <a16:creationId xmlns:a16="http://schemas.microsoft.com/office/drawing/2014/main" xmlns="" id="{BA89DFDD-E04D-4335-9A9A-473A621534C5}"/>
                </a:ext>
              </a:extLst>
            </p:cNvPr>
            <p:cNvSpPr/>
            <p:nvPr/>
          </p:nvSpPr>
          <p:spPr>
            <a:xfrm rot="5400000">
              <a:off x="3600110" y="2715345"/>
              <a:ext cx="953181" cy="1896536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2">
              <a:schemeClr val="accent2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DA7F7DEF-F822-4044-ABB8-B28F1914914C}"/>
              </a:ext>
            </a:extLst>
          </p:cNvPr>
          <p:cNvSpPr/>
          <p:nvPr/>
        </p:nvSpPr>
        <p:spPr>
          <a:xfrm>
            <a:off x="7450666" y="3090332"/>
            <a:ext cx="2032000" cy="1185333"/>
          </a:xfrm>
          <a:custGeom>
            <a:avLst/>
            <a:gdLst>
              <a:gd name="connsiteX0" fmla="*/ 0 w 2032000"/>
              <a:gd name="connsiteY0" fmla="*/ 0 h 1185333"/>
              <a:gd name="connsiteX1" fmla="*/ 2032000 w 2032000"/>
              <a:gd name="connsiteY1" fmla="*/ 0 h 1185333"/>
              <a:gd name="connsiteX2" fmla="*/ 2032000 w 2032000"/>
              <a:gd name="connsiteY2" fmla="*/ 1185333 h 1185333"/>
              <a:gd name="connsiteX3" fmla="*/ 0 w 2032000"/>
              <a:gd name="connsiteY3" fmla="*/ 1185333 h 1185333"/>
              <a:gd name="connsiteX4" fmla="*/ 0 w 2032000"/>
              <a:gd name="connsiteY4" fmla="*/ 0 h 1185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2000" h="1185333">
                <a:moveTo>
                  <a:pt x="0" y="0"/>
                </a:moveTo>
                <a:lnTo>
                  <a:pt x="2032000" y="0"/>
                </a:lnTo>
                <a:lnTo>
                  <a:pt x="2032000" y="1185333"/>
                </a:lnTo>
                <a:lnTo>
                  <a:pt x="0" y="11853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4912" tIns="33020" rIns="33020" bIns="33020" numCol="1" spcCol="1270" anchor="ctr" anchorCtr="0">
            <a:noAutofit/>
          </a:bodyPr>
          <a:lstStyle/>
          <a:p>
            <a:pPr marL="0" lvl="0" indent="0" algn="l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600" kern="1200"/>
          </a:p>
        </p:txBody>
      </p:sp>
    </p:spTree>
    <p:extLst>
      <p:ext uri="{BB962C8B-B14F-4D97-AF65-F5344CB8AC3E}">
        <p14:creationId xmlns:p14="http://schemas.microsoft.com/office/powerpoint/2010/main" val="2041614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B39E2F-3C8F-49DA-924E-E6F9FA278A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83" y="27296"/>
            <a:ext cx="4891794" cy="45284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6F9E30F-E976-4703-8E6A-350CD28A8B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7064" y="-1"/>
            <a:ext cx="6104936" cy="5336275"/>
          </a:xfrm>
          <a:prstGeom prst="rect">
            <a:avLst/>
          </a:prstGeom>
        </p:spPr>
      </p:pic>
      <p:pic>
        <p:nvPicPr>
          <p:cNvPr id="2" name="lien">
            <a:hlinkClick r:id="" action="ppaction://media"/>
            <a:extLst>
              <a:ext uri="{FF2B5EF4-FFF2-40B4-BE49-F238E27FC236}">
                <a16:creationId xmlns:a16="http://schemas.microsoft.com/office/drawing/2014/main" xmlns="" id="{A1BFD3A4-BE41-4F8A-B2B7-B135AA3D13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72927" y="4285065"/>
            <a:ext cx="1446146" cy="257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37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20389A9D-04D6-45FA-92D4-39E0EDBDC845}"/>
              </a:ext>
            </a:extLst>
          </p:cNvPr>
          <p:cNvSpPr/>
          <p:nvPr/>
        </p:nvSpPr>
        <p:spPr>
          <a:xfrm>
            <a:off x="2148344" y="132825"/>
            <a:ext cx="8097552" cy="1325032"/>
          </a:xfrm>
          <a:custGeom>
            <a:avLst/>
            <a:gdLst>
              <a:gd name="connsiteX0" fmla="*/ 0 w 8097552"/>
              <a:gd name="connsiteY0" fmla="*/ 0 h 1325030"/>
              <a:gd name="connsiteX1" fmla="*/ 7435037 w 8097552"/>
              <a:gd name="connsiteY1" fmla="*/ 0 h 1325030"/>
              <a:gd name="connsiteX2" fmla="*/ 8097552 w 8097552"/>
              <a:gd name="connsiteY2" fmla="*/ 662515 h 1325030"/>
              <a:gd name="connsiteX3" fmla="*/ 7435037 w 8097552"/>
              <a:gd name="connsiteY3" fmla="*/ 1325030 h 1325030"/>
              <a:gd name="connsiteX4" fmla="*/ 0 w 8097552"/>
              <a:gd name="connsiteY4" fmla="*/ 1325030 h 1325030"/>
              <a:gd name="connsiteX5" fmla="*/ 0 w 8097552"/>
              <a:gd name="connsiteY5" fmla="*/ 0 h 1325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97552" h="1325030">
                <a:moveTo>
                  <a:pt x="8097552" y="1325029"/>
                </a:moveTo>
                <a:lnTo>
                  <a:pt x="662515" y="1325029"/>
                </a:lnTo>
                <a:lnTo>
                  <a:pt x="0" y="662515"/>
                </a:lnTo>
                <a:lnTo>
                  <a:pt x="662515" y="1"/>
                </a:lnTo>
                <a:lnTo>
                  <a:pt x="8097552" y="1"/>
                </a:lnTo>
                <a:lnTo>
                  <a:pt x="8097552" y="132502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44588" tIns="106681" rIns="199136" bIns="106681" numCol="1" spcCol="1270" anchor="ctr" anchorCtr="0">
            <a:noAutofit/>
          </a:bodyPr>
          <a:lstStyle/>
          <a:p>
            <a:pPr marL="0" lvl="0" indent="0" algn="ctr" defTabSz="12446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Nhờ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đình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E46C9F6-4A15-4498-9169-2B49C803E8B1}"/>
              </a:ext>
            </a:extLst>
          </p:cNvPr>
          <p:cNvSpPr/>
          <p:nvPr/>
        </p:nvSpPr>
        <p:spPr>
          <a:xfrm>
            <a:off x="1958803" y="99911"/>
            <a:ext cx="1390860" cy="139086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EDDB3E4-C3E6-46CE-ABE4-EBF742F4D9F7}"/>
              </a:ext>
            </a:extLst>
          </p:cNvPr>
          <p:cNvGrpSpPr/>
          <p:nvPr/>
        </p:nvGrpSpPr>
        <p:grpSpPr>
          <a:xfrm>
            <a:off x="1958803" y="1728153"/>
            <a:ext cx="8287093" cy="1390860"/>
            <a:chOff x="1958803" y="1728153"/>
            <a:chExt cx="8287093" cy="139086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C2B1E4B5-4119-4BCF-9C46-EBFD9BF9D6E6}"/>
                </a:ext>
              </a:extLst>
            </p:cNvPr>
            <p:cNvSpPr/>
            <p:nvPr/>
          </p:nvSpPr>
          <p:spPr>
            <a:xfrm>
              <a:off x="2148344" y="1761067"/>
              <a:ext cx="8097552" cy="1325031"/>
            </a:xfrm>
            <a:custGeom>
              <a:avLst/>
              <a:gdLst>
                <a:gd name="connsiteX0" fmla="*/ 0 w 8097552"/>
                <a:gd name="connsiteY0" fmla="*/ 0 h 1325030"/>
                <a:gd name="connsiteX1" fmla="*/ 7435037 w 8097552"/>
                <a:gd name="connsiteY1" fmla="*/ 0 h 1325030"/>
                <a:gd name="connsiteX2" fmla="*/ 8097552 w 8097552"/>
                <a:gd name="connsiteY2" fmla="*/ 662515 h 1325030"/>
                <a:gd name="connsiteX3" fmla="*/ 7435037 w 8097552"/>
                <a:gd name="connsiteY3" fmla="*/ 1325030 h 1325030"/>
                <a:gd name="connsiteX4" fmla="*/ 0 w 8097552"/>
                <a:gd name="connsiteY4" fmla="*/ 1325030 h 1325030"/>
                <a:gd name="connsiteX5" fmla="*/ 0 w 8097552"/>
                <a:gd name="connsiteY5" fmla="*/ 0 h 1325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97552" h="1325030">
                  <a:moveTo>
                    <a:pt x="8097552" y="1325029"/>
                  </a:moveTo>
                  <a:lnTo>
                    <a:pt x="662515" y="1325029"/>
                  </a:lnTo>
                  <a:lnTo>
                    <a:pt x="0" y="662515"/>
                  </a:lnTo>
                  <a:lnTo>
                    <a:pt x="662515" y="1"/>
                  </a:lnTo>
                  <a:lnTo>
                    <a:pt x="8097552" y="1"/>
                  </a:lnTo>
                  <a:lnTo>
                    <a:pt x="8097552" y="132502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4900445"/>
                <a:satOff val="-20388"/>
                <a:lumOff val="4804"/>
                <a:alphaOff val="0"/>
              </a:schemeClr>
            </a:fillRef>
            <a:effectRef idx="0">
              <a:schemeClr val="accent4">
                <a:hueOff val="4900445"/>
                <a:satOff val="-20388"/>
                <a:lumOff val="480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44588" tIns="106681" rIns="199136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Nhờ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sự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sinh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sản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ở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mỗi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gia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đình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E2A4B6B9-7B0E-435C-B83E-63AE7E948108}"/>
                </a:ext>
              </a:extLst>
            </p:cNvPr>
            <p:cNvSpPr/>
            <p:nvPr/>
          </p:nvSpPr>
          <p:spPr>
            <a:xfrm>
              <a:off x="1958803" y="1728153"/>
              <a:ext cx="1390860" cy="139086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50000"/>
                <a:hueOff val="5394097"/>
                <a:satOff val="-25103"/>
                <a:lumOff val="-1101"/>
                <a:alphaOff val="0"/>
              </a:schemeClr>
            </a:fillRef>
            <a:effectRef idx="0">
              <a:schemeClr val="accent4">
                <a:tint val="50000"/>
                <a:hueOff val="5394097"/>
                <a:satOff val="-25103"/>
                <a:lumOff val="-1101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D4704140-AE46-4E9E-825F-09E6F61F6615}"/>
              </a:ext>
            </a:extLst>
          </p:cNvPr>
          <p:cNvGrpSpPr/>
          <p:nvPr/>
        </p:nvGrpSpPr>
        <p:grpSpPr>
          <a:xfrm>
            <a:off x="1958803" y="3356396"/>
            <a:ext cx="8287093" cy="1390860"/>
            <a:chOff x="1958803" y="3711996"/>
            <a:chExt cx="8287093" cy="139086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8E18AF8B-AE23-4745-8481-FE4A92685FE6}"/>
                </a:ext>
              </a:extLst>
            </p:cNvPr>
            <p:cNvSpPr/>
            <p:nvPr/>
          </p:nvSpPr>
          <p:spPr>
            <a:xfrm>
              <a:off x="2148344" y="3744909"/>
              <a:ext cx="8097552" cy="1325031"/>
            </a:xfrm>
            <a:custGeom>
              <a:avLst/>
              <a:gdLst>
                <a:gd name="connsiteX0" fmla="*/ 0 w 8097552"/>
                <a:gd name="connsiteY0" fmla="*/ 0 h 1325030"/>
                <a:gd name="connsiteX1" fmla="*/ 7435037 w 8097552"/>
                <a:gd name="connsiteY1" fmla="*/ 0 h 1325030"/>
                <a:gd name="connsiteX2" fmla="*/ 8097552 w 8097552"/>
                <a:gd name="connsiteY2" fmla="*/ 662515 h 1325030"/>
                <a:gd name="connsiteX3" fmla="*/ 7435037 w 8097552"/>
                <a:gd name="connsiteY3" fmla="*/ 1325030 h 1325030"/>
                <a:gd name="connsiteX4" fmla="*/ 0 w 8097552"/>
                <a:gd name="connsiteY4" fmla="*/ 1325030 h 1325030"/>
                <a:gd name="connsiteX5" fmla="*/ 0 w 8097552"/>
                <a:gd name="connsiteY5" fmla="*/ 0 h 1325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97552" h="1325030">
                  <a:moveTo>
                    <a:pt x="8097552" y="1325029"/>
                  </a:moveTo>
                  <a:lnTo>
                    <a:pt x="662515" y="1325029"/>
                  </a:lnTo>
                  <a:lnTo>
                    <a:pt x="0" y="662515"/>
                  </a:lnTo>
                  <a:lnTo>
                    <a:pt x="662515" y="1"/>
                  </a:lnTo>
                  <a:lnTo>
                    <a:pt x="8097552" y="1"/>
                  </a:lnTo>
                  <a:lnTo>
                    <a:pt x="8097552" y="132502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9800891"/>
                <a:satOff val="-40777"/>
                <a:lumOff val="9608"/>
                <a:alphaOff val="0"/>
              </a:schemeClr>
            </a:fillRef>
            <a:effectRef idx="0">
              <a:schemeClr val="accent4">
                <a:hueOff val="9800891"/>
                <a:satOff val="-40777"/>
                <a:lumOff val="960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44588" tIns="106681" rIns="199136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Đều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bắt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đầu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từ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bố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mẹ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sinh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ra con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cái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66AEE1CB-9F1A-452F-AEF4-6074297992AB}"/>
                </a:ext>
              </a:extLst>
            </p:cNvPr>
            <p:cNvSpPr/>
            <p:nvPr/>
          </p:nvSpPr>
          <p:spPr>
            <a:xfrm>
              <a:off x="1958803" y="3711996"/>
              <a:ext cx="1390860" cy="139086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50000"/>
                <a:hueOff val="10788194"/>
                <a:satOff val="-50206"/>
                <a:lumOff val="-2202"/>
                <a:alphaOff val="0"/>
              </a:schemeClr>
            </a:fillRef>
            <a:effectRef idx="0">
              <a:schemeClr val="accent4">
                <a:tint val="50000"/>
                <a:hueOff val="10788194"/>
                <a:satOff val="-50206"/>
                <a:lumOff val="-2202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AEE2E7A-E468-42E2-AFF1-4F1F2BA06CDC}"/>
              </a:ext>
            </a:extLst>
          </p:cNvPr>
          <p:cNvSpPr txBox="1"/>
          <p:nvPr/>
        </p:nvSpPr>
        <p:spPr>
          <a:xfrm>
            <a:off x="1308100" y="5143500"/>
            <a:ext cx="1028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hờ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đình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dòng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duy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nối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55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xmlns="" id="{38AF9C98-3CF3-4DDA-B3F9-5C7A952F9112}"/>
              </a:ext>
            </a:extLst>
          </p:cNvPr>
          <p:cNvSpPr/>
          <p:nvPr/>
        </p:nvSpPr>
        <p:spPr>
          <a:xfrm>
            <a:off x="378125" y="1466076"/>
            <a:ext cx="3381075" cy="2794696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DE0B2497-406B-47C4-B8A4-24301DC7B494}"/>
              </a:ext>
            </a:extLst>
          </p:cNvPr>
          <p:cNvSpPr/>
          <p:nvPr/>
        </p:nvSpPr>
        <p:spPr>
          <a:xfrm>
            <a:off x="4690575" y="129000"/>
            <a:ext cx="6515205" cy="1880472"/>
          </a:xfrm>
          <a:custGeom>
            <a:avLst/>
            <a:gdLst>
              <a:gd name="connsiteX0" fmla="*/ 0 w 2642472"/>
              <a:gd name="connsiteY0" fmla="*/ 1321236 h 2642472"/>
              <a:gd name="connsiteX1" fmla="*/ 1321236 w 2642472"/>
              <a:gd name="connsiteY1" fmla="*/ 0 h 2642472"/>
              <a:gd name="connsiteX2" fmla="*/ 2642472 w 2642472"/>
              <a:gd name="connsiteY2" fmla="*/ 1321236 h 2642472"/>
              <a:gd name="connsiteX3" fmla="*/ 1321236 w 2642472"/>
              <a:gd name="connsiteY3" fmla="*/ 2642472 h 2642472"/>
              <a:gd name="connsiteX4" fmla="*/ 0 w 2642472"/>
              <a:gd name="connsiteY4" fmla="*/ 1321236 h 264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2472" h="2642472">
                <a:moveTo>
                  <a:pt x="0" y="1321236"/>
                </a:moveTo>
                <a:cubicBezTo>
                  <a:pt x="0" y="591538"/>
                  <a:pt x="591538" y="0"/>
                  <a:pt x="1321236" y="0"/>
                </a:cubicBezTo>
                <a:cubicBezTo>
                  <a:pt x="2050934" y="0"/>
                  <a:pt x="2642472" y="591538"/>
                  <a:pt x="2642472" y="1321236"/>
                </a:cubicBezTo>
                <a:cubicBezTo>
                  <a:pt x="2642472" y="2050934"/>
                  <a:pt x="2050934" y="2642472"/>
                  <a:pt x="1321236" y="2642472"/>
                </a:cubicBezTo>
                <a:cubicBezTo>
                  <a:pt x="591538" y="2642472"/>
                  <a:pt x="0" y="2050934"/>
                  <a:pt x="0" y="132123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3266964"/>
              <a:satOff val="-13592"/>
              <a:lumOff val="3203"/>
              <a:alphaOff val="0"/>
            </a:schemeClr>
          </a:fillRef>
          <a:effectRef idx="0">
            <a:schemeClr val="accent4">
              <a:hueOff val="3266964"/>
              <a:satOff val="-13592"/>
              <a:lumOff val="320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4761" tIns="404761" rIns="404761" bIns="404761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ó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mấy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E1AF9C1C-76E7-4416-9785-1CC4D9A2B9A8}"/>
              </a:ext>
            </a:extLst>
          </p:cNvPr>
          <p:cNvSpPr/>
          <p:nvPr/>
        </p:nvSpPr>
        <p:spPr>
          <a:xfrm>
            <a:off x="4690576" y="2407214"/>
            <a:ext cx="6515205" cy="1880472"/>
          </a:xfrm>
          <a:custGeom>
            <a:avLst/>
            <a:gdLst>
              <a:gd name="connsiteX0" fmla="*/ 0 w 2642472"/>
              <a:gd name="connsiteY0" fmla="*/ 1321236 h 2642472"/>
              <a:gd name="connsiteX1" fmla="*/ 1321236 w 2642472"/>
              <a:gd name="connsiteY1" fmla="*/ 0 h 2642472"/>
              <a:gd name="connsiteX2" fmla="*/ 2642472 w 2642472"/>
              <a:gd name="connsiteY2" fmla="*/ 1321236 h 2642472"/>
              <a:gd name="connsiteX3" fmla="*/ 1321236 w 2642472"/>
              <a:gd name="connsiteY3" fmla="*/ 2642472 h 2642472"/>
              <a:gd name="connsiteX4" fmla="*/ 0 w 2642472"/>
              <a:gd name="connsiteY4" fmla="*/ 1321236 h 264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2472" h="2642472">
                <a:moveTo>
                  <a:pt x="0" y="1321236"/>
                </a:moveTo>
                <a:cubicBezTo>
                  <a:pt x="0" y="591538"/>
                  <a:pt x="591538" y="0"/>
                  <a:pt x="1321236" y="0"/>
                </a:cubicBezTo>
                <a:cubicBezTo>
                  <a:pt x="2050934" y="0"/>
                  <a:pt x="2642472" y="591538"/>
                  <a:pt x="2642472" y="1321236"/>
                </a:cubicBezTo>
                <a:cubicBezTo>
                  <a:pt x="2642472" y="2050934"/>
                  <a:pt x="2050934" y="2642472"/>
                  <a:pt x="1321236" y="2642472"/>
                </a:cubicBezTo>
                <a:cubicBezTo>
                  <a:pt x="591538" y="2642472"/>
                  <a:pt x="0" y="2050934"/>
                  <a:pt x="0" y="132123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6533927"/>
              <a:satOff val="-27185"/>
              <a:lumOff val="6405"/>
              <a:alphaOff val="0"/>
            </a:schemeClr>
          </a:fillRef>
          <a:effectRef idx="0">
            <a:schemeClr val="accent4">
              <a:hueOff val="6533927"/>
              <a:satOff val="-27185"/>
              <a:lumOff val="640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4761" tIns="404761" rIns="404761" bIns="404761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 là những ai?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54756521-6A69-4E37-9B47-00DBC3D8765F}"/>
              </a:ext>
            </a:extLst>
          </p:cNvPr>
          <p:cNvSpPr/>
          <p:nvPr/>
        </p:nvSpPr>
        <p:spPr>
          <a:xfrm>
            <a:off x="4690575" y="4685428"/>
            <a:ext cx="6515205" cy="1880472"/>
          </a:xfrm>
          <a:custGeom>
            <a:avLst/>
            <a:gdLst>
              <a:gd name="connsiteX0" fmla="*/ 0 w 2642472"/>
              <a:gd name="connsiteY0" fmla="*/ 1321236 h 2642472"/>
              <a:gd name="connsiteX1" fmla="*/ 1321236 w 2642472"/>
              <a:gd name="connsiteY1" fmla="*/ 0 h 2642472"/>
              <a:gd name="connsiteX2" fmla="*/ 2642472 w 2642472"/>
              <a:gd name="connsiteY2" fmla="*/ 1321236 h 2642472"/>
              <a:gd name="connsiteX3" fmla="*/ 1321236 w 2642472"/>
              <a:gd name="connsiteY3" fmla="*/ 2642472 h 2642472"/>
              <a:gd name="connsiteX4" fmla="*/ 0 w 2642472"/>
              <a:gd name="connsiteY4" fmla="*/ 1321236 h 264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2472" h="2642472">
                <a:moveTo>
                  <a:pt x="0" y="1321236"/>
                </a:moveTo>
                <a:cubicBezTo>
                  <a:pt x="0" y="591538"/>
                  <a:pt x="591538" y="0"/>
                  <a:pt x="1321236" y="0"/>
                </a:cubicBezTo>
                <a:cubicBezTo>
                  <a:pt x="2050934" y="0"/>
                  <a:pt x="2642472" y="591538"/>
                  <a:pt x="2642472" y="1321236"/>
                </a:cubicBezTo>
                <a:cubicBezTo>
                  <a:pt x="2642472" y="2050934"/>
                  <a:pt x="2050934" y="2642472"/>
                  <a:pt x="1321236" y="2642472"/>
                </a:cubicBezTo>
                <a:cubicBezTo>
                  <a:pt x="591538" y="2642472"/>
                  <a:pt x="0" y="2050934"/>
                  <a:pt x="0" y="132123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9800891"/>
              <a:satOff val="-40777"/>
              <a:lumOff val="9608"/>
              <a:alphaOff val="0"/>
            </a:schemeClr>
          </a:fillRef>
          <a:effectRef idx="0">
            <a:schemeClr val="accent4">
              <a:hueOff val="9800891"/>
              <a:satOff val="-40777"/>
              <a:lumOff val="960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4761" tIns="404761" rIns="404761" bIns="404761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giống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thân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đình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A03EB81-6FF0-42C8-965B-742BEF0DB176}"/>
              </a:ext>
            </a:extLst>
          </p:cNvPr>
          <p:cNvSpPr txBox="1"/>
          <p:nvPr/>
        </p:nvSpPr>
        <p:spPr>
          <a:xfrm>
            <a:off x="800100" y="2521429"/>
            <a:ext cx="278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đình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79DAAFFD-CF79-4FBB-BF38-066D063DD958}"/>
              </a:ext>
            </a:extLst>
          </p:cNvPr>
          <p:cNvCxnSpPr>
            <a:stCxn id="9" idx="6"/>
            <a:endCxn id="10" idx="0"/>
          </p:cNvCxnSpPr>
          <p:nvPr/>
        </p:nvCxnSpPr>
        <p:spPr>
          <a:xfrm flipV="1">
            <a:off x="3759200" y="1069236"/>
            <a:ext cx="931375" cy="179418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E331EF71-6177-4CC3-B686-075415BF2FAF}"/>
              </a:ext>
            </a:extLst>
          </p:cNvPr>
          <p:cNvCxnSpPr>
            <a:cxnSpLocks/>
            <a:stCxn id="9" idx="6"/>
            <a:endCxn id="11" idx="0"/>
          </p:cNvCxnSpPr>
          <p:nvPr/>
        </p:nvCxnSpPr>
        <p:spPr>
          <a:xfrm>
            <a:off x="3759200" y="2863424"/>
            <a:ext cx="931376" cy="484026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ACE3CFAD-61E3-4ADE-898B-AE54392F6879}"/>
              </a:ext>
            </a:extLst>
          </p:cNvPr>
          <p:cNvCxnSpPr>
            <a:cxnSpLocks/>
            <a:stCxn id="9" idx="6"/>
            <a:endCxn id="12" idx="0"/>
          </p:cNvCxnSpPr>
          <p:nvPr/>
        </p:nvCxnSpPr>
        <p:spPr>
          <a:xfrm>
            <a:off x="3759200" y="2863424"/>
            <a:ext cx="931375" cy="276224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952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CD61FEE-535E-408C-982F-35DD138DF566}"/>
              </a:ext>
            </a:extLst>
          </p:cNvPr>
          <p:cNvSpPr txBox="1"/>
          <p:nvPr/>
        </p:nvSpPr>
        <p:spPr>
          <a:xfrm>
            <a:off x="647700" y="114300"/>
            <a:ext cx="11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pic>
        <p:nvPicPr>
          <p:cNvPr id="1026" name="Picture 2" descr="Honekawa Suneo – Wikipedia tiếng Việt">
            <a:extLst>
              <a:ext uri="{FF2B5EF4-FFF2-40B4-BE49-F238E27FC236}">
                <a16:creationId xmlns:a16="http://schemas.microsoft.com/office/drawing/2014/main" xmlns="" id="{9C33A89E-38AD-4538-BD50-6C9819424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0" y="1192790"/>
            <a:ext cx="1905000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raemon đã 51 năm tuổi nhưng chị em có thể chưa biết hết những nhân vật bí  ẩn trong bộ truyện này">
            <a:extLst>
              <a:ext uri="{FF2B5EF4-FFF2-40B4-BE49-F238E27FC236}">
                <a16:creationId xmlns:a16="http://schemas.microsoft.com/office/drawing/2014/main" xmlns="" id="{2590FE75-233F-4785-9D90-6DFD4CBE8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1" y="3948924"/>
            <a:ext cx="2449514" cy="291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ác nhân vật trong Doraemon này tên là gì?">
            <a:extLst>
              <a:ext uri="{FF2B5EF4-FFF2-40B4-BE49-F238E27FC236}">
                <a16:creationId xmlns:a16="http://schemas.microsoft.com/office/drawing/2014/main" xmlns="" id="{35F0A6D9-BB1A-44C8-9791-79013938B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114" y="4394200"/>
            <a:ext cx="43815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ác nhân vật trong Đôrêmon thuộc cung hoàng đạo nào?">
            <a:extLst>
              <a:ext uri="{FF2B5EF4-FFF2-40B4-BE49-F238E27FC236}">
                <a16:creationId xmlns:a16="http://schemas.microsoft.com/office/drawing/2014/main" xmlns="" id="{876C60D7-8810-420D-889E-269902570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6" y="1016282"/>
            <a:ext cx="2298703" cy="328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xmlns="" id="{1229EF2F-99C8-48C1-8B79-8BEECB18E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998" y="699075"/>
            <a:ext cx="2413002" cy="286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obi Nobisuke | Wikia Doraemon tiếng Việt | Fandom">
            <a:extLst>
              <a:ext uri="{FF2B5EF4-FFF2-40B4-BE49-F238E27FC236}">
                <a16:creationId xmlns:a16="http://schemas.microsoft.com/office/drawing/2014/main" xmlns="" id="{FECDF6C8-4E5D-4A37-BF1D-5EE97B1B8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6" y="3992560"/>
            <a:ext cx="2413002" cy="286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C0DECCF6-F653-4ABC-B8D7-F22B60A20D2C}"/>
              </a:ext>
            </a:extLst>
          </p:cNvPr>
          <p:cNvCxnSpPr>
            <a:stCxn id="1032" idx="3"/>
            <a:endCxn id="1030" idx="0"/>
          </p:cNvCxnSpPr>
          <p:nvPr/>
        </p:nvCxnSpPr>
        <p:spPr>
          <a:xfrm>
            <a:off x="2713039" y="2657224"/>
            <a:ext cx="6981825" cy="173697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C8F1BF8B-A2A2-4FEB-B8E1-6CC089CA6BFF}"/>
              </a:ext>
            </a:extLst>
          </p:cNvPr>
          <p:cNvCxnSpPr>
            <a:cxnSpLocks/>
          </p:cNvCxnSpPr>
          <p:nvPr/>
        </p:nvCxnSpPr>
        <p:spPr>
          <a:xfrm>
            <a:off x="6186769" y="2657223"/>
            <a:ext cx="48931" cy="140100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F4BDA805-C3A8-4B7B-8662-59F51D0E3887}"/>
              </a:ext>
            </a:extLst>
          </p:cNvPr>
          <p:cNvCxnSpPr>
            <a:cxnSpLocks/>
          </p:cNvCxnSpPr>
          <p:nvPr/>
        </p:nvCxnSpPr>
        <p:spPr>
          <a:xfrm flipH="1">
            <a:off x="3653772" y="2596035"/>
            <a:ext cx="6016627" cy="16161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80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ia đình Nobi | Wikia Doraemon tiếng Việt | Fandom">
            <a:extLst>
              <a:ext uri="{FF2B5EF4-FFF2-40B4-BE49-F238E27FC236}">
                <a16:creationId xmlns:a16="http://schemas.microsoft.com/office/drawing/2014/main" xmlns="" id="{59BB7E57-0B97-41BB-B0D8-8A1CC1A71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7C9034-99FA-422D-BD33-C6EFC7E1C108}"/>
              </a:ext>
            </a:extLst>
          </p:cNvPr>
          <p:cNvGrpSpPr/>
          <p:nvPr/>
        </p:nvGrpSpPr>
        <p:grpSpPr>
          <a:xfrm>
            <a:off x="984250" y="4660900"/>
            <a:ext cx="10223500" cy="1676400"/>
            <a:chOff x="-3632200" y="2933700"/>
            <a:chExt cx="10223500" cy="16764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9613B557-C717-4D02-A13E-0361FE746227}"/>
                </a:ext>
              </a:extLst>
            </p:cNvPr>
            <p:cNvSpPr/>
            <p:nvPr/>
          </p:nvSpPr>
          <p:spPr>
            <a:xfrm>
              <a:off x="-3632200" y="2933700"/>
              <a:ext cx="10223500" cy="1676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A781D3B3-5F88-4016-8B85-1188A5192BDB}"/>
                </a:ext>
              </a:extLst>
            </p:cNvPr>
            <p:cNvSpPr txBox="1"/>
            <p:nvPr/>
          </p:nvSpPr>
          <p:spPr>
            <a:xfrm>
              <a:off x="-3429000" y="3037276"/>
              <a:ext cx="10020300" cy="14692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ọi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trẻ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đều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do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bố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mẹ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sinh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ra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đặc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giống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với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bố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mẹ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mình</a:t>
              </a:r>
              <a:endPara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51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46424862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396</Words>
  <Application>Microsoft Office PowerPoint</Application>
  <PresentationFormat>Widescreen</PresentationFormat>
  <Paragraphs>44</Paragraphs>
  <Slides>11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Tahoma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Phạm</dc:creator>
  <cp:lastModifiedBy>admin</cp:lastModifiedBy>
  <cp:revision>11</cp:revision>
  <dcterms:created xsi:type="dcterms:W3CDTF">2021-08-03T12:35:36Z</dcterms:created>
  <dcterms:modified xsi:type="dcterms:W3CDTF">2022-09-21T02:03:00Z</dcterms:modified>
</cp:coreProperties>
</file>