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01" r:id="rId3"/>
    <p:sldId id="289" r:id="rId4"/>
    <p:sldId id="296" r:id="rId5"/>
    <p:sldId id="297" r:id="rId6"/>
    <p:sldId id="256" r:id="rId7"/>
    <p:sldId id="273" r:id="rId8"/>
    <p:sldId id="258" r:id="rId9"/>
    <p:sldId id="295" r:id="rId10"/>
    <p:sldId id="260" r:id="rId11"/>
    <p:sldId id="277" r:id="rId12"/>
    <p:sldId id="261" r:id="rId13"/>
    <p:sldId id="263" r:id="rId14"/>
    <p:sldId id="303" r:id="rId15"/>
    <p:sldId id="262" r:id="rId16"/>
    <p:sldId id="278" r:id="rId17"/>
    <p:sldId id="264" r:id="rId18"/>
    <p:sldId id="266" r:id="rId19"/>
    <p:sldId id="267" r:id="rId20"/>
    <p:sldId id="298" r:id="rId21"/>
    <p:sldId id="282" r:id="rId22"/>
    <p:sldId id="287" r:id="rId23"/>
    <p:sldId id="299" r:id="rId24"/>
    <p:sldId id="270" r:id="rId25"/>
    <p:sldId id="300" r:id="rId26"/>
    <p:sldId id="271" r:id="rId27"/>
    <p:sldId id="302" r:id="rId28"/>
    <p:sldId id="272" r:id="rId29"/>
    <p:sldId id="279" r:id="rId3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78" d="100"/>
          <a:sy n="78" d="100"/>
        </p:scale>
        <p:origin x="152" y="44"/>
      </p:cViewPr>
      <p:guideLst>
        <p:guide orient="horz" pos="16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64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257583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18408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77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202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5202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0430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6682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1501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064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991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9799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6406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59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3/31/2022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3/31/2022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83445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
        <p:nvSpPr>
          <p:cNvPr id="5" name="Title 1"/>
          <p:cNvSpPr>
            <a:spLocks noGrp="1"/>
          </p:cNvSpPr>
          <p:nvPr>
            <p:ph type="title"/>
          </p:nvPr>
        </p:nvSpPr>
        <p:spPr>
          <a:xfrm>
            <a:off x="3200400" y="2156355"/>
            <a:ext cx="2743200" cy="914400"/>
          </a:xfrm>
        </p:spPr>
        <p:txBody>
          <a:bodyPr>
            <a:normAutofit/>
          </a:bodyPr>
          <a:lstStyle/>
          <a:p>
            <a:pPr algn="l"/>
            <a:r>
              <a:rPr lang="en-US" sz="3900">
                <a:latin typeface="Arial" pitchFamily="34" charset="0"/>
                <a:cs typeface="Arial" pitchFamily="34" charset="0"/>
              </a:rPr>
              <a:t>kêu cứu</a:t>
            </a: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a:latin typeface="Arial" pitchFamily="34" charset="0"/>
                <a:cs typeface="Arial" pitchFamily="34" charset="0"/>
              </a:rPr>
              <a:t>chăn cừu</a:t>
            </a: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thản nhiên</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Các bác nông dân nghĩ là chú lại lừa mình, nên vẫn thản nhiên làm việc.</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3" name="TextBox 2">
            <a:extLst>
              <a:ext uri="{FF2B5EF4-FFF2-40B4-BE49-F238E27FC236}">
                <a16:creationId xmlns:a16="http://schemas.microsoft.com/office/drawing/2014/main" id="{5F4CBDA3-5235-4585-8433-EBB8B8245A36}"/>
              </a:ext>
            </a:extLst>
          </p:cNvPr>
          <p:cNvSpPr txBox="1"/>
          <p:nvPr/>
        </p:nvSpPr>
        <p:spPr>
          <a:xfrm>
            <a:off x="773752" y="373619"/>
            <a:ext cx="381000" cy="369332"/>
          </a:xfrm>
          <a:prstGeom prst="rect">
            <a:avLst/>
          </a:prstGeom>
          <a:noFill/>
        </p:spPr>
        <p:txBody>
          <a:bodyPr wrap="square" rtlCol="0">
            <a:spAutoFit/>
          </a:bodyPr>
          <a:lstStyle/>
          <a:p>
            <a:r>
              <a:rPr lang="en-US">
                <a:solidFill>
                  <a:srgbClr val="FF0000"/>
                </a:solidFill>
              </a:rPr>
              <a:t>1</a:t>
            </a:r>
          </a:p>
        </p:txBody>
      </p:sp>
      <p:sp>
        <p:nvSpPr>
          <p:cNvPr id="20" name="TextBox 19">
            <a:extLst>
              <a:ext uri="{FF2B5EF4-FFF2-40B4-BE49-F238E27FC236}">
                <a16:creationId xmlns:a16="http://schemas.microsoft.com/office/drawing/2014/main" id="{74E3827E-F98B-435B-ADED-FCA774EBD91F}"/>
              </a:ext>
            </a:extLst>
          </p:cNvPr>
          <p:cNvSpPr txBox="1"/>
          <p:nvPr/>
        </p:nvSpPr>
        <p:spPr>
          <a:xfrm>
            <a:off x="13607" y="602218"/>
            <a:ext cx="381000" cy="369332"/>
          </a:xfrm>
          <a:prstGeom prst="rect">
            <a:avLst/>
          </a:prstGeom>
          <a:noFill/>
        </p:spPr>
        <p:txBody>
          <a:bodyPr wrap="square" rtlCol="0">
            <a:spAutoFit/>
          </a:bodyPr>
          <a:lstStyle/>
          <a:p>
            <a:r>
              <a:rPr lang="en-US">
                <a:solidFill>
                  <a:srgbClr val="FF0000"/>
                </a:solidFill>
              </a:rPr>
              <a:t>2</a:t>
            </a:r>
          </a:p>
        </p:txBody>
      </p:sp>
      <p:sp>
        <p:nvSpPr>
          <p:cNvPr id="21" name="TextBox 20">
            <a:extLst>
              <a:ext uri="{FF2B5EF4-FFF2-40B4-BE49-F238E27FC236}">
                <a16:creationId xmlns:a16="http://schemas.microsoft.com/office/drawing/2014/main" id="{C02822DC-5D66-41A8-8823-5FC530BCAF3A}"/>
              </a:ext>
            </a:extLst>
          </p:cNvPr>
          <p:cNvSpPr txBox="1"/>
          <p:nvPr/>
        </p:nvSpPr>
        <p:spPr>
          <a:xfrm>
            <a:off x="8229600" y="666750"/>
            <a:ext cx="381000" cy="369332"/>
          </a:xfrm>
          <a:prstGeom prst="rect">
            <a:avLst/>
          </a:prstGeom>
          <a:noFill/>
        </p:spPr>
        <p:txBody>
          <a:bodyPr wrap="square" rtlCol="0">
            <a:spAutoFit/>
          </a:bodyPr>
          <a:lstStyle/>
          <a:p>
            <a:r>
              <a:rPr lang="en-US">
                <a:solidFill>
                  <a:srgbClr val="FF0000"/>
                </a:solidFill>
              </a:rPr>
              <a:t>3</a:t>
            </a:r>
          </a:p>
        </p:txBody>
      </p:sp>
      <p:sp>
        <p:nvSpPr>
          <p:cNvPr id="22" name="TextBox 21">
            <a:extLst>
              <a:ext uri="{FF2B5EF4-FFF2-40B4-BE49-F238E27FC236}">
                <a16:creationId xmlns:a16="http://schemas.microsoft.com/office/drawing/2014/main" id="{AB0A6AA7-8102-4A0F-AB0C-508A5278673D}"/>
              </a:ext>
            </a:extLst>
          </p:cNvPr>
          <p:cNvSpPr txBox="1"/>
          <p:nvPr/>
        </p:nvSpPr>
        <p:spPr>
          <a:xfrm>
            <a:off x="828180" y="1807807"/>
            <a:ext cx="381000" cy="369332"/>
          </a:xfrm>
          <a:prstGeom prst="rect">
            <a:avLst/>
          </a:prstGeom>
          <a:noFill/>
        </p:spPr>
        <p:txBody>
          <a:bodyPr wrap="square" rtlCol="0">
            <a:spAutoFit/>
          </a:bodyPr>
          <a:lstStyle/>
          <a:p>
            <a:r>
              <a:rPr lang="en-US">
                <a:solidFill>
                  <a:srgbClr val="FF0000"/>
                </a:solidFill>
              </a:rPr>
              <a:t>4</a:t>
            </a:r>
          </a:p>
        </p:txBody>
      </p:sp>
      <p:sp>
        <p:nvSpPr>
          <p:cNvPr id="23" name="TextBox 22">
            <a:extLst>
              <a:ext uri="{FF2B5EF4-FFF2-40B4-BE49-F238E27FC236}">
                <a16:creationId xmlns:a16="http://schemas.microsoft.com/office/drawing/2014/main" id="{E6C9E1AF-6409-4AE5-B9EE-5D6E0AEAE0EB}"/>
              </a:ext>
            </a:extLst>
          </p:cNvPr>
          <p:cNvSpPr txBox="1"/>
          <p:nvPr/>
        </p:nvSpPr>
        <p:spPr>
          <a:xfrm>
            <a:off x="3657600" y="2158875"/>
            <a:ext cx="381000" cy="369332"/>
          </a:xfrm>
          <a:prstGeom prst="rect">
            <a:avLst/>
          </a:prstGeom>
          <a:noFill/>
        </p:spPr>
        <p:txBody>
          <a:bodyPr wrap="square" rtlCol="0">
            <a:spAutoFit/>
          </a:bodyPr>
          <a:lstStyle/>
          <a:p>
            <a:r>
              <a:rPr lang="en-US">
                <a:solidFill>
                  <a:srgbClr val="FF0000"/>
                </a:solidFill>
              </a:rPr>
              <a:t>5</a:t>
            </a:r>
          </a:p>
        </p:txBody>
      </p:sp>
      <p:sp>
        <p:nvSpPr>
          <p:cNvPr id="24" name="TextBox 23">
            <a:extLst>
              <a:ext uri="{FF2B5EF4-FFF2-40B4-BE49-F238E27FC236}">
                <a16:creationId xmlns:a16="http://schemas.microsoft.com/office/drawing/2014/main" id="{C701B3F9-2FB0-4F4C-9EC7-478D70882C85}"/>
              </a:ext>
            </a:extLst>
          </p:cNvPr>
          <p:cNvSpPr txBox="1"/>
          <p:nvPr/>
        </p:nvSpPr>
        <p:spPr>
          <a:xfrm>
            <a:off x="8039100" y="2158875"/>
            <a:ext cx="381000" cy="369332"/>
          </a:xfrm>
          <a:prstGeom prst="rect">
            <a:avLst/>
          </a:prstGeom>
          <a:noFill/>
        </p:spPr>
        <p:txBody>
          <a:bodyPr wrap="square" rtlCol="0">
            <a:spAutoFit/>
          </a:bodyPr>
          <a:lstStyle/>
          <a:p>
            <a:r>
              <a:rPr lang="en-US">
                <a:solidFill>
                  <a:srgbClr val="FF0000"/>
                </a:solidFill>
              </a:rPr>
              <a:t>6</a:t>
            </a:r>
          </a:p>
        </p:txBody>
      </p:sp>
      <p:sp>
        <p:nvSpPr>
          <p:cNvPr id="25" name="TextBox 24">
            <a:extLst>
              <a:ext uri="{FF2B5EF4-FFF2-40B4-BE49-F238E27FC236}">
                <a16:creationId xmlns:a16="http://schemas.microsoft.com/office/drawing/2014/main" id="{E6E2ED20-EBEF-48A8-B9FB-43D9836EF5A8}"/>
              </a:ext>
            </a:extLst>
          </p:cNvPr>
          <p:cNvSpPr txBox="1"/>
          <p:nvPr/>
        </p:nvSpPr>
        <p:spPr>
          <a:xfrm>
            <a:off x="838200" y="2876550"/>
            <a:ext cx="381000" cy="369332"/>
          </a:xfrm>
          <a:prstGeom prst="rect">
            <a:avLst/>
          </a:prstGeom>
          <a:noFill/>
        </p:spPr>
        <p:txBody>
          <a:bodyPr wrap="square" rtlCol="0">
            <a:spAutoFit/>
          </a:bodyPr>
          <a:lstStyle/>
          <a:p>
            <a:r>
              <a:rPr lang="en-US">
                <a:solidFill>
                  <a:srgbClr val="FF0000"/>
                </a:solidFill>
              </a:rPr>
              <a:t>7</a:t>
            </a:r>
          </a:p>
        </p:txBody>
      </p:sp>
      <p:sp>
        <p:nvSpPr>
          <p:cNvPr id="26" name="TextBox 25">
            <a:extLst>
              <a:ext uri="{FF2B5EF4-FFF2-40B4-BE49-F238E27FC236}">
                <a16:creationId xmlns:a16="http://schemas.microsoft.com/office/drawing/2014/main" id="{A828CA3B-E6C2-4789-B8DD-DF07E6AAA596}"/>
              </a:ext>
            </a:extLst>
          </p:cNvPr>
          <p:cNvSpPr txBox="1"/>
          <p:nvPr/>
        </p:nvSpPr>
        <p:spPr>
          <a:xfrm>
            <a:off x="6172200" y="2876550"/>
            <a:ext cx="381000" cy="369332"/>
          </a:xfrm>
          <a:prstGeom prst="rect">
            <a:avLst/>
          </a:prstGeom>
          <a:noFill/>
        </p:spPr>
        <p:txBody>
          <a:bodyPr wrap="square" rtlCol="0">
            <a:spAutoFit/>
          </a:bodyPr>
          <a:lstStyle/>
          <a:p>
            <a:r>
              <a:rPr lang="en-US">
                <a:solidFill>
                  <a:srgbClr val="FF0000"/>
                </a:solidFill>
              </a:rPr>
              <a:t>8</a:t>
            </a:r>
          </a:p>
        </p:txBody>
      </p:sp>
      <p:sp>
        <p:nvSpPr>
          <p:cNvPr id="27" name="TextBox 26">
            <a:extLst>
              <a:ext uri="{FF2B5EF4-FFF2-40B4-BE49-F238E27FC236}">
                <a16:creationId xmlns:a16="http://schemas.microsoft.com/office/drawing/2014/main" id="{30D9F974-0767-4A1C-BB54-E8758CF83C77}"/>
              </a:ext>
            </a:extLst>
          </p:cNvPr>
          <p:cNvSpPr txBox="1"/>
          <p:nvPr/>
        </p:nvSpPr>
        <p:spPr>
          <a:xfrm>
            <a:off x="1971180" y="3181350"/>
            <a:ext cx="381000" cy="369332"/>
          </a:xfrm>
          <a:prstGeom prst="rect">
            <a:avLst/>
          </a:prstGeom>
          <a:noFill/>
        </p:spPr>
        <p:txBody>
          <a:bodyPr wrap="square" rtlCol="0">
            <a:spAutoFit/>
          </a:bodyPr>
          <a:lstStyle/>
          <a:p>
            <a:r>
              <a:rPr lang="en-US">
                <a:solidFill>
                  <a:srgbClr val="FF0000"/>
                </a:solidFill>
              </a:rPr>
              <a:t>9</a:t>
            </a:r>
          </a:p>
        </p:txBody>
      </p:sp>
      <p:sp>
        <p:nvSpPr>
          <p:cNvPr id="28" name="TextBox 27">
            <a:extLst>
              <a:ext uri="{FF2B5EF4-FFF2-40B4-BE49-F238E27FC236}">
                <a16:creationId xmlns:a16="http://schemas.microsoft.com/office/drawing/2014/main" id="{993543D1-4BFA-4BC8-A39C-693A4D880786}"/>
              </a:ext>
            </a:extLst>
          </p:cNvPr>
          <p:cNvSpPr txBox="1"/>
          <p:nvPr/>
        </p:nvSpPr>
        <p:spPr>
          <a:xfrm>
            <a:off x="6019800" y="3179555"/>
            <a:ext cx="720263" cy="369332"/>
          </a:xfrm>
          <a:prstGeom prst="rect">
            <a:avLst/>
          </a:prstGeom>
          <a:noFill/>
        </p:spPr>
        <p:txBody>
          <a:bodyPr wrap="square" rtlCol="0">
            <a:spAutoFit/>
          </a:bodyPr>
          <a:lstStyle/>
          <a:p>
            <a:r>
              <a:rPr lang="en-US">
                <a:solidFill>
                  <a:srgbClr val="FF0000"/>
                </a:solidFill>
              </a:rPr>
              <a:t>10</a:t>
            </a:r>
          </a:p>
        </p:txBody>
      </p:sp>
      <p:sp>
        <p:nvSpPr>
          <p:cNvPr id="29" name="TextBox 28">
            <a:extLst>
              <a:ext uri="{FF2B5EF4-FFF2-40B4-BE49-F238E27FC236}">
                <a16:creationId xmlns:a16="http://schemas.microsoft.com/office/drawing/2014/main" id="{299EEAD1-D5C6-4389-AA15-930CA9B411ED}"/>
              </a:ext>
            </a:extLst>
          </p:cNvPr>
          <p:cNvSpPr txBox="1"/>
          <p:nvPr/>
        </p:nvSpPr>
        <p:spPr>
          <a:xfrm>
            <a:off x="2590800" y="3568422"/>
            <a:ext cx="609600" cy="369332"/>
          </a:xfrm>
          <a:prstGeom prst="rect">
            <a:avLst/>
          </a:prstGeom>
          <a:noFill/>
        </p:spPr>
        <p:txBody>
          <a:bodyPr wrap="square" rtlCol="0">
            <a:spAutoFit/>
          </a:bodyPr>
          <a:lstStyle/>
          <a:p>
            <a:r>
              <a:rPr lang="en-US">
                <a:solidFill>
                  <a:srgbClr val="FF0000"/>
                </a:solidFill>
              </a:rPr>
              <a:t>11</a:t>
            </a:r>
          </a:p>
        </p:txBody>
      </p:sp>
      <p:sp>
        <p:nvSpPr>
          <p:cNvPr id="30" name="TextBox 29">
            <a:extLst>
              <a:ext uri="{FF2B5EF4-FFF2-40B4-BE49-F238E27FC236}">
                <a16:creationId xmlns:a16="http://schemas.microsoft.com/office/drawing/2014/main" id="{0F27B5C0-7D6B-436D-A906-E697661E77E9}"/>
              </a:ext>
            </a:extLst>
          </p:cNvPr>
          <p:cNvSpPr txBox="1"/>
          <p:nvPr/>
        </p:nvSpPr>
        <p:spPr>
          <a:xfrm>
            <a:off x="4114800" y="3943350"/>
            <a:ext cx="625929" cy="369332"/>
          </a:xfrm>
          <a:prstGeom prst="rect">
            <a:avLst/>
          </a:prstGeom>
          <a:noFill/>
        </p:spPr>
        <p:txBody>
          <a:bodyPr wrap="square" rtlCol="0">
            <a:spAutoFit/>
          </a:bodyPr>
          <a:lstStyle/>
          <a:p>
            <a:r>
              <a:rPr lang="en-US">
                <a:solidFill>
                  <a:srgbClr val="FF0000"/>
                </a:solidFill>
              </a:rPr>
              <a:t>12</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3" grpId="0"/>
      <p:bldP spid="20" grpId="0"/>
      <p:bldP spid="21" grpId="0"/>
      <p:bldP spid="22" grpId="0"/>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5FF02F-9F02-452E-AB32-5687454BE0BB}"/>
              </a:ext>
            </a:extLst>
          </p:cNvPr>
          <p:cNvSpPr txBox="1"/>
          <p:nvPr/>
        </p:nvSpPr>
        <p:spPr>
          <a:xfrm>
            <a:off x="190500" y="1733550"/>
            <a:ext cx="381000" cy="461665"/>
          </a:xfrm>
          <a:prstGeom prst="rect">
            <a:avLst/>
          </a:prstGeom>
          <a:noFill/>
        </p:spPr>
        <p:txBody>
          <a:bodyPr wrap="square" rtlCol="0">
            <a:spAutoFit/>
          </a:bodyPr>
          <a:lstStyle/>
          <a:p>
            <a:r>
              <a:rPr lang="en-US" sz="2400">
                <a:solidFill>
                  <a:srgbClr val="FF0000"/>
                </a:solidFill>
              </a:rPr>
              <a:t>4</a:t>
            </a:r>
          </a:p>
        </p:txBody>
      </p:sp>
      <p:sp>
        <p:nvSpPr>
          <p:cNvPr id="18" name="TextBox 17">
            <a:extLst>
              <a:ext uri="{FF2B5EF4-FFF2-40B4-BE49-F238E27FC236}">
                <a16:creationId xmlns:a16="http://schemas.microsoft.com/office/drawing/2014/main" id="{A298D85F-5742-49CB-8157-AE39391D59EF}"/>
              </a:ext>
            </a:extLst>
          </p:cNvPr>
          <p:cNvSpPr txBox="1"/>
          <p:nvPr/>
        </p:nvSpPr>
        <p:spPr>
          <a:xfrm>
            <a:off x="101570" y="3558813"/>
            <a:ext cx="558860" cy="461665"/>
          </a:xfrm>
          <a:prstGeom prst="rect">
            <a:avLst/>
          </a:prstGeom>
          <a:noFill/>
        </p:spPr>
        <p:txBody>
          <a:bodyPr wrap="square" rtlCol="0">
            <a:spAutoFit/>
          </a:bodyPr>
          <a:lstStyle/>
          <a:p>
            <a:r>
              <a:rPr lang="en-US" sz="2400">
                <a:solidFill>
                  <a:srgbClr val="FF0000"/>
                </a:solidFill>
              </a:rPr>
              <a:t>11</a:t>
            </a:r>
          </a:p>
        </p:txBody>
      </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Các bác nông dân nghĩ là chú lại lừa mình, nên vẫn thản nhiên làm việc.</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7" name="TextBox 6"/>
          <p:cNvSpPr txBox="1"/>
          <p:nvPr/>
        </p:nvSpPr>
        <p:spPr>
          <a:xfrm>
            <a:off x="2283264" y="468195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3" name="TextBox 2">
            <a:extLst>
              <a:ext uri="{FF2B5EF4-FFF2-40B4-BE49-F238E27FC236}">
                <a16:creationId xmlns:a16="http://schemas.microsoft.com/office/drawing/2014/main" id="{5F4CBDA3-5235-4585-8433-EBB8B8245A36}"/>
              </a:ext>
            </a:extLst>
          </p:cNvPr>
          <p:cNvSpPr txBox="1"/>
          <p:nvPr/>
        </p:nvSpPr>
        <p:spPr>
          <a:xfrm>
            <a:off x="773752" y="373619"/>
            <a:ext cx="381000" cy="369332"/>
          </a:xfrm>
          <a:prstGeom prst="rect">
            <a:avLst/>
          </a:prstGeom>
          <a:noFill/>
        </p:spPr>
        <p:txBody>
          <a:bodyPr wrap="square" rtlCol="0">
            <a:spAutoFit/>
          </a:bodyPr>
          <a:lstStyle/>
          <a:p>
            <a:r>
              <a:rPr lang="en-US">
                <a:solidFill>
                  <a:srgbClr val="FF0000"/>
                </a:solidFill>
              </a:rPr>
              <a:t>1</a:t>
            </a:r>
          </a:p>
        </p:txBody>
      </p:sp>
      <p:sp>
        <p:nvSpPr>
          <p:cNvPr id="20" name="TextBox 19">
            <a:extLst>
              <a:ext uri="{FF2B5EF4-FFF2-40B4-BE49-F238E27FC236}">
                <a16:creationId xmlns:a16="http://schemas.microsoft.com/office/drawing/2014/main" id="{74E3827E-F98B-435B-ADED-FCA774EBD91F}"/>
              </a:ext>
            </a:extLst>
          </p:cNvPr>
          <p:cNvSpPr txBox="1"/>
          <p:nvPr/>
        </p:nvSpPr>
        <p:spPr>
          <a:xfrm>
            <a:off x="13607" y="602218"/>
            <a:ext cx="381000" cy="369332"/>
          </a:xfrm>
          <a:prstGeom prst="rect">
            <a:avLst/>
          </a:prstGeom>
          <a:noFill/>
        </p:spPr>
        <p:txBody>
          <a:bodyPr wrap="square" rtlCol="0">
            <a:spAutoFit/>
          </a:bodyPr>
          <a:lstStyle/>
          <a:p>
            <a:r>
              <a:rPr lang="en-US">
                <a:solidFill>
                  <a:srgbClr val="FF0000"/>
                </a:solidFill>
              </a:rPr>
              <a:t>2</a:t>
            </a:r>
          </a:p>
        </p:txBody>
      </p:sp>
      <p:sp>
        <p:nvSpPr>
          <p:cNvPr id="21" name="TextBox 20">
            <a:extLst>
              <a:ext uri="{FF2B5EF4-FFF2-40B4-BE49-F238E27FC236}">
                <a16:creationId xmlns:a16="http://schemas.microsoft.com/office/drawing/2014/main" id="{C02822DC-5D66-41A8-8823-5FC530BCAF3A}"/>
              </a:ext>
            </a:extLst>
          </p:cNvPr>
          <p:cNvSpPr txBox="1"/>
          <p:nvPr/>
        </p:nvSpPr>
        <p:spPr>
          <a:xfrm>
            <a:off x="8229600" y="666750"/>
            <a:ext cx="381000" cy="369332"/>
          </a:xfrm>
          <a:prstGeom prst="rect">
            <a:avLst/>
          </a:prstGeom>
          <a:noFill/>
        </p:spPr>
        <p:txBody>
          <a:bodyPr wrap="square" rtlCol="0">
            <a:spAutoFit/>
          </a:bodyPr>
          <a:lstStyle/>
          <a:p>
            <a:r>
              <a:rPr lang="en-US">
                <a:solidFill>
                  <a:srgbClr val="FF0000"/>
                </a:solidFill>
              </a:rPr>
              <a:t>3</a:t>
            </a:r>
          </a:p>
        </p:txBody>
      </p:sp>
      <p:sp>
        <p:nvSpPr>
          <p:cNvPr id="22" name="TextBox 21">
            <a:extLst>
              <a:ext uri="{FF2B5EF4-FFF2-40B4-BE49-F238E27FC236}">
                <a16:creationId xmlns:a16="http://schemas.microsoft.com/office/drawing/2014/main" id="{AB0A6AA7-8102-4A0F-AB0C-508A5278673D}"/>
              </a:ext>
            </a:extLst>
          </p:cNvPr>
          <p:cNvSpPr txBox="1"/>
          <p:nvPr/>
        </p:nvSpPr>
        <p:spPr>
          <a:xfrm>
            <a:off x="828180" y="1807807"/>
            <a:ext cx="381000" cy="369332"/>
          </a:xfrm>
          <a:prstGeom prst="rect">
            <a:avLst/>
          </a:prstGeom>
          <a:noFill/>
        </p:spPr>
        <p:txBody>
          <a:bodyPr wrap="square" rtlCol="0">
            <a:spAutoFit/>
          </a:bodyPr>
          <a:lstStyle/>
          <a:p>
            <a:r>
              <a:rPr lang="en-US">
                <a:solidFill>
                  <a:srgbClr val="FF0000"/>
                </a:solidFill>
              </a:rPr>
              <a:t>4</a:t>
            </a:r>
          </a:p>
        </p:txBody>
      </p:sp>
      <p:sp>
        <p:nvSpPr>
          <p:cNvPr id="23" name="TextBox 22">
            <a:extLst>
              <a:ext uri="{FF2B5EF4-FFF2-40B4-BE49-F238E27FC236}">
                <a16:creationId xmlns:a16="http://schemas.microsoft.com/office/drawing/2014/main" id="{E6C9E1AF-6409-4AE5-B9EE-5D6E0AEAE0EB}"/>
              </a:ext>
            </a:extLst>
          </p:cNvPr>
          <p:cNvSpPr txBox="1"/>
          <p:nvPr/>
        </p:nvSpPr>
        <p:spPr>
          <a:xfrm>
            <a:off x="3657600" y="2158875"/>
            <a:ext cx="381000" cy="369332"/>
          </a:xfrm>
          <a:prstGeom prst="rect">
            <a:avLst/>
          </a:prstGeom>
          <a:noFill/>
        </p:spPr>
        <p:txBody>
          <a:bodyPr wrap="square" rtlCol="0">
            <a:spAutoFit/>
          </a:bodyPr>
          <a:lstStyle/>
          <a:p>
            <a:r>
              <a:rPr lang="en-US">
                <a:solidFill>
                  <a:srgbClr val="FF0000"/>
                </a:solidFill>
              </a:rPr>
              <a:t>5</a:t>
            </a:r>
          </a:p>
        </p:txBody>
      </p:sp>
      <p:sp>
        <p:nvSpPr>
          <p:cNvPr id="24" name="TextBox 23">
            <a:extLst>
              <a:ext uri="{FF2B5EF4-FFF2-40B4-BE49-F238E27FC236}">
                <a16:creationId xmlns:a16="http://schemas.microsoft.com/office/drawing/2014/main" id="{C701B3F9-2FB0-4F4C-9EC7-478D70882C85}"/>
              </a:ext>
            </a:extLst>
          </p:cNvPr>
          <p:cNvSpPr txBox="1"/>
          <p:nvPr/>
        </p:nvSpPr>
        <p:spPr>
          <a:xfrm>
            <a:off x="8039100" y="2158875"/>
            <a:ext cx="381000" cy="369332"/>
          </a:xfrm>
          <a:prstGeom prst="rect">
            <a:avLst/>
          </a:prstGeom>
          <a:noFill/>
        </p:spPr>
        <p:txBody>
          <a:bodyPr wrap="square" rtlCol="0">
            <a:spAutoFit/>
          </a:bodyPr>
          <a:lstStyle/>
          <a:p>
            <a:r>
              <a:rPr lang="en-US">
                <a:solidFill>
                  <a:srgbClr val="FF0000"/>
                </a:solidFill>
              </a:rPr>
              <a:t>6</a:t>
            </a:r>
          </a:p>
        </p:txBody>
      </p:sp>
      <p:sp>
        <p:nvSpPr>
          <p:cNvPr id="25" name="TextBox 24">
            <a:extLst>
              <a:ext uri="{FF2B5EF4-FFF2-40B4-BE49-F238E27FC236}">
                <a16:creationId xmlns:a16="http://schemas.microsoft.com/office/drawing/2014/main" id="{E6E2ED20-EBEF-48A8-B9FB-43D9836EF5A8}"/>
              </a:ext>
            </a:extLst>
          </p:cNvPr>
          <p:cNvSpPr txBox="1"/>
          <p:nvPr/>
        </p:nvSpPr>
        <p:spPr>
          <a:xfrm>
            <a:off x="838200" y="2876550"/>
            <a:ext cx="381000" cy="369332"/>
          </a:xfrm>
          <a:prstGeom prst="rect">
            <a:avLst/>
          </a:prstGeom>
          <a:noFill/>
        </p:spPr>
        <p:txBody>
          <a:bodyPr wrap="square" rtlCol="0">
            <a:spAutoFit/>
          </a:bodyPr>
          <a:lstStyle/>
          <a:p>
            <a:r>
              <a:rPr lang="en-US">
                <a:solidFill>
                  <a:srgbClr val="FF0000"/>
                </a:solidFill>
              </a:rPr>
              <a:t>7</a:t>
            </a:r>
          </a:p>
        </p:txBody>
      </p:sp>
      <p:sp>
        <p:nvSpPr>
          <p:cNvPr id="26" name="TextBox 25">
            <a:extLst>
              <a:ext uri="{FF2B5EF4-FFF2-40B4-BE49-F238E27FC236}">
                <a16:creationId xmlns:a16="http://schemas.microsoft.com/office/drawing/2014/main" id="{A828CA3B-E6C2-4789-B8DD-DF07E6AAA596}"/>
              </a:ext>
            </a:extLst>
          </p:cNvPr>
          <p:cNvSpPr txBox="1"/>
          <p:nvPr/>
        </p:nvSpPr>
        <p:spPr>
          <a:xfrm>
            <a:off x="6172200" y="2876550"/>
            <a:ext cx="381000" cy="369332"/>
          </a:xfrm>
          <a:prstGeom prst="rect">
            <a:avLst/>
          </a:prstGeom>
          <a:noFill/>
        </p:spPr>
        <p:txBody>
          <a:bodyPr wrap="square" rtlCol="0">
            <a:spAutoFit/>
          </a:bodyPr>
          <a:lstStyle/>
          <a:p>
            <a:r>
              <a:rPr lang="en-US">
                <a:solidFill>
                  <a:srgbClr val="FF0000"/>
                </a:solidFill>
              </a:rPr>
              <a:t>8</a:t>
            </a:r>
          </a:p>
        </p:txBody>
      </p:sp>
      <p:sp>
        <p:nvSpPr>
          <p:cNvPr id="27" name="TextBox 26">
            <a:extLst>
              <a:ext uri="{FF2B5EF4-FFF2-40B4-BE49-F238E27FC236}">
                <a16:creationId xmlns:a16="http://schemas.microsoft.com/office/drawing/2014/main" id="{30D9F974-0767-4A1C-BB54-E8758CF83C77}"/>
              </a:ext>
            </a:extLst>
          </p:cNvPr>
          <p:cNvSpPr txBox="1"/>
          <p:nvPr/>
        </p:nvSpPr>
        <p:spPr>
          <a:xfrm>
            <a:off x="1971180" y="3181350"/>
            <a:ext cx="381000" cy="369332"/>
          </a:xfrm>
          <a:prstGeom prst="rect">
            <a:avLst/>
          </a:prstGeom>
          <a:noFill/>
        </p:spPr>
        <p:txBody>
          <a:bodyPr wrap="square" rtlCol="0">
            <a:spAutoFit/>
          </a:bodyPr>
          <a:lstStyle/>
          <a:p>
            <a:r>
              <a:rPr lang="en-US">
                <a:solidFill>
                  <a:srgbClr val="FF0000"/>
                </a:solidFill>
              </a:rPr>
              <a:t>9</a:t>
            </a:r>
          </a:p>
        </p:txBody>
      </p:sp>
      <p:sp>
        <p:nvSpPr>
          <p:cNvPr id="28" name="TextBox 27">
            <a:extLst>
              <a:ext uri="{FF2B5EF4-FFF2-40B4-BE49-F238E27FC236}">
                <a16:creationId xmlns:a16="http://schemas.microsoft.com/office/drawing/2014/main" id="{993543D1-4BFA-4BC8-A39C-693A4D880786}"/>
              </a:ext>
            </a:extLst>
          </p:cNvPr>
          <p:cNvSpPr txBox="1"/>
          <p:nvPr/>
        </p:nvSpPr>
        <p:spPr>
          <a:xfrm>
            <a:off x="6019800" y="3179555"/>
            <a:ext cx="720263" cy="369332"/>
          </a:xfrm>
          <a:prstGeom prst="rect">
            <a:avLst/>
          </a:prstGeom>
          <a:noFill/>
        </p:spPr>
        <p:txBody>
          <a:bodyPr wrap="square" rtlCol="0">
            <a:spAutoFit/>
          </a:bodyPr>
          <a:lstStyle/>
          <a:p>
            <a:r>
              <a:rPr lang="en-US">
                <a:solidFill>
                  <a:srgbClr val="FF0000"/>
                </a:solidFill>
              </a:rPr>
              <a:t>10</a:t>
            </a:r>
          </a:p>
        </p:txBody>
      </p:sp>
      <p:sp>
        <p:nvSpPr>
          <p:cNvPr id="29" name="TextBox 28">
            <a:extLst>
              <a:ext uri="{FF2B5EF4-FFF2-40B4-BE49-F238E27FC236}">
                <a16:creationId xmlns:a16="http://schemas.microsoft.com/office/drawing/2014/main" id="{299EEAD1-D5C6-4389-AA15-930CA9B411ED}"/>
              </a:ext>
            </a:extLst>
          </p:cNvPr>
          <p:cNvSpPr txBox="1"/>
          <p:nvPr/>
        </p:nvSpPr>
        <p:spPr>
          <a:xfrm>
            <a:off x="2590800" y="3568422"/>
            <a:ext cx="609600" cy="369332"/>
          </a:xfrm>
          <a:prstGeom prst="rect">
            <a:avLst/>
          </a:prstGeom>
          <a:noFill/>
        </p:spPr>
        <p:txBody>
          <a:bodyPr wrap="square" rtlCol="0">
            <a:spAutoFit/>
          </a:bodyPr>
          <a:lstStyle/>
          <a:p>
            <a:r>
              <a:rPr lang="en-US">
                <a:solidFill>
                  <a:srgbClr val="FF0000"/>
                </a:solidFill>
              </a:rPr>
              <a:t>11</a:t>
            </a:r>
          </a:p>
        </p:txBody>
      </p:sp>
      <p:sp>
        <p:nvSpPr>
          <p:cNvPr id="30" name="TextBox 29">
            <a:extLst>
              <a:ext uri="{FF2B5EF4-FFF2-40B4-BE49-F238E27FC236}">
                <a16:creationId xmlns:a16="http://schemas.microsoft.com/office/drawing/2014/main" id="{0F27B5C0-7D6B-436D-A906-E697661E77E9}"/>
              </a:ext>
            </a:extLst>
          </p:cNvPr>
          <p:cNvSpPr txBox="1"/>
          <p:nvPr/>
        </p:nvSpPr>
        <p:spPr>
          <a:xfrm>
            <a:off x="4114800" y="3943350"/>
            <a:ext cx="625929" cy="369332"/>
          </a:xfrm>
          <a:prstGeom prst="rect">
            <a:avLst/>
          </a:prstGeom>
          <a:noFill/>
        </p:spPr>
        <p:txBody>
          <a:bodyPr wrap="square" rtlCol="0">
            <a:spAutoFit/>
          </a:bodyPr>
          <a:lstStyle/>
          <a:p>
            <a:r>
              <a:rPr lang="en-US">
                <a:solidFill>
                  <a:srgbClr val="FF0000"/>
                </a:solidFill>
              </a:rPr>
              <a:t>12</a:t>
            </a:r>
          </a:p>
        </p:txBody>
      </p:sp>
    </p:spTree>
    <p:extLst>
      <p:ext uri="{BB962C8B-B14F-4D97-AF65-F5344CB8AC3E}">
        <p14:creationId xmlns:p14="http://schemas.microsoft.com/office/powerpoint/2010/main" val="89822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000" fill="hold"/>
                                        <p:tgtEl>
                                          <p:spTgt spid="7"/>
                                        </p:tgtEl>
                                        <p:attrNameLst>
                                          <p:attrName>ppt_x</p:attrName>
                                        </p:attrNameLst>
                                      </p:cBhvr>
                                      <p:tavLst>
                                        <p:tav tm="0">
                                          <p:val>
                                            <p:strVal val="1+#ppt_w/2"/>
                                          </p:val>
                                        </p:tav>
                                        <p:tav tm="100000">
                                          <p:val>
                                            <p:strVal val="#ppt_x"/>
                                          </p:val>
                                        </p:tav>
                                      </p:tavLst>
                                    </p:anim>
                                    <p:anim calcmode="lin" valueType="num">
                                      <p:cBhvr additive="base">
                                        <p:cTn id="4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3" grpId="0"/>
      <p:bldP spid="20" grpId="0"/>
      <p:bldP spid="21" grpId="0"/>
      <p:bldP spid="22" grpId="0"/>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endParaRPr lang="en-US" sz="2400" b="1" dirty="0">
              <a:latin typeface="Arial" pitchFamily="34" charset="0"/>
              <a:ea typeface="Arial-Rounded" pitchFamily="34" charset="0"/>
              <a:cs typeface="Arial" pitchFamily="34" charset="0"/>
            </a:endParaRP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21827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nói dối.</a:t>
            </a: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lấy việc nói dối làm trò đùa.</a:t>
            </a: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nên sống thật thà và biết tôn trọng người khác.</a:t>
            </a: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dĒ</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3248816974972">
            <a:hlinkClick r:id="" action="ppaction://media"/>
            <a:extLst>
              <a:ext uri="{FF2B5EF4-FFF2-40B4-BE49-F238E27FC236}">
                <a16:creationId xmlns:a16="http://schemas.microsoft.com/office/drawing/2014/main" id="{9DCB84B2-7652-4488-A916-7B7DCC678A3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04800" y="438150"/>
            <a:ext cx="7285038" cy="415607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5BE5-B5BB-4BCD-93E8-C2C588523B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8423A7-0E21-45A0-9EDF-1DAF35210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05979"/>
            <a:ext cx="6934200" cy="4731541"/>
          </a:xfrm>
        </p:spPr>
      </p:pic>
    </p:spTree>
    <p:extLst>
      <p:ext uri="{BB962C8B-B14F-4D97-AF65-F5344CB8AC3E}">
        <p14:creationId xmlns:p14="http://schemas.microsoft.com/office/powerpoint/2010/main" val="1267547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95).</a:t>
            </a:r>
          </a:p>
          <a:p>
            <a:pPr marL="457138" indent="-457138" algn="just">
              <a:buFontTx/>
              <a:buChar char="-"/>
            </a:pPr>
            <a:r>
              <a:rPr lang="en-US" sz="3200">
                <a:solidFill>
                  <a:schemeClr val="tx1"/>
                </a:solidFill>
                <a:latin typeface="Arial" pitchFamily="34" charset="0"/>
                <a:cs typeface="Arial" pitchFamily="34" charset="0"/>
              </a:rPr>
              <a:t>Chuẩn bị bài mới (trang 96, 97).</a:t>
            </a:r>
          </a:p>
        </p:txBody>
      </p:sp>
    </p:spTree>
    <p:extLst>
      <p:ext uri="{BB962C8B-B14F-4D97-AF65-F5344CB8AC3E}">
        <p14:creationId xmlns:p14="http://schemas.microsoft.com/office/powerpoint/2010/main" val="3388511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Tức tốc</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làm một việc gì đó ngay lập tức, rất gấp.</a:t>
            </a: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Thản nhiên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Có vẻ như bình thường, coi như không có chuyện gì. </a:t>
            </a: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Thỏa thuê</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rất thỏa, được tha hồ theo ý muốn.</a:t>
            </a:r>
          </a:p>
        </p:txBody>
      </p:sp>
    </p:spTree>
    <p:extLst>
      <p:ext uri="{BB962C8B-B14F-4D97-AF65-F5344CB8AC3E}">
        <p14:creationId xmlns:p14="http://schemas.microsoft.com/office/powerpoint/2010/main" val="318274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Câu hỏi của Sói</a:t>
            </a:r>
            <a:r>
              <a:rPr lang="en-US">
                <a:solidFill>
                  <a:srgbClr val="002060"/>
                </a:solidFill>
                <a:latin typeface="Arial" pitchFamily="34" charset="0"/>
                <a:cs typeface="Arial" pitchFamily="34" charset="0"/>
              </a:rPr>
              <a:t>?</a:t>
            </a: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gà</a:t>
            </a: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sóc</a:t>
            </a: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có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 và nói về con người, cảnh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2373</Words>
  <Application>Microsoft Office PowerPoint</Application>
  <PresentationFormat>On-screen Show (16:9)</PresentationFormat>
  <Paragraphs>182</Paragraphs>
  <Slides>28</Slides>
  <Notes>10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Rounded MT Bold</vt:lpstr>
      <vt:lpstr>Arial-Rounded</vt:lpstr>
      <vt:lpstr>Arial-SGK-TV</vt:lpstr>
      <vt:lpstr>Calibri</vt:lpstr>
      <vt:lpstr>HP001 4 hàng</vt:lpstr>
      <vt:lpstr>Office Theme</vt:lpstr>
      <vt:lpstr>1_Office Theme</vt:lpstr>
      <vt:lpstr>PowerPoint Presentation</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269</cp:revision>
  <dcterms:created xsi:type="dcterms:W3CDTF">2020-12-08T15:48:47Z</dcterms:created>
  <dcterms:modified xsi:type="dcterms:W3CDTF">2022-03-31T03:24:39Z</dcterms:modified>
</cp:coreProperties>
</file>