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56" r:id="rId3"/>
    <p:sldId id="264" r:id="rId4"/>
    <p:sldId id="267" r:id="rId5"/>
    <p:sldId id="268" r:id="rId6"/>
    <p:sldId id="269" r:id="rId7"/>
    <p:sldId id="271" r:id="rId8"/>
    <p:sldId id="279" r:id="rId9"/>
    <p:sldId id="272" r:id="rId10"/>
    <p:sldId id="280" r:id="rId11"/>
    <p:sldId id="281" r:id="rId12"/>
    <p:sldId id="282" r:id="rId13"/>
    <p:sldId id="283" r:id="rId14"/>
    <p:sldId id="273" r:id="rId15"/>
    <p:sldId id="275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8D959"/>
    <a:srgbClr val="DBE257"/>
    <a:srgbClr val="66FFCC"/>
    <a:srgbClr val="FF9999"/>
    <a:srgbClr val="99FF33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0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D14DB-95E2-46B8-93E7-346C6AE70016}"/>
              </a:ext>
            </a:extLst>
          </p:cNvPr>
          <p:cNvSpPr/>
          <p:nvPr/>
        </p:nvSpPr>
        <p:spPr>
          <a:xfrm>
            <a:off x="612875" y="1512454"/>
            <a:ext cx="7515126" cy="38330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 ĐẾN VỚI TIẾT TOÁN</a:t>
            </a:r>
          </a:p>
          <a:p>
            <a:pPr algn="ctr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6C6D-4D51-463F-8DCE-5F8982DCDFA9}"/>
              </a:ext>
            </a:extLst>
          </p:cNvPr>
          <p:cNvSpPr txBox="1"/>
          <p:nvPr/>
        </p:nvSpPr>
        <p:spPr>
          <a:xfrm>
            <a:off x="350048" y="2409575"/>
            <a:ext cx="827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5" y="18801"/>
            <a:ext cx="1308008" cy="51608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660765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039864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63380" y="25853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20" y="319203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479296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47872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480564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481133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480564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47963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478346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507443" y="4819342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0ECD3A-0A3B-4F12-B96D-D73AE7DF540D}"/>
              </a:ext>
            </a:extLst>
          </p:cNvPr>
          <p:cNvCxnSpPr>
            <a:cxnSpLocks/>
          </p:cNvCxnSpPr>
          <p:nvPr/>
        </p:nvCxnSpPr>
        <p:spPr>
          <a:xfrm>
            <a:off x="623202" y="1230595"/>
            <a:ext cx="39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FFC8C-9FEC-43BD-81EF-38B0642EB302}"/>
              </a:ext>
            </a:extLst>
          </p:cNvPr>
          <p:cNvCxnSpPr/>
          <p:nvPr/>
        </p:nvCxnSpPr>
        <p:spPr>
          <a:xfrm>
            <a:off x="5212937" y="1230595"/>
            <a:ext cx="3845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56B07-AED3-4039-838C-21051C5FA59A}"/>
              </a:ext>
            </a:extLst>
          </p:cNvPr>
          <p:cNvCxnSpPr>
            <a:cxnSpLocks/>
          </p:cNvCxnSpPr>
          <p:nvPr/>
        </p:nvCxnSpPr>
        <p:spPr>
          <a:xfrm>
            <a:off x="67865" y="1743341"/>
            <a:ext cx="7067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5BB6BEF5-6D0E-42C1-A2FD-7AE5D6187C93}"/>
              </a:ext>
            </a:extLst>
          </p:cNvPr>
          <p:cNvSpPr txBox="1">
            <a:spLocks/>
          </p:cNvSpPr>
          <p:nvPr/>
        </p:nvSpPr>
        <p:spPr>
          <a:xfrm>
            <a:off x="2044483" y="5833085"/>
            <a:ext cx="586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toa.</a:t>
            </a: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10"/>
            <a:ext cx="720080" cy="59313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482979"/>
            <a:ext cx="9209414" cy="1671465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240623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90686" y="279456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0" y="332964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46572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465723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465723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468187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468187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46818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A7A8-87F2-4614-8CE1-7E2E559A4F56}"/>
              </a:ext>
            </a:extLst>
          </p:cNvPr>
          <p:cNvCxnSpPr>
            <a:cxnSpLocks/>
          </p:cNvCxnSpPr>
          <p:nvPr/>
        </p:nvCxnSpPr>
        <p:spPr>
          <a:xfrm>
            <a:off x="3169849" y="1045083"/>
            <a:ext cx="57329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4164DA-9078-4E50-9C83-FAB51840B210}"/>
              </a:ext>
            </a:extLst>
          </p:cNvPr>
          <p:cNvCxnSpPr>
            <a:cxnSpLocks/>
          </p:cNvCxnSpPr>
          <p:nvPr/>
        </p:nvCxnSpPr>
        <p:spPr>
          <a:xfrm>
            <a:off x="2072812" y="1473238"/>
            <a:ext cx="30642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F9E329-8539-4E8B-85BD-4593A36121E6}"/>
              </a:ext>
            </a:extLst>
          </p:cNvPr>
          <p:cNvCxnSpPr>
            <a:cxnSpLocks/>
          </p:cNvCxnSpPr>
          <p:nvPr/>
        </p:nvCxnSpPr>
        <p:spPr>
          <a:xfrm>
            <a:off x="5014861" y="1473238"/>
            <a:ext cx="387276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959FF-5E74-4054-98F6-B81968390C74}"/>
              </a:ext>
            </a:extLst>
          </p:cNvPr>
          <p:cNvCxnSpPr>
            <a:cxnSpLocks/>
          </p:cNvCxnSpPr>
          <p:nvPr/>
        </p:nvCxnSpPr>
        <p:spPr>
          <a:xfrm>
            <a:off x="28413" y="1945752"/>
            <a:ext cx="35445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1F294ABE-481A-4F6B-AA2A-92EFD291AEAA}"/>
              </a:ext>
            </a:extLst>
          </p:cNvPr>
          <p:cNvSpPr txBox="1">
            <a:spLocks/>
          </p:cNvSpPr>
          <p:nvPr/>
        </p:nvSpPr>
        <p:spPr>
          <a:xfrm>
            <a:off x="1410057" y="5422889"/>
            <a:ext cx="649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toa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831" y="1927503"/>
            <a:ext cx="7898511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(tr.70)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04842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609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1777180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339105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461" y="3380153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447397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4987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578640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3120" y="36014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471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Aharoni</vt:lpstr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10</cp:lastModifiedBy>
  <cp:revision>72</cp:revision>
  <dcterms:created xsi:type="dcterms:W3CDTF">2020-08-13T02:00:35Z</dcterms:created>
  <dcterms:modified xsi:type="dcterms:W3CDTF">2022-04-02T09:10:26Z</dcterms:modified>
</cp:coreProperties>
</file>