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29"/>
  </p:notesMasterIdLst>
  <p:sldIdLst>
    <p:sldId id="465" r:id="rId4"/>
    <p:sldId id="280" r:id="rId5"/>
    <p:sldId id="291" r:id="rId6"/>
    <p:sldId id="273" r:id="rId7"/>
    <p:sldId id="258" r:id="rId8"/>
    <p:sldId id="259" r:id="rId9"/>
    <p:sldId id="276" r:id="rId10"/>
    <p:sldId id="260" r:id="rId11"/>
    <p:sldId id="277" r:id="rId12"/>
    <p:sldId id="261" r:id="rId13"/>
    <p:sldId id="275" r:id="rId14"/>
    <p:sldId id="278" r:id="rId15"/>
    <p:sldId id="262" r:id="rId16"/>
    <p:sldId id="263" r:id="rId17"/>
    <p:sldId id="279" r:id="rId18"/>
    <p:sldId id="264" r:id="rId19"/>
    <p:sldId id="265" r:id="rId20"/>
    <p:sldId id="266" r:id="rId21"/>
    <p:sldId id="267" r:id="rId22"/>
    <p:sldId id="268" r:id="rId23"/>
    <p:sldId id="269" r:id="rId24"/>
    <p:sldId id="270" r:id="rId25"/>
    <p:sldId id="271" r:id="rId26"/>
    <p:sldId id="272" r:id="rId27"/>
    <p:sldId id="46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FF"/>
    <a:srgbClr val="6600CC"/>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32"/>
  </p:normalViewPr>
  <p:slideViewPr>
    <p:cSldViewPr>
      <p:cViewPr varScale="1">
        <p:scale>
          <a:sx n="69" d="100"/>
          <a:sy n="69"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B775F-5CAA-463B-B309-6F1481D38B97}" type="datetimeFigureOut">
              <a:rPr lang="vi-VN" smtClean="0"/>
              <a:t>22/09/2022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045F0-0F28-46E1-8671-94EF4D0E16C8}" type="slidenum">
              <a:rPr lang="vi-VN" smtClean="0"/>
              <a:t>‹#›</a:t>
            </a:fld>
            <a:endParaRPr lang="vi-VN"/>
          </a:p>
        </p:txBody>
      </p:sp>
    </p:spTree>
    <p:extLst>
      <p:ext uri="{BB962C8B-B14F-4D97-AF65-F5344CB8AC3E}">
        <p14:creationId xmlns:p14="http://schemas.microsoft.com/office/powerpoint/2010/main" val="214223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84993">
            <a:extLst>
              <a:ext uri="{FF2B5EF4-FFF2-40B4-BE49-F238E27FC236}">
                <a16:creationId xmlns:a16="http://schemas.microsoft.com/office/drawing/2014/main" id="{BFDB66A3-149D-4D2F-BDC5-DCD9B7BBFBEB}"/>
              </a:ext>
            </a:extLst>
          </p:cNvPr>
          <p:cNvSpPr>
            <a:spLocks noGrp="1" noRot="1" noChangeAspect="1" noChangeArrowheads="1" noTextEdit="1"/>
          </p:cNvSpPr>
          <p:nvPr>
            <p:ph type="sldImg"/>
          </p:nvPr>
        </p:nvSpPr>
        <p:spPr>
          <a:ln/>
        </p:spPr>
      </p:sp>
      <p:sp>
        <p:nvSpPr>
          <p:cNvPr id="22531" name="文本占位符 84994">
            <a:extLst>
              <a:ext uri="{FF2B5EF4-FFF2-40B4-BE49-F238E27FC236}">
                <a16:creationId xmlns:a16="http://schemas.microsoft.com/office/drawing/2014/main" id="{240CCBFF-4AF7-48AC-86F2-EC6715E36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vi-VN" altLang="vi-VN"/>
          </a:p>
        </p:txBody>
      </p:sp>
      <p:sp>
        <p:nvSpPr>
          <p:cNvPr id="22532" name="灯片编号占位符 1">
            <a:extLst>
              <a:ext uri="{FF2B5EF4-FFF2-40B4-BE49-F238E27FC236}">
                <a16:creationId xmlns:a16="http://schemas.microsoft.com/office/drawing/2014/main" id="{99AFADE4-B879-40E0-96ED-7B2280C7D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A0E2F6-FDE2-462A-8126-C136ABC15BCA}"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280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3E8D0-C195-41DD-82FF-BA2834D0D3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9F1F2B-685D-438F-BF07-D2D7F8850B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7AAAF-55B3-4810-8B74-158F1D9C71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EF0CB03D-06C0-4311-97A0-90C3695D2B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BE1700-94C0-4E7C-A498-90356027F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010AD5-F468-4FE8-9BE4-56E8596D192E}"/>
              </a:ext>
            </a:extLst>
          </p:cNvPr>
          <p:cNvSpPr>
            <a:spLocks noGrp="1" noChangeArrowheads="1"/>
          </p:cNvSpPr>
          <p:nvPr>
            <p:ph type="sldNum" sz="quarter" idx="12"/>
          </p:nvPr>
        </p:nvSpPr>
        <p:spPr>
          <a:ln/>
        </p:spPr>
        <p:txBody>
          <a:bodyPr/>
          <a:lstStyle>
            <a:lvl1pPr>
              <a:defRPr/>
            </a:lvl1pPr>
          </a:lstStyle>
          <a:p>
            <a:pPr>
              <a:defRPr/>
            </a:pPr>
            <a:fld id="{10512AF4-4819-4B3C-8CC2-BF99686025DE}" type="slidenum">
              <a:rPr lang="en-US" altLang="zh-CN"/>
              <a:pPr>
                <a:defRPr/>
              </a:pPr>
              <a:t>‹#›</a:t>
            </a:fld>
            <a:endParaRPr lang="en-US" altLang="zh-CN"/>
          </a:p>
        </p:txBody>
      </p:sp>
    </p:spTree>
    <p:extLst>
      <p:ext uri="{BB962C8B-B14F-4D97-AF65-F5344CB8AC3E}">
        <p14:creationId xmlns:p14="http://schemas.microsoft.com/office/powerpoint/2010/main" val="19693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B50401E6-3A45-4C82-B352-0C4550F51E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EE9891-864C-46ED-8125-F5A0C19068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C72D67-4290-44FF-B663-5A6B6B2C635A}"/>
              </a:ext>
            </a:extLst>
          </p:cNvPr>
          <p:cNvSpPr>
            <a:spLocks noGrp="1" noChangeArrowheads="1"/>
          </p:cNvSpPr>
          <p:nvPr>
            <p:ph type="sldNum" sz="quarter" idx="12"/>
          </p:nvPr>
        </p:nvSpPr>
        <p:spPr>
          <a:ln/>
        </p:spPr>
        <p:txBody>
          <a:bodyPr/>
          <a:lstStyle>
            <a:lvl1pPr>
              <a:defRPr/>
            </a:lvl1pPr>
          </a:lstStyle>
          <a:p>
            <a:pPr>
              <a:defRPr/>
            </a:pPr>
            <a:fld id="{14046963-32D3-437B-B675-C70194E7B8E7}" type="slidenum">
              <a:rPr lang="en-US" altLang="zh-CN"/>
              <a:pPr>
                <a:defRPr/>
              </a:pPr>
              <a:t>‹#›</a:t>
            </a:fld>
            <a:endParaRPr lang="en-US" altLang="zh-CN"/>
          </a:p>
        </p:txBody>
      </p:sp>
    </p:spTree>
    <p:extLst>
      <p:ext uri="{BB962C8B-B14F-4D97-AF65-F5344CB8AC3E}">
        <p14:creationId xmlns:p14="http://schemas.microsoft.com/office/powerpoint/2010/main" val="15622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6673B52-00CA-489C-A6ED-C05B0C624B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4882C-33CE-475F-94B8-C98DBCB72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8C82D9-4EF3-4165-8A32-8D98D4D6D20D}"/>
              </a:ext>
            </a:extLst>
          </p:cNvPr>
          <p:cNvSpPr>
            <a:spLocks noGrp="1" noChangeArrowheads="1"/>
          </p:cNvSpPr>
          <p:nvPr>
            <p:ph type="sldNum" sz="quarter" idx="12"/>
          </p:nvPr>
        </p:nvSpPr>
        <p:spPr>
          <a:ln/>
        </p:spPr>
        <p:txBody>
          <a:bodyPr/>
          <a:lstStyle>
            <a:lvl1pPr>
              <a:defRPr/>
            </a:lvl1pPr>
          </a:lstStyle>
          <a:p>
            <a:pPr>
              <a:defRPr/>
            </a:pPr>
            <a:fld id="{4B6993E0-835E-4114-9784-31355197019C}" type="slidenum">
              <a:rPr lang="en-US" altLang="zh-CN"/>
              <a:pPr>
                <a:defRPr/>
              </a:pPr>
              <a:t>‹#›</a:t>
            </a:fld>
            <a:endParaRPr lang="en-US" altLang="zh-CN"/>
          </a:p>
        </p:txBody>
      </p:sp>
    </p:spTree>
    <p:extLst>
      <p:ext uri="{BB962C8B-B14F-4D97-AF65-F5344CB8AC3E}">
        <p14:creationId xmlns:p14="http://schemas.microsoft.com/office/powerpoint/2010/main" val="301155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33192A48-EEA9-47AA-BD95-C7D2357E4F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D15524-A260-4787-925C-A2107D3BF2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CE81D-C7E0-4CE6-8B3E-9C5028C9AEAC}"/>
              </a:ext>
            </a:extLst>
          </p:cNvPr>
          <p:cNvSpPr>
            <a:spLocks noGrp="1" noChangeArrowheads="1"/>
          </p:cNvSpPr>
          <p:nvPr>
            <p:ph type="sldNum" sz="quarter" idx="12"/>
          </p:nvPr>
        </p:nvSpPr>
        <p:spPr>
          <a:ln/>
        </p:spPr>
        <p:txBody>
          <a:bodyPr/>
          <a:lstStyle>
            <a:lvl1pPr>
              <a:defRPr/>
            </a:lvl1pPr>
          </a:lstStyle>
          <a:p>
            <a:pPr>
              <a:defRPr/>
            </a:pPr>
            <a:fld id="{99D92414-43DE-484E-ADF4-CBA08802B459}" type="slidenum">
              <a:rPr lang="en-US" altLang="zh-CN"/>
              <a:pPr>
                <a:defRPr/>
              </a:pPr>
              <a:t>‹#›</a:t>
            </a:fld>
            <a:endParaRPr lang="en-US" altLang="zh-CN"/>
          </a:p>
        </p:txBody>
      </p:sp>
    </p:spTree>
    <p:extLst>
      <p:ext uri="{BB962C8B-B14F-4D97-AF65-F5344CB8AC3E}">
        <p14:creationId xmlns:p14="http://schemas.microsoft.com/office/powerpoint/2010/main" val="148488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DD4AA5C7-6630-46F3-9CA7-6E072D8536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F487BB-27F7-4D17-A6A6-773B752E50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E084F66-C90C-48A2-9EB5-866DC72C2F9A}"/>
              </a:ext>
            </a:extLst>
          </p:cNvPr>
          <p:cNvSpPr>
            <a:spLocks noGrp="1" noChangeArrowheads="1"/>
          </p:cNvSpPr>
          <p:nvPr>
            <p:ph type="sldNum" sz="quarter" idx="12"/>
          </p:nvPr>
        </p:nvSpPr>
        <p:spPr>
          <a:ln/>
        </p:spPr>
        <p:txBody>
          <a:bodyPr/>
          <a:lstStyle>
            <a:lvl1pPr>
              <a:defRPr/>
            </a:lvl1pPr>
          </a:lstStyle>
          <a:p>
            <a:pPr>
              <a:defRPr/>
            </a:pPr>
            <a:fld id="{39793681-571F-4810-8DAE-497BE6E97697}" type="slidenum">
              <a:rPr lang="en-US" altLang="zh-CN"/>
              <a:pPr>
                <a:defRPr/>
              </a:pPr>
              <a:t>‹#›</a:t>
            </a:fld>
            <a:endParaRPr lang="en-US" altLang="zh-CN"/>
          </a:p>
        </p:txBody>
      </p:sp>
    </p:spTree>
    <p:extLst>
      <p:ext uri="{BB962C8B-B14F-4D97-AF65-F5344CB8AC3E}">
        <p14:creationId xmlns:p14="http://schemas.microsoft.com/office/powerpoint/2010/main" val="27681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CDAE4597-FC26-4959-9A89-BDB70652CC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37CE2A-217A-4494-808B-977D86A749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C0B109C-13FB-4808-810C-CA2CEA2112AF}"/>
              </a:ext>
            </a:extLst>
          </p:cNvPr>
          <p:cNvSpPr>
            <a:spLocks noGrp="1" noChangeArrowheads="1"/>
          </p:cNvSpPr>
          <p:nvPr>
            <p:ph type="sldNum" sz="quarter" idx="12"/>
          </p:nvPr>
        </p:nvSpPr>
        <p:spPr>
          <a:ln/>
        </p:spPr>
        <p:txBody>
          <a:bodyPr/>
          <a:lstStyle>
            <a:lvl1pPr>
              <a:defRPr/>
            </a:lvl1pPr>
          </a:lstStyle>
          <a:p>
            <a:pPr>
              <a:defRPr/>
            </a:pPr>
            <a:fld id="{FB21B4BA-6CDD-42BC-890B-694B1A072E4B}" type="slidenum">
              <a:rPr lang="en-US" altLang="zh-CN"/>
              <a:pPr>
                <a:defRPr/>
              </a:pPr>
              <a:t>‹#›</a:t>
            </a:fld>
            <a:endParaRPr lang="en-US" altLang="zh-CN"/>
          </a:p>
        </p:txBody>
      </p:sp>
    </p:spTree>
    <p:extLst>
      <p:ext uri="{BB962C8B-B14F-4D97-AF65-F5344CB8AC3E}">
        <p14:creationId xmlns:p14="http://schemas.microsoft.com/office/powerpoint/2010/main" val="361738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5D9A30-1443-4BB8-B403-7E4804A905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80E24A2-46CC-4D73-9423-75D989B00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3174654-4A32-4922-B36F-F2EBE38E549C}"/>
              </a:ext>
            </a:extLst>
          </p:cNvPr>
          <p:cNvSpPr>
            <a:spLocks noGrp="1" noChangeArrowheads="1"/>
          </p:cNvSpPr>
          <p:nvPr>
            <p:ph type="sldNum" sz="quarter" idx="12"/>
          </p:nvPr>
        </p:nvSpPr>
        <p:spPr>
          <a:ln/>
        </p:spPr>
        <p:txBody>
          <a:bodyPr/>
          <a:lstStyle>
            <a:lvl1pPr>
              <a:defRPr/>
            </a:lvl1pPr>
          </a:lstStyle>
          <a:p>
            <a:pPr>
              <a:defRPr/>
            </a:pPr>
            <a:fld id="{DC4A84C4-C979-4A9E-BD74-10F031B7976A}" type="slidenum">
              <a:rPr lang="en-US" altLang="zh-CN"/>
              <a:pPr>
                <a:defRPr/>
              </a:pPr>
              <a:t>‹#›</a:t>
            </a:fld>
            <a:endParaRPr lang="en-US" altLang="zh-CN"/>
          </a:p>
        </p:txBody>
      </p:sp>
    </p:spTree>
    <p:extLst>
      <p:ext uri="{BB962C8B-B14F-4D97-AF65-F5344CB8AC3E}">
        <p14:creationId xmlns:p14="http://schemas.microsoft.com/office/powerpoint/2010/main" val="189212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27213D21-B8FF-4642-8A18-20D97F01B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D9B9BA-AD14-4A83-A101-8E3D75A64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C22FDC-9BD9-4D97-B4AE-FFF5E56A1307}"/>
              </a:ext>
            </a:extLst>
          </p:cNvPr>
          <p:cNvSpPr>
            <a:spLocks noGrp="1" noChangeArrowheads="1"/>
          </p:cNvSpPr>
          <p:nvPr>
            <p:ph type="sldNum" sz="quarter" idx="12"/>
          </p:nvPr>
        </p:nvSpPr>
        <p:spPr>
          <a:ln/>
        </p:spPr>
        <p:txBody>
          <a:bodyPr/>
          <a:lstStyle>
            <a:lvl1pPr>
              <a:defRPr/>
            </a:lvl1pPr>
          </a:lstStyle>
          <a:p>
            <a:pPr>
              <a:defRPr/>
            </a:pPr>
            <a:fld id="{CC28A1A7-0D12-4211-AF70-B1B19A0A396D}" type="slidenum">
              <a:rPr lang="en-US" altLang="zh-CN"/>
              <a:pPr>
                <a:defRPr/>
              </a:pPr>
              <a:t>‹#›</a:t>
            </a:fld>
            <a:endParaRPr lang="en-US" altLang="zh-CN"/>
          </a:p>
        </p:txBody>
      </p:sp>
    </p:spTree>
    <p:extLst>
      <p:ext uri="{BB962C8B-B14F-4D97-AF65-F5344CB8AC3E}">
        <p14:creationId xmlns:p14="http://schemas.microsoft.com/office/powerpoint/2010/main" val="337325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ACF08-C68B-41C4-A041-34EDCDCB76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F7DD514F-9E93-4E81-9319-1B85E9228D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078013-A612-4F8E-B016-0D3A58807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5427F6-3416-437B-8705-E4FD886A2009}"/>
              </a:ext>
            </a:extLst>
          </p:cNvPr>
          <p:cNvSpPr>
            <a:spLocks noGrp="1" noChangeArrowheads="1"/>
          </p:cNvSpPr>
          <p:nvPr>
            <p:ph type="sldNum" sz="quarter" idx="12"/>
          </p:nvPr>
        </p:nvSpPr>
        <p:spPr>
          <a:ln/>
        </p:spPr>
        <p:txBody>
          <a:bodyPr/>
          <a:lstStyle>
            <a:lvl1pPr>
              <a:defRPr/>
            </a:lvl1pPr>
          </a:lstStyle>
          <a:p>
            <a:pPr>
              <a:defRPr/>
            </a:pPr>
            <a:fld id="{BA99DD56-C7C4-44FA-981B-34E4996831D4}" type="slidenum">
              <a:rPr lang="en-US" altLang="zh-CN"/>
              <a:pPr>
                <a:defRPr/>
              </a:pPr>
              <a:t>‹#›</a:t>
            </a:fld>
            <a:endParaRPr lang="en-US" altLang="zh-CN"/>
          </a:p>
        </p:txBody>
      </p:sp>
    </p:spTree>
    <p:extLst>
      <p:ext uri="{BB962C8B-B14F-4D97-AF65-F5344CB8AC3E}">
        <p14:creationId xmlns:p14="http://schemas.microsoft.com/office/powerpoint/2010/main" val="421517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D19B656E-4B77-446A-8E3B-2BD055991B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5D628B-FCCF-4E37-90A4-2E940F70EB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9109F2-ABA6-46B6-8736-355E84B1AEDF}"/>
              </a:ext>
            </a:extLst>
          </p:cNvPr>
          <p:cNvSpPr>
            <a:spLocks noGrp="1" noChangeArrowheads="1"/>
          </p:cNvSpPr>
          <p:nvPr>
            <p:ph type="sldNum" sz="quarter" idx="12"/>
          </p:nvPr>
        </p:nvSpPr>
        <p:spPr>
          <a:ln/>
        </p:spPr>
        <p:txBody>
          <a:bodyPr/>
          <a:lstStyle>
            <a:lvl1pPr>
              <a:defRPr/>
            </a:lvl1pPr>
          </a:lstStyle>
          <a:p>
            <a:pPr>
              <a:defRPr/>
            </a:pPr>
            <a:fld id="{DDF41A1D-185D-4F0A-B92D-A96D323F9FCC}" type="slidenum">
              <a:rPr lang="en-US" altLang="zh-CN"/>
              <a:pPr>
                <a:defRPr/>
              </a:pPr>
              <a:t>‹#›</a:t>
            </a:fld>
            <a:endParaRPr lang="en-US" altLang="zh-CN"/>
          </a:p>
        </p:txBody>
      </p:sp>
    </p:spTree>
    <p:extLst>
      <p:ext uri="{BB962C8B-B14F-4D97-AF65-F5344CB8AC3E}">
        <p14:creationId xmlns:p14="http://schemas.microsoft.com/office/powerpoint/2010/main" val="2744064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D069648-22AB-468E-8F6E-65B137C7CF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45254C-D65F-4219-AECA-E9EA893EC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5B3B10-0806-4E77-92AD-B37F613E2FE8}"/>
              </a:ext>
            </a:extLst>
          </p:cNvPr>
          <p:cNvSpPr>
            <a:spLocks noGrp="1" noChangeArrowheads="1"/>
          </p:cNvSpPr>
          <p:nvPr>
            <p:ph type="sldNum" sz="quarter" idx="12"/>
          </p:nvPr>
        </p:nvSpPr>
        <p:spPr>
          <a:ln/>
        </p:spPr>
        <p:txBody>
          <a:bodyPr/>
          <a:lstStyle>
            <a:lvl1pPr>
              <a:defRPr/>
            </a:lvl1pPr>
          </a:lstStyle>
          <a:p>
            <a:pPr>
              <a:defRPr/>
            </a:pPr>
            <a:fld id="{E9BAE362-1305-44C7-B168-4FE7B576D4C4}" type="slidenum">
              <a:rPr lang="en-US" altLang="zh-CN"/>
              <a:pPr>
                <a:defRPr/>
              </a:pPr>
              <a:t>‹#›</a:t>
            </a:fld>
            <a:endParaRPr lang="en-US" altLang="zh-CN"/>
          </a:p>
        </p:txBody>
      </p:sp>
    </p:spTree>
    <p:extLst>
      <p:ext uri="{BB962C8B-B14F-4D97-AF65-F5344CB8AC3E}">
        <p14:creationId xmlns:p14="http://schemas.microsoft.com/office/powerpoint/2010/main" val="182828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107341570"/>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0640737"/>
      </p:ext>
    </p:extLst>
  </p:cSld>
  <p:clrMapOvr>
    <a:masterClrMapping/>
  </p:clrMapOvr>
  <p:transition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105599599"/>
      </p:ext>
    </p:extLst>
  </p:cSld>
  <p:clrMapOvr>
    <a:masterClrMapping/>
  </p:clrMapOvr>
  <p:transition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351350"/>
      </p:ext>
    </p:extLst>
  </p:cSld>
  <p:clrMapOvr>
    <a:masterClrMapping/>
  </p:clrMapOvr>
  <p:transition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9418621"/>
      </p:ext>
    </p:extLst>
  </p:cSld>
  <p:clrMapOvr>
    <a:masterClrMapping/>
  </p:clrMapOvr>
  <p:transition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77853200"/>
      </p:ext>
    </p:extLst>
  </p:cSld>
  <p:clrMapOvr>
    <a:masterClrMapping/>
  </p:clrMapOvr>
  <p:transition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692646"/>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C24BA-35F5-4042-A51C-828B38EB15E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584112172"/>
      </p:ext>
    </p:extLst>
  </p:cSld>
  <p:clrMapOvr>
    <a:masterClrMapping/>
  </p:clrMapOvr>
  <p:transition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115156326"/>
      </p:ext>
    </p:extLst>
  </p:cSld>
  <p:clrMapOvr>
    <a:masterClrMapping/>
  </p:clrMapOvr>
  <p:transition advClick="0"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68003316"/>
      </p:ext>
    </p:extLst>
  </p:cSld>
  <p:clrMapOvr>
    <a:masterClrMapping/>
  </p:clrMapOvr>
  <p:transition advClick="0"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1013488"/>
      </p:ext>
    </p:extLst>
  </p:cSld>
  <p:clrMapOvr>
    <a:masterClrMapping/>
  </p:clrMapOvr>
  <p:transition advClick="0"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2650814"/>
      </p:ext>
    </p:extLst>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1E19A0-723B-4AE3-823C-ACE64CEAD4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340D4E-E745-4CB1-948D-6EEEAD377D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7557E0-B924-48DD-82B8-FEF50206A8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BD2862-B12E-4432-B5B5-807FFBE4EE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CF33E-F097-49A1-85A9-4C129B1A8C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A43CF-E3D3-4B74-9687-889F8F0A7B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123332F-39D1-4E08-87B6-15E629450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260473-641F-4600-AC46-C309D83B3F6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07F15E74-AA5E-449F-A4B6-DC918542D4A7}"/>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D61AD720-3199-4D09-A5D7-B2370A36292F}"/>
              </a:ext>
            </a:extLst>
          </p:cNvPr>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FEE705D4-92A5-44F2-AC34-2337E6ED0AA6}"/>
              </a:ext>
            </a:extLst>
          </p:cNvPr>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E33683DF-6853-490D-8994-0BACC640C3E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400" smtClean="0">
                <a:ea typeface="SimSun" panose="02010600030101010101" pitchFamily="2" charset="-122"/>
              </a:defRPr>
            </a:lvl1pPr>
          </a:lstStyle>
          <a:p>
            <a:pPr>
              <a:defRPr/>
            </a:pPr>
            <a:fld id="{01EC103E-337D-44A1-A757-8B6A4B69DA35}" type="slidenum">
              <a:rPr lang="en-US" altLang="zh-CN"/>
              <a:pPr>
                <a:defRPr/>
              </a:pPr>
              <a:t>‹#›</a:t>
            </a:fld>
            <a:endParaRPr lang="en-US" altLang="zh-CN"/>
          </a:p>
        </p:txBody>
      </p:sp>
    </p:spTree>
    <p:extLst>
      <p:ext uri="{BB962C8B-B14F-4D97-AF65-F5344CB8AC3E}">
        <p14:creationId xmlns:p14="http://schemas.microsoft.com/office/powerpoint/2010/main" val="320930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图片 1033" descr="PPT素材-02">
            <a:extLst>
              <a:ext uri="{FF2B5EF4-FFF2-40B4-BE49-F238E27FC236}">
                <a16:creationId xmlns:a16="http://schemas.microsoft.com/office/drawing/2014/main" id="{FB7F7A35-66BD-41BB-A70E-0D28144457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547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advClick="0" advTm="0">
    <p:random/>
  </p:transition>
  <p:hf sldNum="0" hdr="0"/>
  <p:txStyles>
    <p:titleStyle>
      <a:lvl1pPr algn="ctr" defTabSz="817563" rtl="0" fontAlgn="base">
        <a:spcBef>
          <a:spcPct val="0"/>
        </a:spcBef>
        <a:spcAft>
          <a:spcPct val="0"/>
        </a:spcAft>
        <a:buClr>
          <a:srgbClr val="000000"/>
        </a:buClr>
        <a:defRPr sz="3900" kern="1200">
          <a:solidFill>
            <a:schemeClr val="tx2"/>
          </a:solidFill>
          <a:latin typeface="+mj-lt"/>
          <a:ea typeface="SimSun" panose="02010600030101010101" pitchFamily="2" charset="-122"/>
          <a:cs typeface="+mj-cs"/>
        </a:defRPr>
      </a:lvl1pPr>
      <a:lvl2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2pPr>
      <a:lvl3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3pPr>
      <a:lvl4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4pPr>
      <a:lvl5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9pPr>
    </p:titleStyle>
    <p:bodyStyle>
      <a:lvl1pPr marL="304800" indent="-304800" algn="l" defTabSz="817563" rtl="0" fontAlgn="base">
        <a:spcBef>
          <a:spcPct val="20000"/>
        </a:spcBef>
        <a:spcAft>
          <a:spcPct val="0"/>
        </a:spcAft>
        <a:buChar char="•"/>
        <a:defRPr sz="2800" kern="1200">
          <a:solidFill>
            <a:schemeClr val="tx1"/>
          </a:solidFill>
          <a:latin typeface="+mn-lt"/>
          <a:ea typeface="SimSun" panose="02010600030101010101" pitchFamily="2" charset="-122"/>
          <a:cs typeface="+mn-cs"/>
        </a:defRPr>
      </a:lvl1pPr>
      <a:lvl2pPr marL="663575" lvl="1" indent="-255588" algn="l" defTabSz="817563" rtl="0" fontAlgn="base">
        <a:spcBef>
          <a:spcPct val="20000"/>
        </a:spcBef>
        <a:spcAft>
          <a:spcPct val="0"/>
        </a:spcAft>
        <a:buChar char="–"/>
        <a:defRPr sz="2500" kern="1200">
          <a:solidFill>
            <a:schemeClr val="tx1"/>
          </a:solidFill>
          <a:latin typeface="+mn-lt"/>
          <a:ea typeface="SimSun" panose="02010600030101010101" pitchFamily="2" charset="-122"/>
          <a:cs typeface="+mn-cs"/>
        </a:defRPr>
      </a:lvl2pPr>
      <a:lvl3pPr marL="1020763" lvl="2" indent="-203200" algn="l" defTabSz="817563" rtl="0" fontAlgn="base">
        <a:spcBef>
          <a:spcPct val="20000"/>
        </a:spcBef>
        <a:spcAft>
          <a:spcPct val="0"/>
        </a:spcAft>
        <a:buChar char="•"/>
        <a:defRPr sz="2100" kern="1200">
          <a:solidFill>
            <a:schemeClr val="tx1"/>
          </a:solidFill>
          <a:latin typeface="+mn-lt"/>
          <a:ea typeface="SimSun" panose="02010600030101010101" pitchFamily="2" charset="-122"/>
          <a:cs typeface="+mn-cs"/>
        </a:defRPr>
      </a:lvl3pPr>
      <a:lvl4pPr marL="1430338" lvl="3" indent="-204788"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4pPr>
      <a:lvl5pPr marL="1838325" lvl="4" indent="-203200"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5ADDF-1A90-44BA-AACE-53F193E0DF07}"/>
              </a:ext>
            </a:extLst>
          </p:cNvPr>
          <p:cNvSpPr txBox="1"/>
          <p:nvPr/>
        </p:nvSpPr>
        <p:spPr>
          <a:xfrm>
            <a:off x="1600200" y="838200"/>
            <a:ext cx="5791200" cy="138499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BÀI: TRAO ĐỔI CHẤT Ở NGƯỜI ( TIẾP THEO )</a:t>
            </a:r>
          </a:p>
        </p:txBody>
      </p:sp>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8E580B31"/>
          <p:cNvPicPr>
            <a:picLocks noChangeAspect="1" noChangeArrowheads="1"/>
          </p:cNvPicPr>
          <p:nvPr/>
        </p:nvPicPr>
        <p:blipFill>
          <a:blip r:embed="rId2"/>
          <a:srcRect/>
          <a:stretch>
            <a:fillRect/>
          </a:stretch>
        </p:blipFill>
        <p:spPr bwMode="auto">
          <a:xfrm>
            <a:off x="0" y="731819"/>
            <a:ext cx="3200400" cy="4746661"/>
          </a:xfrm>
          <a:prstGeom prst="rect">
            <a:avLst/>
          </a:prstGeom>
          <a:noFill/>
          <a:ln w="9525">
            <a:noFill/>
            <a:miter lim="800000"/>
            <a:headEnd/>
            <a:tailEnd/>
          </a:ln>
        </p:spPr>
      </p:pic>
      <p:sp>
        <p:nvSpPr>
          <p:cNvPr id="9224" name="Text Box 8"/>
          <p:cNvSpPr txBox="1">
            <a:spLocks noChangeArrowheads="1"/>
          </p:cNvSpPr>
          <p:nvPr/>
        </p:nvSpPr>
        <p:spPr bwMode="auto">
          <a:xfrm>
            <a:off x="990600" y="5867400"/>
            <a:ext cx="2971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Cơ quan hô hấp</a:t>
            </a:r>
          </a:p>
        </p:txBody>
      </p:sp>
      <p:sp>
        <p:nvSpPr>
          <p:cNvPr id="9225" name="Text Box 9"/>
          <p:cNvSpPr txBox="1">
            <a:spLocks noChangeArrowheads="1"/>
          </p:cNvSpPr>
          <p:nvPr/>
        </p:nvSpPr>
        <p:spPr bwMode="auto">
          <a:xfrm>
            <a:off x="3339318" y="1723779"/>
            <a:ext cx="4294163" cy="830997"/>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
        <p:nvSpPr>
          <p:cNvPr id="7175" name="Text Box 10"/>
          <p:cNvSpPr txBox="1">
            <a:spLocks noChangeArrowheads="1"/>
          </p:cNvSpPr>
          <p:nvPr/>
        </p:nvSpPr>
        <p:spPr bwMode="auto">
          <a:xfrm>
            <a:off x="4343400" y="3429000"/>
            <a:ext cx="2286000" cy="366713"/>
          </a:xfrm>
          <a:prstGeom prst="rect">
            <a:avLst/>
          </a:prstGeom>
          <a:noFill/>
          <a:ln w="9525">
            <a:noFill/>
            <a:miter lim="800000"/>
            <a:headEnd/>
            <a:tailEnd/>
          </a:ln>
        </p:spPr>
        <p:txBody>
          <a:bodyPr>
            <a:spAutoFit/>
          </a:bodyPr>
          <a:lstStyle/>
          <a:p>
            <a:pPr>
              <a:spcBef>
                <a:spcPct val="50000"/>
              </a:spcBef>
            </a:pPr>
            <a:endParaRPr lang="en-US"/>
          </a:p>
        </p:txBody>
      </p:sp>
      <p:sp>
        <p:nvSpPr>
          <p:cNvPr id="9227" name="Text Box 11"/>
          <p:cNvSpPr txBox="1">
            <a:spLocks noChangeArrowheads="1"/>
          </p:cNvSpPr>
          <p:nvPr/>
        </p:nvSpPr>
        <p:spPr bwMode="auto">
          <a:xfrm>
            <a:off x="3276600" y="3429000"/>
            <a:ext cx="5867400" cy="157003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a:t>
            </a:r>
          </a:p>
          <a:p>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diamond(in)">
                                      <p:cBhvr>
                                        <p:cTn id="12" dur="20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 calcmode="lin" valueType="num">
                                      <p:cBhvr additive="base">
                                        <p:cTn id="17" dur="500" fill="hold"/>
                                        <p:tgtEl>
                                          <p:spTgt spid="9225"/>
                                        </p:tgtEl>
                                        <p:attrNameLst>
                                          <p:attrName>ppt_x</p:attrName>
                                        </p:attrNameLst>
                                      </p:cBhvr>
                                      <p:tavLst>
                                        <p:tav tm="0">
                                          <p:val>
                                            <p:strVal val="#ppt_x"/>
                                          </p:val>
                                        </p:tav>
                                        <p:tav tm="100000">
                                          <p:val>
                                            <p:strVal val="#ppt_x"/>
                                          </p:val>
                                        </p:tav>
                                      </p:tavLst>
                                    </p:anim>
                                    <p:anim calcmode="lin" valueType="num">
                                      <p:cBhvr additive="base">
                                        <p:cTn id="18"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9227"/>
                                        </p:tgtEl>
                                        <p:attrNameLst>
                                          <p:attrName>style.visibility</p:attrName>
                                        </p:attrNameLst>
                                      </p:cBhvr>
                                      <p:to>
                                        <p:strVal val="visible"/>
                                      </p:to>
                                    </p:set>
                                    <p:set>
                                      <p:cBhvr>
                                        <p:cTn id="23" dur="455" fill="hold">
                                          <p:stCondLst>
                                            <p:cond delay="0"/>
                                          </p:stCondLst>
                                        </p:cTn>
                                        <p:tgtEl>
                                          <p:spTgt spid="9227"/>
                                        </p:tgtEl>
                                        <p:attrNameLst>
                                          <p:attrName>style.rotation</p:attrName>
                                        </p:attrNameLst>
                                      </p:cBhvr>
                                      <p:to>
                                        <p:strVal val="-45.0"/>
                                      </p:to>
                                    </p:set>
                                    <p:anim calcmode="lin" valueType="num">
                                      <p:cBhvr>
                                        <p:cTn id="24" dur="455" fill="hold">
                                          <p:stCondLst>
                                            <p:cond delay="455"/>
                                          </p:stCondLst>
                                        </p:cTn>
                                        <p:tgtEl>
                                          <p:spTgt spid="9227"/>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9227"/>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9227"/>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9227"/>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1" nodeType="clickEffect">
                                  <p:stCondLst>
                                    <p:cond delay="0"/>
                                  </p:stCondLst>
                                  <p:iterate type="lt">
                                    <p:tmPct val="0"/>
                                  </p:iterate>
                                  <p:childTnLst>
                                    <p:set>
                                      <p:cBhvr>
                                        <p:cTn id="31" dur="1" fill="hold">
                                          <p:stCondLst>
                                            <p:cond delay="0"/>
                                          </p:stCondLst>
                                        </p:cTn>
                                        <p:tgtEl>
                                          <p:spTgt spid="9227"/>
                                        </p:tgtEl>
                                        <p:attrNameLst>
                                          <p:attrName>style.visibility</p:attrName>
                                        </p:attrNameLst>
                                      </p:cBhvr>
                                      <p:to>
                                        <p:strVal val="visible"/>
                                      </p:to>
                                    </p:set>
                                    <p:anim calcmode="lin" valueType="num">
                                      <p:cBhvr additive="base">
                                        <p:cTn id="32" dur="500" fill="hold"/>
                                        <p:tgtEl>
                                          <p:spTgt spid="9227"/>
                                        </p:tgtEl>
                                        <p:attrNameLst>
                                          <p:attrName>ppt_x</p:attrName>
                                        </p:attrNameLst>
                                      </p:cBhvr>
                                      <p:tavLst>
                                        <p:tav tm="0">
                                          <p:val>
                                            <p:strVal val="#ppt_x"/>
                                          </p:val>
                                        </p:tav>
                                        <p:tav tm="100000">
                                          <p:val>
                                            <p:strVal val="#ppt_x"/>
                                          </p:val>
                                        </p:tav>
                                      </p:tavLst>
                                    </p:anim>
                                    <p:anim calcmode="lin" valueType="num">
                                      <p:cBhvr additive="base">
                                        <p:cTn id="33"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7" grpId="0"/>
      <p:bldP spid="92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38167"/>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371600" y="-18046"/>
            <a:ext cx="6781800" cy="584775"/>
          </a:xfrm>
          <a:prstGeom prst="rect">
            <a:avLst/>
          </a:prstGeom>
          <a:noFill/>
        </p:spPr>
        <p:txBody>
          <a:bodyPr wrap="square" rtlCol="0">
            <a:spAutoFit/>
          </a:bodyPr>
          <a:lstStyle/>
          <a:p>
            <a:pPr algn="ctr"/>
            <a:r>
              <a:rPr lang="x-none" sz="3200" b="1" dirty="0">
                <a:solidFill>
                  <a:srgbClr val="C00000"/>
                </a:solidFill>
                <a:latin typeface="Times New Roman" panose="02020603050405020304" pitchFamily="18" charset="0"/>
                <a:cs typeface="Times New Roman" panose="02020603050405020304" pitchFamily="18" charset="0"/>
              </a:rPr>
              <a:t>CƠ QUAN TUẦN HOÀN</a:t>
            </a:r>
          </a:p>
        </p:txBody>
      </p:sp>
      <p:pic>
        <p:nvPicPr>
          <p:cNvPr id="7" name="3411908337160852970" descr="3411908337160852970">
            <a:hlinkClick r:id="" action="ppaction://media"/>
            <a:extLst>
              <a:ext uri="{FF2B5EF4-FFF2-40B4-BE49-F238E27FC236}">
                <a16:creationId xmlns:a16="http://schemas.microsoft.com/office/drawing/2014/main" id="{AEE60B37-D3CF-DE4B-983D-947A256CA4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86850"/>
            <a:ext cx="9234899" cy="6271150"/>
          </a:xfrm>
          <a:prstGeom prst="rect">
            <a:avLst/>
          </a:prstGeom>
        </p:spPr>
      </p:pic>
    </p:spTree>
    <p:extLst>
      <p:ext uri="{BB962C8B-B14F-4D97-AF65-F5344CB8AC3E}">
        <p14:creationId xmlns:p14="http://schemas.microsoft.com/office/powerpoint/2010/main" val="42081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1323439"/>
          </a:xfrm>
          <a:prstGeom prst="rect">
            <a:avLst/>
          </a:prstGeom>
          <a:noFill/>
        </p:spPr>
        <p:txBody>
          <a:bodyPr wrap="square" rtlCol="0">
            <a:spAutoFit/>
          </a:bodyPr>
          <a:lstStyle/>
          <a:p>
            <a:r>
              <a:rPr lang="x-none" sz="4000" dirty="0">
                <a:latin typeface="Times New Roman" panose="02020603050405020304" pitchFamily="18" charset="0"/>
                <a:cs typeface="Times New Roman" panose="02020603050405020304" pitchFamily="18" charset="0"/>
              </a:rPr>
              <a:t>➣ Cơ quan tuần hoàn giúp cơ thể trao đổi gì?</a:t>
            </a:r>
          </a:p>
        </p:txBody>
      </p:sp>
    </p:spTree>
    <p:extLst>
      <p:ext uri="{BB962C8B-B14F-4D97-AF65-F5344CB8AC3E}">
        <p14:creationId xmlns:p14="http://schemas.microsoft.com/office/powerpoint/2010/main" val="14040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4E6A00FE"/>
          <p:cNvPicPr>
            <a:picLocks noChangeAspect="1" noChangeArrowheads="1"/>
          </p:cNvPicPr>
          <p:nvPr/>
        </p:nvPicPr>
        <p:blipFill>
          <a:blip r:embed="rId2"/>
          <a:srcRect/>
          <a:stretch>
            <a:fillRect/>
          </a:stretch>
        </p:blipFill>
        <p:spPr bwMode="auto">
          <a:xfrm>
            <a:off x="0" y="0"/>
            <a:ext cx="3200400" cy="6858000"/>
          </a:xfrm>
          <a:prstGeom prst="rect">
            <a:avLst/>
          </a:prstGeom>
          <a:noFill/>
          <a:ln w="9525">
            <a:noFill/>
            <a:miter lim="800000"/>
            <a:headEnd/>
            <a:tailEnd/>
          </a:ln>
        </p:spPr>
      </p:pic>
      <p:sp>
        <p:nvSpPr>
          <p:cNvPr id="10248" name="Text Box 8"/>
          <p:cNvSpPr txBox="1">
            <a:spLocks noChangeArrowheads="1"/>
          </p:cNvSpPr>
          <p:nvPr/>
        </p:nvSpPr>
        <p:spPr bwMode="auto">
          <a:xfrm>
            <a:off x="4000502" y="641252"/>
            <a:ext cx="38862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CƠ QUAN TUẦN HOÀN</a:t>
            </a:r>
          </a:p>
        </p:txBody>
      </p:sp>
      <p:sp>
        <p:nvSpPr>
          <p:cNvPr id="10249" name="Text Box 9"/>
          <p:cNvSpPr txBox="1">
            <a:spLocks noChangeArrowheads="1"/>
          </p:cNvSpPr>
          <p:nvPr/>
        </p:nvSpPr>
        <p:spPr bwMode="auto">
          <a:xfrm>
            <a:off x="3200400" y="1201082"/>
            <a:ext cx="5715000" cy="4455835"/>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rgbClr val="C00000"/>
                </a:solidFill>
              </a:rPr>
              <a:t>diễn</a:t>
            </a:r>
            <a:r>
              <a:rPr lang="en-US" sz="2400" dirty="0">
                <a:solidFill>
                  <a:srgbClr val="C00000"/>
                </a:solidFill>
              </a:rPr>
              <a:t> </a:t>
            </a:r>
            <a:r>
              <a:rPr lang="en-US" sz="2400" dirty="0" err="1">
                <a:solidFill>
                  <a:srgbClr val="C00000"/>
                </a:solidFill>
              </a:rPr>
              <a:t>biến</a:t>
            </a:r>
            <a:r>
              <a:rPr lang="en-US" sz="2400" dirty="0">
                <a:solidFill>
                  <a:srgbClr val="C00000"/>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được</a:t>
            </a:r>
            <a:r>
              <a:rPr lang="en-US" sz="2400" dirty="0">
                <a:solidFill>
                  <a:schemeClr val="hlink"/>
                </a:solidFill>
              </a:rPr>
              <a:t> </a:t>
            </a:r>
            <a:r>
              <a:rPr lang="en-US" sz="2400" dirty="0" err="1">
                <a:solidFill>
                  <a:schemeClr val="hlink"/>
                </a:solidFill>
              </a:rPr>
              <a:t>ngấm</a:t>
            </a:r>
            <a:r>
              <a:rPr lang="en-US" sz="2400" dirty="0">
                <a:solidFill>
                  <a:schemeClr val="hlink"/>
                </a:solidFill>
              </a:rPr>
              <a:t> qua </a:t>
            </a:r>
            <a:r>
              <a:rPr lang="en-US" sz="2400" dirty="0" err="1">
                <a:solidFill>
                  <a:schemeClr val="hlink"/>
                </a:solidFill>
              </a:rPr>
              <a:t>mao</a:t>
            </a:r>
            <a:r>
              <a:rPr lang="en-US" sz="2400" dirty="0">
                <a:solidFill>
                  <a:schemeClr val="hlink"/>
                </a:solidFill>
              </a:rPr>
              <a:t> </a:t>
            </a:r>
            <a:r>
              <a:rPr lang="en-US" sz="2400" dirty="0" err="1">
                <a:solidFill>
                  <a:schemeClr val="hlink"/>
                </a:solidFill>
              </a:rPr>
              <a:t>mạch</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lớn</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tất</a:t>
            </a:r>
            <a:r>
              <a:rPr lang="en-US" sz="2400" dirty="0">
                <a:solidFill>
                  <a:schemeClr val="hlink"/>
                </a:solidFill>
              </a:rPr>
              <a:t> </a:t>
            </a:r>
            <a:r>
              <a:rPr lang="en-US" sz="2400" dirty="0" err="1">
                <a:solidFill>
                  <a:schemeClr val="hlink"/>
                </a:solidFill>
              </a:rPr>
              <a:t>cả</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sử</a:t>
            </a:r>
            <a:r>
              <a:rPr lang="en-US" sz="2400" dirty="0">
                <a:solidFill>
                  <a:schemeClr val="hlink"/>
                </a:solidFill>
              </a:rPr>
              <a:t> </a:t>
            </a:r>
            <a:r>
              <a:rPr lang="en-US" sz="2400" dirty="0" err="1">
                <a:solidFill>
                  <a:schemeClr val="hlink"/>
                </a:solidFill>
              </a:rPr>
              <a:t>dụng</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nhỏ</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đến</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để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ô</a:t>
            </a:r>
            <a:r>
              <a:rPr lang="en-US" sz="2400" dirty="0">
                <a:solidFill>
                  <a:schemeClr val="hlink"/>
                </a:solidFill>
              </a:rPr>
              <a:t>-xi.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 calcmode="lin" valueType="num">
                                      <p:cBhvr additive="base">
                                        <p:cTn id="12" dur="500" fill="hold"/>
                                        <p:tgtEl>
                                          <p:spTgt spid="10248"/>
                                        </p:tgtEl>
                                        <p:attrNameLst>
                                          <p:attrName>ppt_x</p:attrName>
                                        </p:attrNameLst>
                                      </p:cBhvr>
                                      <p:tavLst>
                                        <p:tav tm="0">
                                          <p:val>
                                            <p:strVal val="#ppt_x"/>
                                          </p:val>
                                        </p:tav>
                                        <p:tav tm="100000">
                                          <p:val>
                                            <p:strVal val="#ppt_x"/>
                                          </p:val>
                                        </p:tav>
                                      </p:tavLst>
                                    </p:anim>
                                    <p:anim calcmode="lin" valueType="num">
                                      <p:cBhvr additive="base">
                                        <p:cTn id="13"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9"/>
                                        </p:tgtEl>
                                        <p:attrNameLst>
                                          <p:attrName>style.visibility</p:attrName>
                                        </p:attrNameLst>
                                      </p:cBhvr>
                                      <p:to>
                                        <p:strVal val="visible"/>
                                      </p:to>
                                    </p:set>
                                    <p:anim calcmode="lin" valueType="num">
                                      <p:cBhvr additive="base">
                                        <p:cTn id="18" dur="500" fill="hold"/>
                                        <p:tgtEl>
                                          <p:spTgt spid="10249"/>
                                        </p:tgtEl>
                                        <p:attrNameLst>
                                          <p:attrName>ppt_x</p:attrName>
                                        </p:attrNameLst>
                                      </p:cBhvr>
                                      <p:tavLst>
                                        <p:tav tm="0">
                                          <p:val>
                                            <p:strVal val="#ppt_x"/>
                                          </p:val>
                                        </p:tav>
                                        <p:tav tm="100000">
                                          <p:val>
                                            <p:strVal val="#ppt_x"/>
                                          </p:val>
                                        </p:tav>
                                      </p:tavLst>
                                    </p:anim>
                                    <p:anim calcmode="lin" valueType="num">
                                      <p:cBhvr additive="base">
                                        <p:cTn id="19"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77120937"/>
          <p:cNvPicPr>
            <a:picLocks noChangeAspect="1" noChangeArrowheads="1"/>
          </p:cNvPicPr>
          <p:nvPr/>
        </p:nvPicPr>
        <p:blipFill>
          <a:blip r:embed="rId2"/>
          <a:srcRect/>
          <a:stretch>
            <a:fillRect/>
          </a:stretch>
        </p:blipFill>
        <p:spPr bwMode="auto">
          <a:xfrm>
            <a:off x="19929" y="1"/>
            <a:ext cx="2951871" cy="6858000"/>
          </a:xfrm>
          <a:prstGeom prst="rect">
            <a:avLst/>
          </a:prstGeom>
          <a:noFill/>
          <a:ln w="9525">
            <a:noFill/>
            <a:miter lim="800000"/>
            <a:headEnd/>
            <a:tailEnd/>
          </a:ln>
        </p:spPr>
      </p:pic>
      <p:sp>
        <p:nvSpPr>
          <p:cNvPr id="11272" name="Text Box 8"/>
          <p:cNvSpPr txBox="1">
            <a:spLocks noChangeArrowheads="1"/>
          </p:cNvSpPr>
          <p:nvPr/>
        </p:nvSpPr>
        <p:spPr bwMode="auto">
          <a:xfrm>
            <a:off x="3124200" y="762000"/>
            <a:ext cx="4876800" cy="461665"/>
          </a:xfrm>
          <a:prstGeom prst="rect">
            <a:avLst/>
          </a:prstGeom>
          <a:noFill/>
          <a:ln w="9525">
            <a:noFill/>
            <a:miter lim="800000"/>
            <a:headEnd/>
            <a:tailEnd/>
          </a:ln>
        </p:spPr>
        <p:txBody>
          <a:bodyPr wrap="square">
            <a:spAutoFit/>
          </a:bodyPr>
          <a:lstStyle/>
          <a:p>
            <a:pPr>
              <a:spcBef>
                <a:spcPct val="50000"/>
              </a:spcBef>
            </a:pPr>
            <a:r>
              <a:rPr lang="en-US" sz="2400" b="1" dirty="0"/>
              <a:t>CƠ QUAN BÀI TIẾT NƯỚC TIỂU</a:t>
            </a:r>
          </a:p>
        </p:txBody>
      </p:sp>
      <p:sp>
        <p:nvSpPr>
          <p:cNvPr id="11273" name="Text Box 9"/>
          <p:cNvSpPr txBox="1">
            <a:spLocks noChangeArrowheads="1"/>
          </p:cNvSpPr>
          <p:nvPr/>
        </p:nvSpPr>
        <p:spPr bwMode="auto">
          <a:xfrm>
            <a:off x="3005797" y="1495335"/>
            <a:ext cx="5113606" cy="1131848"/>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Lọc</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tạo</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ra </a:t>
            </a:r>
            <a:r>
              <a:rPr lang="en-US" sz="2400" dirty="0" err="1">
                <a:solidFill>
                  <a:schemeClr val="hlink"/>
                </a:solidFill>
              </a:rPr>
              <a:t>ngoài</a:t>
            </a:r>
            <a:endParaRPr lang="en-US" sz="2400" dirty="0">
              <a:solidFill>
                <a:schemeClr val="hlink"/>
              </a:solidFill>
            </a:endParaRPr>
          </a:p>
        </p:txBody>
      </p:sp>
      <p:sp>
        <p:nvSpPr>
          <p:cNvPr id="11274" name="Text Box 10"/>
          <p:cNvSpPr txBox="1">
            <a:spLocks noChangeArrowheads="1"/>
          </p:cNvSpPr>
          <p:nvPr/>
        </p:nvSpPr>
        <p:spPr bwMode="auto">
          <a:xfrm>
            <a:off x="2995245" y="3041219"/>
            <a:ext cx="6128825" cy="150130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p>
          <a:p>
            <a:pPr>
              <a:spcBef>
                <a:spcPct val="50000"/>
              </a:spcBef>
            </a:pP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lnSpc>
                <a:spcPct val="150000"/>
              </a:lnSpc>
            </a:pPr>
            <a:r>
              <a:rPr lang="en-US" sz="2400" dirty="0">
                <a:solidFill>
                  <a:schemeClr val="hlink"/>
                </a:solidFill>
                <a:sym typeface="Wingdings" pitchFamily="2" charset="2"/>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ppt_x"/>
                                          </p:val>
                                        </p:tav>
                                        <p:tav tm="100000">
                                          <p:val>
                                            <p:strVal val="#ppt_x"/>
                                          </p:val>
                                        </p:tav>
                                      </p:tavLst>
                                    </p:anim>
                                    <p:anim calcmode="lin" valueType="num">
                                      <p:cBhvr additive="base">
                                        <p:cTn id="1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3"/>
                                        </p:tgtEl>
                                        <p:attrNameLst>
                                          <p:attrName>style.visibility</p:attrName>
                                        </p:attrNameLst>
                                      </p:cBhvr>
                                      <p:to>
                                        <p:strVal val="visible"/>
                                      </p:to>
                                    </p:set>
                                    <p:anim calcmode="lin" valueType="num">
                                      <p:cBhvr additive="base">
                                        <p:cTn id="18" dur="500" fill="hold"/>
                                        <p:tgtEl>
                                          <p:spTgt spid="11273"/>
                                        </p:tgtEl>
                                        <p:attrNameLst>
                                          <p:attrName>ppt_x</p:attrName>
                                        </p:attrNameLst>
                                      </p:cBhvr>
                                      <p:tavLst>
                                        <p:tav tm="0">
                                          <p:val>
                                            <p:strVal val="#ppt_x"/>
                                          </p:val>
                                        </p:tav>
                                        <p:tav tm="100000">
                                          <p:val>
                                            <p:strVal val="#ppt_x"/>
                                          </p:val>
                                        </p:tav>
                                      </p:tavLst>
                                    </p:anim>
                                    <p:anim calcmode="lin" valueType="num">
                                      <p:cBhvr additive="base">
                                        <p:cTn id="19"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iterate type="lt">
                                    <p:tmPct val="0"/>
                                  </p:iterate>
                                  <p:childTnLst>
                                    <p:set>
                                      <p:cBhvr>
                                        <p:cTn id="23" dur="1" fill="hold">
                                          <p:stCondLst>
                                            <p:cond delay="0"/>
                                          </p:stCondLst>
                                        </p:cTn>
                                        <p:tgtEl>
                                          <p:spTgt spid="11274"/>
                                        </p:tgtEl>
                                        <p:attrNameLst>
                                          <p:attrName>style.visibility</p:attrName>
                                        </p:attrNameLst>
                                      </p:cBhvr>
                                      <p:to>
                                        <p:strVal val="visible"/>
                                      </p:to>
                                    </p:set>
                                    <p:anim calcmode="lin" valueType="num">
                                      <p:cBhvr additive="base">
                                        <p:cTn id="24" dur="500" fill="hold"/>
                                        <p:tgtEl>
                                          <p:spTgt spid="11274"/>
                                        </p:tgtEl>
                                        <p:attrNameLst>
                                          <p:attrName>ppt_x</p:attrName>
                                        </p:attrNameLst>
                                      </p:cBhvr>
                                      <p:tavLst>
                                        <p:tav tm="0">
                                          <p:val>
                                            <p:strVal val="#ppt_x"/>
                                          </p:val>
                                        </p:tav>
                                        <p:tav tm="100000">
                                          <p:val>
                                            <p:strVal val="#ppt_x"/>
                                          </p:val>
                                        </p:tav>
                                      </p:tavLst>
                                    </p:anim>
                                    <p:anim calcmode="lin" valueType="num">
                                      <p:cBhvr additive="base">
                                        <p:cTn id="25"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P spid="112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99D8-A25D-4340-8ABC-D9A137FF5328}"/>
              </a:ext>
            </a:extLst>
          </p:cNvPr>
          <p:cNvSpPr>
            <a:spLocks noGrp="1"/>
          </p:cNvSpPr>
          <p:nvPr>
            <p:ph type="title"/>
          </p:nvPr>
        </p:nvSpPr>
        <p:spPr>
          <a:xfrm>
            <a:off x="457200" y="2743200"/>
            <a:ext cx="8229600" cy="1143000"/>
          </a:xfrm>
        </p:spPr>
        <p:txBody>
          <a:bodyPr/>
          <a:lstStyle/>
          <a:p>
            <a:pPr algn="just"/>
            <a:r>
              <a:rPr lang="x-none" dirty="0">
                <a:latin typeface="Times New Roman" panose="02020603050405020304" pitchFamily="18" charset="0"/>
                <a:cs typeface="Times New Roman" panose="02020603050405020304" pitchFamily="18" charset="0"/>
              </a:rPr>
              <a:t>Ngoài cơ quan bài tiết nước tiểu, các tuyến mồ hôi ở da cũng góp phần lọc máu. Các chất thừa, chất độc cũng được thải qua mồ hôi.</a:t>
            </a:r>
          </a:p>
        </p:txBody>
      </p:sp>
    </p:spTree>
    <p:extLst>
      <p:ext uri="{BB962C8B-B14F-4D97-AF65-F5344CB8AC3E}">
        <p14:creationId xmlns:p14="http://schemas.microsoft.com/office/powerpoint/2010/main" val="4060307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3505200" y="368628"/>
            <a:ext cx="2971800" cy="523220"/>
          </a:xfrm>
          <a:prstGeom prst="rect">
            <a:avLst/>
          </a:prstGeom>
          <a:noFill/>
          <a:ln w="9525">
            <a:noFill/>
            <a:miter lim="800000"/>
            <a:headEnd/>
            <a:tailEnd/>
          </a:ln>
        </p:spPr>
        <p:txBody>
          <a:bodyPr wrap="square">
            <a:spAutoFit/>
          </a:bodyPr>
          <a:lstStyle/>
          <a:p>
            <a:pPr algn="ctr">
              <a:spcBef>
                <a:spcPct val="50000"/>
              </a:spcBef>
            </a:pPr>
            <a:r>
              <a:rPr lang="en-US" sz="2800" b="1" i="1" dirty="0"/>
              <a:t>KẾT LUẬN</a:t>
            </a:r>
          </a:p>
        </p:txBody>
      </p:sp>
      <p:sp>
        <p:nvSpPr>
          <p:cNvPr id="10245" name="Text Box 8"/>
          <p:cNvSpPr txBox="1">
            <a:spLocks noChangeArrowheads="1"/>
          </p:cNvSpPr>
          <p:nvPr/>
        </p:nvSpPr>
        <p:spPr bwMode="auto">
          <a:xfrm>
            <a:off x="609600" y="1676400"/>
            <a:ext cx="9906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2297" name="Text Box 9"/>
          <p:cNvSpPr txBox="1">
            <a:spLocks noChangeArrowheads="1"/>
          </p:cNvSpPr>
          <p:nvPr/>
        </p:nvSpPr>
        <p:spPr bwMode="auto">
          <a:xfrm>
            <a:off x="304800" y="1376601"/>
            <a:ext cx="7315200" cy="83026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400" dirty="0">
                <a:solidFill>
                  <a:srgbClr val="FF0066"/>
                </a:solidFill>
              </a:rPr>
              <a:t> </a:t>
            </a:r>
            <a:r>
              <a:rPr lang="en-US" sz="2400" dirty="0" err="1">
                <a:solidFill>
                  <a:srgbClr val="FF0066"/>
                </a:solidFill>
              </a:rPr>
              <a:t>Những</a:t>
            </a:r>
            <a:r>
              <a:rPr lang="en-US" sz="2400" dirty="0">
                <a:solidFill>
                  <a:srgbClr val="FF0066"/>
                </a:solidFill>
              </a:rPr>
              <a:t> </a:t>
            </a:r>
            <a:r>
              <a:rPr lang="en-US" sz="2400" dirty="0" err="1">
                <a:solidFill>
                  <a:srgbClr val="FF0066"/>
                </a:solidFill>
              </a:rPr>
              <a:t>biểu</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bên</a:t>
            </a:r>
            <a:r>
              <a:rPr lang="en-US" sz="2400" dirty="0">
                <a:solidFill>
                  <a:srgbClr val="FF0066"/>
                </a:solidFill>
              </a:rPr>
              <a:t> </a:t>
            </a:r>
            <a:r>
              <a:rPr lang="en-US" sz="2400" dirty="0" err="1">
                <a:solidFill>
                  <a:srgbClr val="FF0066"/>
                </a:solidFill>
              </a:rPr>
              <a:t>ngoài</a:t>
            </a:r>
            <a:r>
              <a:rPr lang="en-US" sz="2400" dirty="0">
                <a:solidFill>
                  <a:srgbClr val="FF0066"/>
                </a:solidFill>
              </a:rPr>
              <a:t> </a:t>
            </a:r>
            <a:r>
              <a:rPr lang="en-US" sz="2400" dirty="0" err="1">
                <a:solidFill>
                  <a:srgbClr val="FF0066"/>
                </a:solidFill>
              </a:rPr>
              <a:t>của</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đổi</a:t>
            </a:r>
            <a:r>
              <a:rPr lang="en-US" sz="2400" dirty="0">
                <a:solidFill>
                  <a:srgbClr val="FF0066"/>
                </a:solidFill>
              </a:rPr>
              <a:t> </a:t>
            </a:r>
            <a:r>
              <a:rPr lang="en-US" sz="2400" dirty="0" err="1">
                <a:solidFill>
                  <a:srgbClr val="FF0066"/>
                </a:solidFill>
              </a:rPr>
              <a:t>chất</a:t>
            </a:r>
            <a:r>
              <a:rPr lang="en-US" sz="2400" dirty="0">
                <a:solidFill>
                  <a:srgbClr val="FF0066"/>
                </a:solidFill>
              </a:rPr>
              <a:t> </a:t>
            </a:r>
            <a:r>
              <a:rPr lang="en-US" sz="2400" dirty="0" err="1">
                <a:solidFill>
                  <a:srgbClr val="FF0066"/>
                </a:solidFill>
              </a:rPr>
              <a:t>và</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thực</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đó</a:t>
            </a:r>
            <a:r>
              <a:rPr lang="en-US" sz="2400" dirty="0">
                <a:solidFill>
                  <a:srgbClr val="FF0066"/>
                </a:solidFill>
              </a:rPr>
              <a:t> </a:t>
            </a:r>
            <a:r>
              <a:rPr lang="en-US" sz="2400" dirty="0" err="1">
                <a:solidFill>
                  <a:srgbClr val="FF0066"/>
                </a:solidFill>
              </a:rPr>
              <a:t>là</a:t>
            </a:r>
            <a:r>
              <a:rPr lang="en-US" sz="2400" dirty="0">
                <a:solidFill>
                  <a:srgbClr val="FF0066"/>
                </a:solidFill>
              </a:rPr>
              <a:t>:</a:t>
            </a:r>
          </a:p>
        </p:txBody>
      </p:sp>
      <p:sp>
        <p:nvSpPr>
          <p:cNvPr id="12298" name="Text Box 10"/>
          <p:cNvSpPr txBox="1">
            <a:spLocks noChangeArrowheads="1"/>
          </p:cNvSpPr>
          <p:nvPr/>
        </p:nvSpPr>
        <p:spPr bwMode="auto">
          <a:xfrm>
            <a:off x="325902" y="2390209"/>
            <a:ext cx="7979898" cy="830263"/>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6600CC"/>
                </a:solidFill>
              </a:rPr>
              <a:t>Trao</a:t>
            </a:r>
            <a:r>
              <a:rPr lang="en-US" sz="2400" dirty="0">
                <a:solidFill>
                  <a:srgbClr val="6600CC"/>
                </a:solidFill>
              </a:rPr>
              <a:t> </a:t>
            </a:r>
            <a:r>
              <a:rPr lang="en-US" sz="2400" dirty="0" err="1">
                <a:solidFill>
                  <a:srgbClr val="6600CC"/>
                </a:solidFill>
              </a:rPr>
              <a:t>đổi</a:t>
            </a:r>
            <a:r>
              <a:rPr lang="en-US" sz="2400" dirty="0">
                <a:solidFill>
                  <a:srgbClr val="6600CC"/>
                </a:solidFill>
              </a:rPr>
              <a:t> </a:t>
            </a:r>
            <a:r>
              <a:rPr lang="en-US" sz="2400" dirty="0" err="1">
                <a:solidFill>
                  <a:srgbClr val="6600CC"/>
                </a:solidFill>
              </a:rPr>
              <a:t>khí</a:t>
            </a:r>
            <a:r>
              <a:rPr lang="en-US" sz="2400" dirty="0">
                <a:solidFill>
                  <a:srgbClr val="6600CC"/>
                </a:solidFill>
              </a:rPr>
              <a:t>: Do </a:t>
            </a:r>
            <a:r>
              <a:rPr lang="en-US" sz="2400" dirty="0" err="1">
                <a:solidFill>
                  <a:srgbClr val="6600CC"/>
                </a:solidFill>
              </a:rPr>
              <a:t>cơ</a:t>
            </a:r>
            <a:r>
              <a:rPr lang="en-US" sz="2400" dirty="0">
                <a:solidFill>
                  <a:srgbClr val="6600CC"/>
                </a:solidFill>
              </a:rPr>
              <a:t> </a:t>
            </a:r>
            <a:r>
              <a:rPr lang="en-US" sz="2400" dirty="0" err="1">
                <a:solidFill>
                  <a:srgbClr val="6600CC"/>
                </a:solidFill>
              </a:rPr>
              <a:t>quan</a:t>
            </a:r>
            <a:r>
              <a:rPr lang="en-US" sz="2400" dirty="0">
                <a:solidFill>
                  <a:srgbClr val="6600CC"/>
                </a:solidFill>
              </a:rPr>
              <a:t> </a:t>
            </a:r>
            <a:r>
              <a:rPr lang="en-US" sz="2400" dirty="0" err="1">
                <a:solidFill>
                  <a:srgbClr val="6600CC"/>
                </a:solidFill>
              </a:rPr>
              <a:t>hô</a:t>
            </a:r>
            <a:r>
              <a:rPr lang="en-US" sz="2400" dirty="0">
                <a:solidFill>
                  <a:srgbClr val="6600CC"/>
                </a:solidFill>
              </a:rPr>
              <a:t> </a:t>
            </a:r>
            <a:r>
              <a:rPr lang="en-US" sz="2400" dirty="0" err="1">
                <a:solidFill>
                  <a:srgbClr val="6600CC"/>
                </a:solidFill>
              </a:rPr>
              <a:t>hấp</a:t>
            </a:r>
            <a:r>
              <a:rPr lang="en-US" sz="2400" dirty="0">
                <a:solidFill>
                  <a:srgbClr val="6600CC"/>
                </a:solidFill>
              </a:rPr>
              <a:t> </a:t>
            </a:r>
            <a:r>
              <a:rPr lang="en-US" sz="2400" dirty="0" err="1">
                <a:solidFill>
                  <a:srgbClr val="6600CC"/>
                </a:solidFill>
              </a:rPr>
              <a:t>thực</a:t>
            </a:r>
            <a:r>
              <a:rPr lang="en-US" sz="2400" dirty="0">
                <a:solidFill>
                  <a:srgbClr val="6600CC"/>
                </a:solidFill>
              </a:rPr>
              <a:t> </a:t>
            </a:r>
            <a:r>
              <a:rPr lang="en-US" sz="2400" dirty="0" err="1">
                <a:solidFill>
                  <a:srgbClr val="6600CC"/>
                </a:solidFill>
              </a:rPr>
              <a:t>hiện</a:t>
            </a:r>
            <a:r>
              <a:rPr lang="en-US" sz="2400" dirty="0">
                <a:solidFill>
                  <a:srgbClr val="6600CC"/>
                </a:solidFill>
              </a:rPr>
              <a:t>: </a:t>
            </a:r>
            <a:r>
              <a:rPr lang="en-US" sz="2400" dirty="0" err="1">
                <a:solidFill>
                  <a:srgbClr val="6600CC"/>
                </a:solidFill>
              </a:rPr>
              <a:t>lấy</a:t>
            </a:r>
            <a:r>
              <a:rPr lang="en-US" sz="2400" dirty="0">
                <a:solidFill>
                  <a:srgbClr val="6600CC"/>
                </a:solidFill>
              </a:rPr>
              <a:t> </a:t>
            </a:r>
            <a:r>
              <a:rPr lang="en-US" sz="2400" dirty="0" err="1">
                <a:solidFill>
                  <a:srgbClr val="6600CC"/>
                </a:solidFill>
              </a:rPr>
              <a:t>khí</a:t>
            </a:r>
            <a:r>
              <a:rPr lang="en-US" sz="2400" dirty="0">
                <a:solidFill>
                  <a:srgbClr val="6600CC"/>
                </a:solidFill>
              </a:rPr>
              <a:t> ô-xi; </a:t>
            </a:r>
            <a:r>
              <a:rPr lang="en-US" sz="2400" dirty="0" err="1">
                <a:solidFill>
                  <a:srgbClr val="6600CC"/>
                </a:solidFill>
              </a:rPr>
              <a:t>thải</a:t>
            </a:r>
            <a:r>
              <a:rPr lang="en-US" sz="2400" dirty="0">
                <a:solidFill>
                  <a:srgbClr val="6600CC"/>
                </a:solidFill>
              </a:rPr>
              <a:t> ra </a:t>
            </a:r>
            <a:r>
              <a:rPr lang="en-US" sz="2400" dirty="0" err="1">
                <a:solidFill>
                  <a:srgbClr val="6600CC"/>
                </a:solidFill>
              </a:rPr>
              <a:t>khí</a:t>
            </a:r>
            <a:r>
              <a:rPr lang="en-US" sz="2400" dirty="0">
                <a:solidFill>
                  <a:srgbClr val="6600CC"/>
                </a:solidFill>
              </a:rPr>
              <a:t> </a:t>
            </a:r>
            <a:r>
              <a:rPr lang="en-US" sz="2400" dirty="0" err="1">
                <a:solidFill>
                  <a:srgbClr val="6600CC"/>
                </a:solidFill>
              </a:rPr>
              <a:t>các-bô-níc</a:t>
            </a:r>
            <a:r>
              <a:rPr lang="en-US" sz="2400" dirty="0">
                <a:solidFill>
                  <a:srgbClr val="6600CC"/>
                </a:solidFill>
              </a:rPr>
              <a:t>.</a:t>
            </a:r>
          </a:p>
        </p:txBody>
      </p:sp>
      <p:sp>
        <p:nvSpPr>
          <p:cNvPr id="12299" name="Text Box 11"/>
          <p:cNvSpPr txBox="1">
            <a:spLocks noChangeArrowheads="1"/>
          </p:cNvSpPr>
          <p:nvPr/>
        </p:nvSpPr>
        <p:spPr bwMode="auto">
          <a:xfrm>
            <a:off x="325902" y="3549288"/>
            <a:ext cx="8284698" cy="1200329"/>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0000FF"/>
                </a:solidFill>
              </a:rPr>
              <a:t>Trao</a:t>
            </a:r>
            <a:r>
              <a:rPr lang="en-US" sz="2400" dirty="0">
                <a:solidFill>
                  <a:srgbClr val="0000FF"/>
                </a:solidFill>
              </a:rPr>
              <a:t> </a:t>
            </a:r>
            <a:r>
              <a:rPr lang="en-US" sz="2400" dirty="0" err="1">
                <a:solidFill>
                  <a:srgbClr val="0000FF"/>
                </a:solidFill>
              </a:rPr>
              <a:t>đổi</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Do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tiêu</a:t>
            </a:r>
            <a:r>
              <a:rPr lang="en-US" sz="2400" dirty="0">
                <a:solidFill>
                  <a:srgbClr val="0000FF"/>
                </a:solidFill>
              </a:rPr>
              <a:t> </a:t>
            </a:r>
            <a:r>
              <a:rPr lang="en-US" sz="2400" dirty="0" err="1">
                <a:solidFill>
                  <a:srgbClr val="0000FF"/>
                </a:solidFill>
              </a:rPr>
              <a:t>hóa</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lấy</a:t>
            </a:r>
            <a:r>
              <a:rPr lang="en-US" sz="2400" dirty="0">
                <a:solidFill>
                  <a:srgbClr val="0000FF"/>
                </a:solidFill>
              </a:rPr>
              <a:t> </a:t>
            </a:r>
            <a:r>
              <a:rPr lang="en-US" sz="2400" dirty="0" err="1">
                <a:solidFill>
                  <a:srgbClr val="0000FF"/>
                </a:solidFill>
              </a:rPr>
              <a:t>nước</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chứa</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dinh</a:t>
            </a:r>
            <a:r>
              <a:rPr lang="en-US" sz="2400" dirty="0">
                <a:solidFill>
                  <a:srgbClr val="0000FF"/>
                </a:solidFill>
              </a:rPr>
              <a:t> </a:t>
            </a:r>
            <a:r>
              <a:rPr lang="en-US" sz="2400" dirty="0" err="1">
                <a:solidFill>
                  <a:srgbClr val="0000FF"/>
                </a:solidFill>
              </a:rPr>
              <a:t>dưỡng</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thải</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cặn</a:t>
            </a:r>
            <a:r>
              <a:rPr lang="en-US" sz="2400" dirty="0">
                <a:solidFill>
                  <a:srgbClr val="0000FF"/>
                </a:solidFill>
              </a:rPr>
              <a:t> </a:t>
            </a:r>
            <a:r>
              <a:rPr lang="en-US" sz="2400" dirty="0" err="1">
                <a:solidFill>
                  <a:srgbClr val="0000FF"/>
                </a:solidFill>
              </a:rPr>
              <a:t>bã</a:t>
            </a:r>
            <a:r>
              <a:rPr lang="en-US" sz="2400" dirty="0">
                <a:solidFill>
                  <a:srgbClr val="0000FF"/>
                </a:solidFill>
              </a:rPr>
              <a:t> (</a:t>
            </a:r>
            <a:r>
              <a:rPr lang="en-US" sz="2400" dirty="0" err="1">
                <a:solidFill>
                  <a:srgbClr val="0000FF"/>
                </a:solidFill>
              </a:rPr>
              <a:t>phân</a:t>
            </a:r>
            <a:r>
              <a:rPr lang="en-US" sz="24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2297"/>
                                        </p:tgtEl>
                                        <p:attrNameLst>
                                          <p:attrName>style.visibility</p:attrName>
                                        </p:attrNameLst>
                                      </p:cBhvr>
                                      <p:to>
                                        <p:strVal val="visible"/>
                                      </p:to>
                                    </p:set>
                                    <p:anim calcmode="lin" valueType="num">
                                      <p:cBhvr>
                                        <p:cTn id="14" dur="1000" fill="hold"/>
                                        <p:tgtEl>
                                          <p:spTgt spid="12297"/>
                                        </p:tgtEl>
                                        <p:attrNameLst>
                                          <p:attrName>ppt_w</p:attrName>
                                        </p:attrNameLst>
                                      </p:cBhvr>
                                      <p:tavLst>
                                        <p:tav tm="0">
                                          <p:val>
                                            <p:fltVal val="0"/>
                                          </p:val>
                                        </p:tav>
                                        <p:tav tm="100000">
                                          <p:val>
                                            <p:strVal val="#ppt_w"/>
                                          </p:val>
                                        </p:tav>
                                      </p:tavLst>
                                    </p:anim>
                                    <p:anim calcmode="lin" valueType="num">
                                      <p:cBhvr>
                                        <p:cTn id="15" dur="1000" fill="hold"/>
                                        <p:tgtEl>
                                          <p:spTgt spid="12297"/>
                                        </p:tgtEl>
                                        <p:attrNameLst>
                                          <p:attrName>ppt_h</p:attrName>
                                        </p:attrNameLst>
                                      </p:cBhvr>
                                      <p:tavLst>
                                        <p:tav tm="0">
                                          <p:val>
                                            <p:fltVal val="0"/>
                                          </p:val>
                                        </p:tav>
                                        <p:tav tm="100000">
                                          <p:val>
                                            <p:strVal val="#ppt_h"/>
                                          </p:val>
                                        </p:tav>
                                      </p:tavLst>
                                    </p:anim>
                                    <p:anim calcmode="lin" valueType="num">
                                      <p:cBhvr>
                                        <p:cTn id="16" dur="1000" fill="hold"/>
                                        <p:tgtEl>
                                          <p:spTgt spid="12297"/>
                                        </p:tgtEl>
                                        <p:attrNameLst>
                                          <p:attrName>style.rotation</p:attrName>
                                        </p:attrNameLst>
                                      </p:cBhvr>
                                      <p:tavLst>
                                        <p:tav tm="0">
                                          <p:val>
                                            <p:fltVal val="90"/>
                                          </p:val>
                                        </p:tav>
                                        <p:tav tm="100000">
                                          <p:val>
                                            <p:fltVal val="0"/>
                                          </p:val>
                                        </p:tav>
                                      </p:tavLst>
                                    </p:anim>
                                    <p:animEffect transition="in" filter="fade">
                                      <p:cBhvr>
                                        <p:cTn id="17" dur="1000"/>
                                        <p:tgtEl>
                                          <p:spTgt spid="122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 calcmode="lin" valueType="num">
                                      <p:cBhvr>
                                        <p:cTn id="22" dur="500" fill="hold"/>
                                        <p:tgtEl>
                                          <p:spTgt spid="12298"/>
                                        </p:tgtEl>
                                        <p:attrNameLst>
                                          <p:attrName>ppt_w</p:attrName>
                                        </p:attrNameLst>
                                      </p:cBhvr>
                                      <p:tavLst>
                                        <p:tav tm="0">
                                          <p:val>
                                            <p:fltVal val="0"/>
                                          </p:val>
                                        </p:tav>
                                        <p:tav tm="100000">
                                          <p:val>
                                            <p:strVal val="#ppt_w"/>
                                          </p:val>
                                        </p:tav>
                                      </p:tavLst>
                                    </p:anim>
                                    <p:anim calcmode="lin" valueType="num">
                                      <p:cBhvr>
                                        <p:cTn id="23" dur="500" fill="hold"/>
                                        <p:tgtEl>
                                          <p:spTgt spid="12298"/>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2299"/>
                                        </p:tgtEl>
                                        <p:attrNameLst>
                                          <p:attrName>style.visibility</p:attrName>
                                        </p:attrNameLst>
                                      </p:cBhvr>
                                      <p:to>
                                        <p:strVal val="visible"/>
                                      </p:to>
                                    </p:set>
                                    <p:anim calcmode="lin" valueType="num">
                                      <p:cBhvr>
                                        <p:cTn id="28"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31" dur="1000" fill="hold"/>
                                        <p:tgtEl>
                                          <p:spTgt spid="1229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p:bldP spid="12298" grpId="0"/>
      <p:bldP spid="122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3619500" y="533400"/>
            <a:ext cx="2438400" cy="523220"/>
          </a:xfrm>
          <a:prstGeom prst="rect">
            <a:avLst/>
          </a:prstGeom>
          <a:noFill/>
          <a:ln w="9525">
            <a:noFill/>
            <a:miter lim="800000"/>
            <a:headEnd/>
            <a:tailEnd/>
          </a:ln>
        </p:spPr>
        <p:txBody>
          <a:bodyPr wrap="square">
            <a:spAutoFit/>
          </a:bodyPr>
          <a:lstStyle/>
          <a:p>
            <a:pPr>
              <a:spcBef>
                <a:spcPct val="50000"/>
              </a:spcBef>
            </a:pPr>
            <a:r>
              <a:rPr lang="en-US" sz="2800" b="1" dirty="0"/>
              <a:t>KẾT LUẬN</a:t>
            </a:r>
          </a:p>
        </p:txBody>
      </p:sp>
      <p:sp>
        <p:nvSpPr>
          <p:cNvPr id="13320" name="Text Box 8"/>
          <p:cNvSpPr txBox="1">
            <a:spLocks noChangeArrowheads="1"/>
          </p:cNvSpPr>
          <p:nvPr/>
        </p:nvSpPr>
        <p:spPr bwMode="auto">
          <a:xfrm>
            <a:off x="457200" y="1600200"/>
            <a:ext cx="7772400" cy="3347840"/>
          </a:xfrm>
          <a:prstGeom prst="rect">
            <a:avLst/>
          </a:prstGeom>
          <a:noFill/>
          <a:ln w="9525">
            <a:noFill/>
            <a:miter lim="800000"/>
            <a:headEnd/>
            <a:tailEnd/>
          </a:ln>
        </p:spPr>
        <p:txBody>
          <a:bodyPr wrap="square">
            <a:spAutoFit/>
          </a:bodyPr>
          <a:lstStyle/>
          <a:p>
            <a:pPr>
              <a:lnSpc>
                <a:spcPct val="150000"/>
              </a:lnSpc>
              <a:spcBef>
                <a:spcPct val="50000"/>
              </a:spcBef>
              <a:buFont typeface="Wingdings" pitchFamily="2" charset="2"/>
              <a:buChar char="v"/>
            </a:pPr>
            <a:r>
              <a:rPr lang="en-US" sz="2400">
                <a:solidFill>
                  <a:schemeClr val="hlink"/>
                </a:solidFill>
              </a:rPr>
              <a:t>Nhờ có cơ quan tuần hoàn mà máu đem các chất dinh dưỡng ( hấp thụ được từ cơ quan tiêu hóa ) và ô-xi ( hấp thụ được từ phổi ) tới tất cả các cơ quan của cơ thể và đem các chất thải, chất độc từ các cơ quan của cơ thể đến các cơ quan bài tiết để thải chúng ra ngoài và đem khí các-bô-níc đến phổi để thải ra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13319"/>
                                        </p:tgtEl>
                                        <p:attrNameLst>
                                          <p:attrName>style.visibility</p:attrName>
                                        </p:attrNameLst>
                                      </p:cBhvr>
                                      <p:to>
                                        <p:strVal val="visible"/>
                                      </p:to>
                                    </p:set>
                                    <p:anim calcmode="lin" valueType="num">
                                      <p:cBhvr>
                                        <p:cTn id="7" dur="1000" fill="hold"/>
                                        <p:tgtEl>
                                          <p:spTgt spid="13319"/>
                                        </p:tgtEl>
                                        <p:attrNameLst>
                                          <p:attrName>ppt_w</p:attrName>
                                        </p:attrNameLst>
                                      </p:cBhvr>
                                      <p:tavLst>
                                        <p:tav tm="0">
                                          <p:val>
                                            <p:strVal val="#ppt_w*0.70"/>
                                          </p:val>
                                        </p:tav>
                                        <p:tav tm="100000">
                                          <p:val>
                                            <p:strVal val="#ppt_w"/>
                                          </p:val>
                                        </p:tav>
                                      </p:tavLst>
                                    </p:anim>
                                    <p:anim calcmode="lin" valueType="num">
                                      <p:cBhvr>
                                        <p:cTn id="8" dur="1000" fill="hold"/>
                                        <p:tgtEl>
                                          <p:spTgt spid="13319"/>
                                        </p:tgtEl>
                                        <p:attrNameLst>
                                          <p:attrName>ppt_h</p:attrName>
                                        </p:attrNameLst>
                                      </p:cBhvr>
                                      <p:tavLst>
                                        <p:tav tm="0">
                                          <p:val>
                                            <p:strVal val="#ppt_h"/>
                                          </p:val>
                                        </p:tav>
                                        <p:tav tm="100000">
                                          <p:val>
                                            <p:strVal val="#ppt_h"/>
                                          </p:val>
                                        </p:tav>
                                      </p:tavLst>
                                    </p:anim>
                                    <p:animEffect transition="in" filter="fade">
                                      <p:cBhvr>
                                        <p:cTn id="9" dur="1000"/>
                                        <p:tgtEl>
                                          <p:spTgt spid="133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320"/>
                                        </p:tgtEl>
                                        <p:attrNameLst>
                                          <p:attrName>style.visibility</p:attrName>
                                        </p:attrNameLst>
                                      </p:cBhvr>
                                      <p:to>
                                        <p:strVal val="visible"/>
                                      </p:to>
                                    </p:set>
                                    <p:animEffect transition="in" filter="fade">
                                      <p:cBhvr>
                                        <p:cTn id="14" dur="1000"/>
                                        <p:tgtEl>
                                          <p:spTgt spid="13320"/>
                                        </p:tgtEl>
                                      </p:cBhvr>
                                    </p:animEffect>
                                    <p:anim calcmode="lin" valueType="num">
                                      <p:cBhvr>
                                        <p:cTn id="15" dur="1000" fill="hold"/>
                                        <p:tgtEl>
                                          <p:spTgt spid="13320"/>
                                        </p:tgtEl>
                                        <p:attrNameLst>
                                          <p:attrName>ppt_x</p:attrName>
                                        </p:attrNameLst>
                                      </p:cBhvr>
                                      <p:tavLst>
                                        <p:tav tm="0">
                                          <p:val>
                                            <p:strVal val="#ppt_x"/>
                                          </p:val>
                                        </p:tav>
                                        <p:tav tm="100000">
                                          <p:val>
                                            <p:strVal val="#ppt_x"/>
                                          </p:val>
                                        </p:tav>
                                      </p:tavLst>
                                    </p:anim>
                                    <p:anim calcmode="lin" valueType="num">
                                      <p:cBhvr>
                                        <p:cTn id="16"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81000" y="1371600"/>
            <a:ext cx="7772400" cy="1131848"/>
          </a:xfrm>
          <a:prstGeom prst="rect">
            <a:avLst/>
          </a:prstGeom>
          <a:noFill/>
          <a:ln w="9525">
            <a:noFill/>
            <a:miter lim="800000"/>
            <a:headEnd/>
            <a:tailEnd/>
          </a:ln>
        </p:spPr>
        <p:txBody>
          <a:bodyPr>
            <a:spAutoFit/>
          </a:bodyPr>
          <a:lstStyle/>
          <a:p>
            <a:pPr>
              <a:lnSpc>
                <a:spcPct val="150000"/>
              </a:lnSpc>
              <a:spcBef>
                <a:spcPct val="50000"/>
              </a:spcBef>
            </a:pPr>
            <a:r>
              <a:rPr lang="en-US" sz="2400" b="1" i="1" u="sng" dirty="0" err="1"/>
              <a:t>Hoạt</a:t>
            </a:r>
            <a:r>
              <a:rPr lang="en-US" sz="2400" b="1" i="1" u="sng" dirty="0"/>
              <a:t> </a:t>
            </a:r>
            <a:r>
              <a:rPr lang="en-US" sz="2400" b="1" i="1" u="sng" dirty="0" err="1"/>
              <a:t>động</a:t>
            </a:r>
            <a:r>
              <a:rPr lang="en-US" sz="2400" b="1" i="1" u="sng" dirty="0"/>
              <a:t> 2:</a:t>
            </a:r>
            <a:r>
              <a:rPr lang="en-US" sz="2400" dirty="0"/>
              <a:t> </a:t>
            </a:r>
            <a:r>
              <a:rPr lang="en-US" sz="2400" dirty="0" err="1">
                <a:solidFill>
                  <a:srgbClr val="0000FF"/>
                </a:solidFill>
              </a:rPr>
              <a:t>Tìm</a:t>
            </a:r>
            <a:r>
              <a:rPr lang="en-US" sz="2400" dirty="0">
                <a:solidFill>
                  <a:srgbClr val="0000FF"/>
                </a:solidFill>
              </a:rPr>
              <a:t> </a:t>
            </a:r>
            <a:r>
              <a:rPr lang="en-US" sz="2400" dirty="0" err="1">
                <a:solidFill>
                  <a:srgbClr val="0000FF"/>
                </a:solidFill>
              </a:rPr>
              <a:t>hiểu</a:t>
            </a:r>
            <a:r>
              <a:rPr lang="en-US" sz="2400" dirty="0">
                <a:solidFill>
                  <a:srgbClr val="0000FF"/>
                </a:solidFill>
              </a:rPr>
              <a:t> </a:t>
            </a:r>
            <a:r>
              <a:rPr lang="en-US" sz="2400" dirty="0" err="1">
                <a:solidFill>
                  <a:srgbClr val="0000FF"/>
                </a:solidFill>
              </a:rPr>
              <a:t>mối</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hê</a:t>
            </a:r>
            <a:r>
              <a:rPr lang="en-US" sz="2400" dirty="0">
                <a:solidFill>
                  <a:srgbClr val="0000FF"/>
                </a:solidFill>
              </a:rPr>
              <a:t>̣ </a:t>
            </a:r>
            <a:r>
              <a:rPr lang="en-US" sz="2400" dirty="0" err="1">
                <a:solidFill>
                  <a:srgbClr val="0000FF"/>
                </a:solidFill>
              </a:rPr>
              <a:t>giữa</a:t>
            </a:r>
            <a:r>
              <a:rPr lang="en-US" sz="2400" dirty="0">
                <a:solidFill>
                  <a:srgbClr val="0000FF"/>
                </a:solidFill>
              </a:rPr>
              <a:t> </a:t>
            </a:r>
            <a:r>
              <a:rPr lang="en-US" sz="2400" dirty="0" err="1">
                <a:solidFill>
                  <a:srgbClr val="0000FF"/>
                </a:solidFill>
              </a:rPr>
              <a:t>các</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việc</a:t>
            </a:r>
            <a:r>
              <a:rPr lang="en-US" sz="2400" dirty="0">
                <a:solidFill>
                  <a:srgbClr val="0000FF"/>
                </a:solidFill>
              </a:rPr>
              <a:t> </a:t>
            </a:r>
            <a:r>
              <a:rPr lang="en-US" sz="2400" dirty="0" err="1">
                <a:solidFill>
                  <a:srgbClr val="0000FF"/>
                </a:solidFill>
              </a:rPr>
              <a:t>thực</a:t>
            </a:r>
            <a:r>
              <a:rPr lang="en-US" sz="2400" dirty="0">
                <a:solidFill>
                  <a:srgbClr val="0000FF"/>
                </a:solidFill>
              </a:rPr>
              <a:t> </a:t>
            </a:r>
            <a:r>
              <a:rPr lang="en-US" sz="2400" dirty="0" err="1">
                <a:solidFill>
                  <a:srgbClr val="0000FF"/>
                </a:solidFill>
              </a:rPr>
              <a:t>hiện</a:t>
            </a:r>
            <a:r>
              <a:rPr lang="en-US" sz="2400" dirty="0">
                <a:solidFill>
                  <a:srgbClr val="0000FF"/>
                </a:solidFill>
              </a:rPr>
              <a:t> </a:t>
            </a:r>
            <a:r>
              <a:rPr lang="en-US" sz="2400" dirty="0" err="1">
                <a:solidFill>
                  <a:srgbClr val="0000FF"/>
                </a:solidFill>
              </a:rPr>
              <a:t>sư</a:t>
            </a:r>
            <a:r>
              <a:rPr lang="en-US" sz="2400" dirty="0">
                <a:solidFill>
                  <a:srgbClr val="0000FF"/>
                </a:solidFill>
              </a:rPr>
              <a:t>̣ </a:t>
            </a:r>
            <a:r>
              <a:rPr lang="en-US" sz="2400" dirty="0" err="1">
                <a:solidFill>
                  <a:srgbClr val="0000FF"/>
                </a:solidFill>
              </a:rPr>
              <a:t>trao</a:t>
            </a:r>
            <a:r>
              <a:rPr lang="en-US" sz="2400" dirty="0">
                <a:solidFill>
                  <a:srgbClr val="0000FF"/>
                </a:solidFill>
              </a:rPr>
              <a:t> </a:t>
            </a:r>
            <a:r>
              <a:rPr lang="en-US" sz="2400" dirty="0" err="1">
                <a:solidFill>
                  <a:srgbClr val="0000FF"/>
                </a:solidFill>
              </a:rPr>
              <a:t>đổi</a:t>
            </a:r>
            <a:r>
              <a:rPr lang="en-US" sz="2400" dirty="0">
                <a:solidFill>
                  <a:srgbClr val="0000FF"/>
                </a:solidFill>
              </a:rPr>
              <a:t> </a:t>
            </a:r>
            <a:r>
              <a:rPr lang="en-US" sz="2400" dirty="0" err="1">
                <a:solidFill>
                  <a:srgbClr val="0000FF"/>
                </a:solidFill>
              </a:rPr>
              <a:t>chất</a:t>
            </a:r>
            <a:r>
              <a:rPr lang="en-US" sz="2400" dirty="0">
                <a:solidFill>
                  <a:srgbClr val="0000FF"/>
                </a:solidFill>
              </a:rPr>
              <a:t> ở </a:t>
            </a:r>
            <a:r>
              <a:rPr lang="en-US" sz="2400" dirty="0" err="1">
                <a:solidFill>
                  <a:srgbClr val="0000FF"/>
                </a:solidFill>
              </a:rPr>
              <a:t>người</a:t>
            </a:r>
            <a:r>
              <a:rPr lang="en-US" sz="24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THỨC ĂN NƯỚC UỐNG</a:t>
            </a:r>
          </a:p>
        </p:txBody>
      </p:sp>
      <p:sp>
        <p:nvSpPr>
          <p:cNvPr id="13315"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KHÔNG KHÍ</a:t>
            </a:r>
          </a:p>
        </p:txBody>
      </p:sp>
      <p:sp>
        <p:nvSpPr>
          <p:cNvPr id="13316" name="Rectangle 7"/>
          <p:cNvSpPr>
            <a:spLocks noChangeArrowheads="1"/>
          </p:cNvSpPr>
          <p:nvPr/>
        </p:nvSpPr>
        <p:spPr bwMode="auto">
          <a:xfrm>
            <a:off x="1600200" y="1135063"/>
            <a:ext cx="5638800" cy="4808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7" name="Text Box 8"/>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Tiêu</a:t>
            </a:r>
            <a:r>
              <a:rPr lang="en-US" sz="2400" b="1" dirty="0">
                <a:solidFill>
                  <a:schemeClr val="bg1"/>
                </a:solidFill>
              </a:rPr>
              <a:t> </a:t>
            </a:r>
            <a:r>
              <a:rPr lang="en-US" sz="2400" b="1" dirty="0" err="1">
                <a:solidFill>
                  <a:schemeClr val="bg1"/>
                </a:solidFill>
              </a:rPr>
              <a:t>hóa</a:t>
            </a:r>
            <a:endParaRPr lang="en-US" sz="2400" b="1" dirty="0">
              <a:solidFill>
                <a:schemeClr val="bg1"/>
              </a:solidFill>
            </a:endParaRPr>
          </a:p>
        </p:txBody>
      </p:sp>
      <p:sp>
        <p:nvSpPr>
          <p:cNvPr id="13318" name="Text Box 12"/>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Hô</a:t>
            </a:r>
            <a:r>
              <a:rPr lang="en-US" sz="2400" b="1" dirty="0">
                <a:solidFill>
                  <a:schemeClr val="bg1"/>
                </a:solidFill>
              </a:rPr>
              <a:t> </a:t>
            </a:r>
            <a:r>
              <a:rPr lang="en-US" sz="2400" b="1" dirty="0" err="1">
                <a:solidFill>
                  <a:schemeClr val="bg1"/>
                </a:solidFill>
              </a:rPr>
              <a:t>hấp</a:t>
            </a:r>
            <a:endParaRPr lang="en-US" sz="2400" b="1" dirty="0">
              <a:solidFill>
                <a:schemeClr val="bg1"/>
              </a:solidFill>
            </a:endParaRPr>
          </a:p>
        </p:txBody>
      </p:sp>
      <p:sp>
        <p:nvSpPr>
          <p:cNvPr id="13319" name="Line 14"/>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3320" name="Line 15"/>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sp>
        <p:nvSpPr>
          <p:cNvPr id="13321" name="Line 16"/>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3322" name="Text Box 17"/>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Tuần hoàn</a:t>
            </a:r>
          </a:p>
        </p:txBody>
      </p:sp>
      <p:sp>
        <p:nvSpPr>
          <p:cNvPr id="13323" name="Line 18"/>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3324" name="Line 19"/>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3325" name="Line 2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3326" name="Line 2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sp>
        <p:nvSpPr>
          <p:cNvPr id="13327" name="Text Box 2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a:solidFill>
                  <a:schemeClr val="hlink"/>
                </a:solidFill>
              </a:rPr>
              <a:t>Phân</a:t>
            </a:r>
          </a:p>
        </p:txBody>
      </p:sp>
      <p:sp>
        <p:nvSpPr>
          <p:cNvPr id="13328" name="Text Box 2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a:solidFill>
                  <a:schemeClr val="hlink"/>
                </a:solidFill>
              </a:rPr>
              <a:t>Khí</a:t>
            </a:r>
          </a:p>
          <a:p>
            <a:pPr algn="ctr">
              <a:spcBef>
                <a:spcPct val="50000"/>
              </a:spcBef>
            </a:pPr>
            <a:r>
              <a:rPr lang="en-US" b="1">
                <a:solidFill>
                  <a:schemeClr val="hlink"/>
                </a:solidFill>
              </a:rPr>
              <a:t>Các-bô-níc</a:t>
            </a:r>
          </a:p>
        </p:txBody>
      </p:sp>
      <p:sp>
        <p:nvSpPr>
          <p:cNvPr id="15389" name="Text Box 29"/>
          <p:cNvSpPr txBox="1">
            <a:spLocks noChangeArrowheads="1"/>
          </p:cNvSpPr>
          <p:nvPr/>
        </p:nvSpPr>
        <p:spPr bwMode="auto">
          <a:xfrm>
            <a:off x="3209925" y="2170113"/>
            <a:ext cx="11430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390" name="Text Box 30"/>
          <p:cNvSpPr txBox="1">
            <a:spLocks noChangeArrowheads="1"/>
          </p:cNvSpPr>
          <p:nvPr/>
        </p:nvSpPr>
        <p:spPr bwMode="auto">
          <a:xfrm>
            <a:off x="4800600" y="2160588"/>
            <a:ext cx="9144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31" name="Text Box 3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Tất</a:t>
            </a:r>
            <a:r>
              <a:rPr lang="en-US" sz="2400" b="1" dirty="0">
                <a:solidFill>
                  <a:schemeClr val="bg1"/>
                </a:solidFill>
              </a:rPr>
              <a:t> </a:t>
            </a:r>
            <a:r>
              <a:rPr lang="en-US" sz="2400" b="1" dirty="0" err="1">
                <a:solidFill>
                  <a:schemeClr val="bg1"/>
                </a:solidFill>
              </a:rPr>
              <a:t>cả</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thể</a:t>
            </a:r>
            <a:endParaRPr lang="en-US" sz="2400" b="1" dirty="0">
              <a:solidFill>
                <a:schemeClr val="bg1"/>
              </a:solidFill>
            </a:endParaRPr>
          </a:p>
        </p:txBody>
      </p:sp>
      <p:sp>
        <p:nvSpPr>
          <p:cNvPr id="13332" name="Text Box 3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Bài</a:t>
            </a:r>
            <a:r>
              <a:rPr lang="en-US" sz="2400" b="1" dirty="0">
                <a:solidFill>
                  <a:schemeClr val="bg1"/>
                </a:solidFill>
              </a:rPr>
              <a:t> </a:t>
            </a:r>
            <a:r>
              <a:rPr lang="en-US" sz="2400" b="1" dirty="0" err="1">
                <a:solidFill>
                  <a:schemeClr val="bg1"/>
                </a:solidFill>
              </a:rPr>
              <a:t>tiết</a:t>
            </a:r>
            <a:endParaRPr lang="en-US" sz="2400" b="1" dirty="0">
              <a:solidFill>
                <a:schemeClr val="bg1"/>
              </a:solidFill>
            </a:endParaRPr>
          </a:p>
        </p:txBody>
      </p:sp>
      <p:sp>
        <p:nvSpPr>
          <p:cNvPr id="13333" name="Line 3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3334" name="Line 3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3335" name="Line 3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sp>
        <p:nvSpPr>
          <p:cNvPr id="13336" name="Line 3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sp>
        <p:nvSpPr>
          <p:cNvPr id="13337" name="Line 3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sp>
        <p:nvSpPr>
          <p:cNvPr id="13338" name="Line 3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3339" name="Line 3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3340" name="Line 4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a:p>
        </p:txBody>
      </p:sp>
      <p:sp>
        <p:nvSpPr>
          <p:cNvPr id="15401" name="Text Box 41"/>
          <p:cNvSpPr txBox="1">
            <a:spLocks noChangeArrowheads="1"/>
          </p:cNvSpPr>
          <p:nvPr/>
        </p:nvSpPr>
        <p:spPr bwMode="auto">
          <a:xfrm>
            <a:off x="5105400" y="2743200"/>
            <a:ext cx="15240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2" name="Text Box 42"/>
          <p:cNvSpPr txBox="1">
            <a:spLocks noChangeArrowheads="1"/>
          </p:cNvSpPr>
          <p:nvPr/>
        </p:nvSpPr>
        <p:spPr bwMode="auto">
          <a:xfrm>
            <a:off x="2438400" y="3962400"/>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3" name="Text Box 43"/>
          <p:cNvSpPr txBox="1">
            <a:spLocks noChangeArrowheads="1"/>
          </p:cNvSpPr>
          <p:nvPr/>
        </p:nvSpPr>
        <p:spPr bwMode="auto">
          <a:xfrm>
            <a:off x="3733800" y="3959225"/>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4" name="Text Box 44"/>
          <p:cNvSpPr txBox="1">
            <a:spLocks noChangeArrowheads="1"/>
          </p:cNvSpPr>
          <p:nvPr/>
        </p:nvSpPr>
        <p:spPr bwMode="auto">
          <a:xfrm>
            <a:off x="5867400" y="3948113"/>
            <a:ext cx="9906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45" name="Line 4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3346" name="Line 4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3347" name="Text Box 4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a:solidFill>
                  <a:schemeClr val="hlink"/>
                </a:solidFill>
              </a:rPr>
              <a:t>- Nước tiểu</a:t>
            </a:r>
          </a:p>
          <a:p>
            <a:pPr>
              <a:spcBef>
                <a:spcPct val="50000"/>
              </a:spcBef>
            </a:pPr>
            <a:r>
              <a:rPr lang="en-US" b="1">
                <a:solidFill>
                  <a:schemeClr val="hlink"/>
                </a:solidFill>
              </a:rPr>
              <a:t>- Mồ hôi</a:t>
            </a:r>
          </a:p>
        </p:txBody>
      </p:sp>
      <p:sp>
        <p:nvSpPr>
          <p:cNvPr id="13348" name="Text Box 48"/>
          <p:cNvSpPr txBox="1">
            <a:spLocks noChangeArrowheads="1"/>
          </p:cNvSpPr>
          <p:nvPr/>
        </p:nvSpPr>
        <p:spPr bwMode="auto">
          <a:xfrm>
            <a:off x="169398" y="6096452"/>
            <a:ext cx="8648700" cy="400110"/>
          </a:xfrm>
          <a:prstGeom prst="rect">
            <a:avLst/>
          </a:prstGeom>
          <a:noFill/>
          <a:ln w="9525">
            <a:noFill/>
            <a:miter lim="800000"/>
            <a:headEnd/>
            <a:tailEnd/>
          </a:ln>
        </p:spPr>
        <p:txBody>
          <a:bodyPr wrap="square">
            <a:spAutoFit/>
          </a:bodyPr>
          <a:lstStyle/>
          <a:p>
            <a:pPr>
              <a:spcBef>
                <a:spcPct val="50000"/>
              </a:spcBef>
            </a:pPr>
            <a:r>
              <a:rPr lang="en-US" sz="2000" b="1" i="1" dirty="0">
                <a:solidFill>
                  <a:schemeClr val="accent2"/>
                </a:solidFill>
              </a:rPr>
              <a:t>5. </a:t>
            </a:r>
            <a:r>
              <a:rPr lang="en-US" sz="2000" b="1" i="1" dirty="0" err="1">
                <a:solidFill>
                  <a:schemeClr val="accent2"/>
                </a:solidFill>
              </a:rPr>
              <a:t>Sơ</a:t>
            </a:r>
            <a:r>
              <a:rPr lang="en-US" sz="2000" b="1" i="1" dirty="0">
                <a:solidFill>
                  <a:schemeClr val="accent2"/>
                </a:solidFill>
              </a:rPr>
              <a:t> </a:t>
            </a:r>
            <a:r>
              <a:rPr lang="en-US" sz="2000" b="1" i="1" dirty="0" err="1">
                <a:solidFill>
                  <a:schemeClr val="accent2"/>
                </a:solidFill>
              </a:rPr>
              <a:t>đồ</a:t>
            </a:r>
            <a:r>
              <a:rPr lang="en-US" sz="2000" b="1" i="1" dirty="0">
                <a:solidFill>
                  <a:schemeClr val="accent2"/>
                </a:solidFill>
              </a:rPr>
              <a:t> </a:t>
            </a:r>
            <a:r>
              <a:rPr lang="en-US" sz="2000" b="1" i="1" dirty="0" err="1">
                <a:solidFill>
                  <a:schemeClr val="accent2"/>
                </a:solidFill>
              </a:rPr>
              <a:t>mối</a:t>
            </a:r>
            <a:r>
              <a:rPr lang="en-US" sz="2000" b="1" i="1" dirty="0">
                <a:solidFill>
                  <a:schemeClr val="accent2"/>
                </a:solidFill>
              </a:rPr>
              <a:t> </a:t>
            </a:r>
            <a:r>
              <a:rPr lang="en-US" sz="2000" b="1" i="1" dirty="0" err="1">
                <a:solidFill>
                  <a:schemeClr val="accent2"/>
                </a:solidFill>
              </a:rPr>
              <a:t>liên</a:t>
            </a:r>
            <a:r>
              <a:rPr lang="en-US" sz="2000" b="1" i="1" dirty="0">
                <a:solidFill>
                  <a:schemeClr val="accent2"/>
                </a:solidFill>
              </a:rPr>
              <a:t> </a:t>
            </a:r>
            <a:r>
              <a:rPr lang="en-US" sz="2000" b="1" i="1" dirty="0" err="1">
                <a:solidFill>
                  <a:schemeClr val="accent2"/>
                </a:solidFill>
              </a:rPr>
              <a:t>hệ</a:t>
            </a:r>
            <a:r>
              <a:rPr lang="en-US" sz="2000" b="1" i="1" dirty="0">
                <a:solidFill>
                  <a:schemeClr val="accent2"/>
                </a:solidFill>
              </a:rPr>
              <a:t> </a:t>
            </a:r>
            <a:r>
              <a:rPr lang="en-US" sz="2000" b="1" i="1" dirty="0" err="1">
                <a:solidFill>
                  <a:schemeClr val="accent2"/>
                </a:solidFill>
              </a:rPr>
              <a:t>giữa</a:t>
            </a:r>
            <a:r>
              <a:rPr lang="en-US" sz="2000" b="1" i="1" dirty="0">
                <a:solidFill>
                  <a:schemeClr val="accent2"/>
                </a:solidFill>
              </a:rPr>
              <a:t> </a:t>
            </a:r>
            <a:r>
              <a:rPr lang="en-US" sz="2000" b="1" i="1" dirty="0" err="1">
                <a:solidFill>
                  <a:schemeClr val="accent2"/>
                </a:solidFill>
              </a:rPr>
              <a:t>một</a:t>
            </a:r>
            <a:r>
              <a:rPr lang="en-US" sz="2000" b="1" i="1" dirty="0">
                <a:solidFill>
                  <a:schemeClr val="accent2"/>
                </a:solidFill>
              </a:rPr>
              <a:t> </a:t>
            </a:r>
            <a:r>
              <a:rPr lang="en-US" sz="2000" b="1" i="1" dirty="0" err="1">
                <a:solidFill>
                  <a:schemeClr val="accent2"/>
                </a:solidFill>
              </a:rPr>
              <a:t>số</a:t>
            </a:r>
            <a:r>
              <a:rPr lang="en-US" sz="2000" b="1" i="1" dirty="0">
                <a:solidFill>
                  <a:schemeClr val="accent2"/>
                </a:solidFill>
              </a:rPr>
              <a:t> </a:t>
            </a:r>
            <a:r>
              <a:rPr lang="en-US" sz="2000" b="1" i="1" dirty="0" err="1">
                <a:solidFill>
                  <a:schemeClr val="accent2"/>
                </a:solidFill>
              </a:rPr>
              <a:t>cơ</a:t>
            </a:r>
            <a:r>
              <a:rPr lang="en-US" sz="2000" b="1" i="1" dirty="0">
                <a:solidFill>
                  <a:schemeClr val="accent2"/>
                </a:solidFill>
              </a:rPr>
              <a:t> </a:t>
            </a:r>
            <a:r>
              <a:rPr lang="en-US" sz="2000" b="1" i="1" dirty="0" err="1">
                <a:solidFill>
                  <a:schemeClr val="accent2"/>
                </a:solidFill>
              </a:rPr>
              <a:t>quan</a:t>
            </a:r>
            <a:r>
              <a:rPr lang="en-US" sz="2000" b="1" i="1" dirty="0">
                <a:solidFill>
                  <a:schemeClr val="accent2"/>
                </a:solidFill>
              </a:rPr>
              <a:t> </a:t>
            </a:r>
            <a:r>
              <a:rPr lang="en-US" sz="2000" b="1" i="1" dirty="0" err="1">
                <a:solidFill>
                  <a:schemeClr val="accent2"/>
                </a:solidFill>
              </a:rPr>
              <a:t>trong</a:t>
            </a:r>
            <a:r>
              <a:rPr lang="en-US" sz="2000" b="1" i="1" dirty="0">
                <a:solidFill>
                  <a:schemeClr val="accent2"/>
                </a:solidFill>
              </a:rPr>
              <a:t> </a:t>
            </a:r>
            <a:r>
              <a:rPr lang="en-US" sz="2000" b="1" i="1" dirty="0" err="1">
                <a:solidFill>
                  <a:schemeClr val="accent2"/>
                </a:solidFill>
              </a:rPr>
              <a:t>quá</a:t>
            </a:r>
            <a:r>
              <a:rPr lang="en-US" sz="2000" b="1" i="1" dirty="0">
                <a:solidFill>
                  <a:schemeClr val="accent2"/>
                </a:solidFill>
              </a:rPr>
              <a:t> </a:t>
            </a:r>
            <a:r>
              <a:rPr lang="en-US" sz="2000" b="1" i="1" dirty="0" err="1">
                <a:solidFill>
                  <a:schemeClr val="accent2"/>
                </a:solidFill>
              </a:rPr>
              <a:t>trình</a:t>
            </a:r>
            <a:r>
              <a:rPr lang="en-US" sz="2000" b="1" i="1" dirty="0">
                <a:solidFill>
                  <a:schemeClr val="accent2"/>
                </a:solidFill>
              </a:rPr>
              <a:t> </a:t>
            </a:r>
            <a:r>
              <a:rPr lang="en-US" sz="2000" b="1" i="1" dirty="0" err="1">
                <a:solidFill>
                  <a:schemeClr val="accent2"/>
                </a:solidFill>
              </a:rPr>
              <a:t>trao</a:t>
            </a:r>
            <a:r>
              <a:rPr lang="en-US" sz="2000" b="1" i="1" dirty="0">
                <a:solidFill>
                  <a:schemeClr val="accent2"/>
                </a:solidFill>
              </a:rPr>
              <a:t> </a:t>
            </a:r>
            <a:r>
              <a:rPr lang="en-US" sz="2000" b="1" i="1" dirty="0" err="1">
                <a:solidFill>
                  <a:schemeClr val="accent2"/>
                </a:solidFill>
              </a:rPr>
              <a:t>đổi</a:t>
            </a:r>
            <a:r>
              <a:rPr lang="en-US" sz="2000" b="1" i="1" dirty="0">
                <a:solidFill>
                  <a:schemeClr val="accent2"/>
                </a:solidFill>
              </a:rPr>
              <a:t> </a:t>
            </a:r>
            <a:r>
              <a:rPr lang="en-US" sz="2000" b="1" i="1" dirty="0" err="1">
                <a:solidFill>
                  <a:schemeClr val="accent2"/>
                </a:solidFill>
              </a:rPr>
              <a:t>chất</a:t>
            </a:r>
            <a:endParaRPr lang="en-US" sz="2000" b="1" i="1" dirty="0">
              <a:solidFill>
                <a:schemeClr val="accent2"/>
              </a:solidFill>
            </a:endParaRPr>
          </a:p>
        </p:txBody>
      </p:sp>
      <p:sp>
        <p:nvSpPr>
          <p:cNvPr id="13349" name="Line 4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3350" name="Line 51"/>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sp>
        <p:nvSpPr>
          <p:cNvPr id="13351" name="Line 52"/>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15389"/>
                                        </p:tgtEl>
                                        <p:attrNameLst>
                                          <p:attrName>style.color</p:attrName>
                                        </p:attrNameLst>
                                      </p:cBhvr>
                                      <p:to>
                                        <a:schemeClr val="accent2"/>
                                      </p:to>
                                    </p:animClr>
                                    <p:animClr clrSpc="rgb" dir="cw">
                                      <p:cBhvr>
                                        <p:cTn id="7" dur="1500" accel="50000" autoRev="1" fill="hold" tmFilter="0, 0; .33333, 1; 1, 1">
                                          <p:stCondLst>
                                            <p:cond delay="0"/>
                                          </p:stCondLst>
                                        </p:cTn>
                                        <p:tgtEl>
                                          <p:spTgt spid="15389"/>
                                        </p:tgtEl>
                                        <p:attrNameLst>
                                          <p:attrName>fillcolor</p:attrName>
                                        </p:attrNameLst>
                                      </p:cBhvr>
                                      <p:to>
                                        <a:schemeClr val="accent2"/>
                                      </p:to>
                                    </p:animClr>
                                    <p:set>
                                      <p:cBhvr>
                                        <p:cTn id="8" dur="3000" fill="hold"/>
                                        <p:tgtEl>
                                          <p:spTgt spid="15389"/>
                                        </p:tgtEl>
                                        <p:attrNameLst>
                                          <p:attrName>fill.type</p:attrName>
                                        </p:attrNameLst>
                                      </p:cBhvr>
                                      <p:to>
                                        <p:strVal val="solid"/>
                                      </p:to>
                                    </p:set>
                                    <p:set>
                                      <p:cBhvr>
                                        <p:cTn id="9" dur="3000" fill="hold"/>
                                        <p:tgtEl>
                                          <p:spTgt spid="15389"/>
                                        </p:tgtEl>
                                        <p:attrNameLst>
                                          <p:attrName>fill.on</p:attrName>
                                        </p:attrNameLst>
                                      </p:cBhvr>
                                      <p:to>
                                        <p:strVal val="true"/>
                                      </p:to>
                                    </p:set>
                                    <p:animScale>
                                      <p:cBhvr>
                                        <p:cTn id="10" dur="1500" accel="50000" autoRev="1" fill="hold" tmFilter="0, 0; .33333, 1; 1, 1">
                                          <p:stCondLst>
                                            <p:cond delay="0"/>
                                          </p:stCondLst>
                                        </p:cTn>
                                        <p:tgtEl>
                                          <p:spTgt spid="15389"/>
                                        </p:tgtEl>
                                      </p:cBhvr>
                                      <p:from x="100000" y="100000"/>
                                      <p:to x="100000" y="140000"/>
                                    </p:animScale>
                                  </p:childTnLst>
                                </p:cTn>
                              </p:par>
                              <p:par>
                                <p:cTn id="11" presetID="33" presetClass="emph" presetSubtype="0" fill="remove" grpId="0" nodeType="withEffect">
                                  <p:stCondLst>
                                    <p:cond delay="0"/>
                                  </p:stCondLst>
                                  <p:childTnLst>
                                    <p:animClr clrSpc="rgb" dir="cw">
                                      <p:cBhvr override="childStyle">
                                        <p:cTn id="12" dur="1500" accel="50000" autoRev="1" fill="hold" tmFilter="0, 0; .33333, 1; 1, 1">
                                          <p:stCondLst>
                                            <p:cond delay="0"/>
                                          </p:stCondLst>
                                        </p:cTn>
                                        <p:tgtEl>
                                          <p:spTgt spid="15390"/>
                                        </p:tgtEl>
                                        <p:attrNameLst>
                                          <p:attrName>style.color</p:attrName>
                                        </p:attrNameLst>
                                      </p:cBhvr>
                                      <p:to>
                                        <a:schemeClr val="accent2"/>
                                      </p:to>
                                    </p:animClr>
                                    <p:animClr clrSpc="rgb" dir="cw">
                                      <p:cBhvr>
                                        <p:cTn id="13" dur="1500" accel="50000" autoRev="1" fill="hold" tmFilter="0, 0; .33333, 1; 1, 1">
                                          <p:stCondLst>
                                            <p:cond delay="0"/>
                                          </p:stCondLst>
                                        </p:cTn>
                                        <p:tgtEl>
                                          <p:spTgt spid="15390"/>
                                        </p:tgtEl>
                                        <p:attrNameLst>
                                          <p:attrName>fillcolor</p:attrName>
                                        </p:attrNameLst>
                                      </p:cBhvr>
                                      <p:to>
                                        <a:schemeClr val="accent2"/>
                                      </p:to>
                                    </p:animClr>
                                    <p:set>
                                      <p:cBhvr>
                                        <p:cTn id="14" dur="3000" fill="hold"/>
                                        <p:tgtEl>
                                          <p:spTgt spid="15390"/>
                                        </p:tgtEl>
                                        <p:attrNameLst>
                                          <p:attrName>fill.type</p:attrName>
                                        </p:attrNameLst>
                                      </p:cBhvr>
                                      <p:to>
                                        <p:strVal val="solid"/>
                                      </p:to>
                                    </p:set>
                                    <p:set>
                                      <p:cBhvr>
                                        <p:cTn id="15" dur="3000" fill="hold"/>
                                        <p:tgtEl>
                                          <p:spTgt spid="15390"/>
                                        </p:tgtEl>
                                        <p:attrNameLst>
                                          <p:attrName>fill.on</p:attrName>
                                        </p:attrNameLst>
                                      </p:cBhvr>
                                      <p:to>
                                        <p:strVal val="true"/>
                                      </p:to>
                                    </p:set>
                                    <p:animScale>
                                      <p:cBhvr>
                                        <p:cTn id="16" dur="1500" accel="50000" autoRev="1" fill="hold" tmFilter="0, 0; .33333, 1; 1, 1">
                                          <p:stCondLst>
                                            <p:cond delay="0"/>
                                          </p:stCondLst>
                                        </p:cTn>
                                        <p:tgtEl>
                                          <p:spTgt spid="15390"/>
                                        </p:tgtEl>
                                      </p:cBhvr>
                                      <p:from x="100000" y="100000"/>
                                      <p:to x="100000" y="140000"/>
                                    </p:animScale>
                                  </p:childTnLst>
                                </p:cTn>
                              </p:par>
                              <p:par>
                                <p:cTn id="17" presetID="33" presetClass="emph" presetSubtype="0" fill="remove" grpId="0" nodeType="withEffect">
                                  <p:stCondLst>
                                    <p:cond delay="0"/>
                                  </p:stCondLst>
                                  <p:childTnLst>
                                    <p:animClr clrSpc="rgb" dir="cw">
                                      <p:cBhvr override="childStyle">
                                        <p:cTn id="18" dur="1500" accel="50000" autoRev="1" fill="hold" tmFilter="0, 0; .33333, 1; 1, 1">
                                          <p:stCondLst>
                                            <p:cond delay="0"/>
                                          </p:stCondLst>
                                        </p:cTn>
                                        <p:tgtEl>
                                          <p:spTgt spid="15401"/>
                                        </p:tgtEl>
                                        <p:attrNameLst>
                                          <p:attrName>style.color</p:attrName>
                                        </p:attrNameLst>
                                      </p:cBhvr>
                                      <p:to>
                                        <a:schemeClr val="accent2"/>
                                      </p:to>
                                    </p:animClr>
                                    <p:animClr clrSpc="rgb" dir="cw">
                                      <p:cBhvr>
                                        <p:cTn id="19" dur="1500" accel="50000" autoRev="1" fill="hold" tmFilter="0, 0; .33333, 1; 1, 1">
                                          <p:stCondLst>
                                            <p:cond delay="0"/>
                                          </p:stCondLst>
                                        </p:cTn>
                                        <p:tgtEl>
                                          <p:spTgt spid="15401"/>
                                        </p:tgtEl>
                                        <p:attrNameLst>
                                          <p:attrName>fillcolor</p:attrName>
                                        </p:attrNameLst>
                                      </p:cBhvr>
                                      <p:to>
                                        <a:schemeClr val="accent2"/>
                                      </p:to>
                                    </p:animClr>
                                    <p:set>
                                      <p:cBhvr>
                                        <p:cTn id="20" dur="3000" fill="hold"/>
                                        <p:tgtEl>
                                          <p:spTgt spid="15401"/>
                                        </p:tgtEl>
                                        <p:attrNameLst>
                                          <p:attrName>fill.type</p:attrName>
                                        </p:attrNameLst>
                                      </p:cBhvr>
                                      <p:to>
                                        <p:strVal val="solid"/>
                                      </p:to>
                                    </p:set>
                                    <p:set>
                                      <p:cBhvr>
                                        <p:cTn id="21" dur="3000" fill="hold"/>
                                        <p:tgtEl>
                                          <p:spTgt spid="15401"/>
                                        </p:tgtEl>
                                        <p:attrNameLst>
                                          <p:attrName>fill.on</p:attrName>
                                        </p:attrNameLst>
                                      </p:cBhvr>
                                      <p:to>
                                        <p:strVal val="true"/>
                                      </p:to>
                                    </p:set>
                                    <p:animScale>
                                      <p:cBhvr>
                                        <p:cTn id="22" dur="1500" accel="50000" autoRev="1" fill="hold" tmFilter="0, 0; .33333, 1; 1, 1">
                                          <p:stCondLst>
                                            <p:cond delay="0"/>
                                          </p:stCondLst>
                                        </p:cTn>
                                        <p:tgtEl>
                                          <p:spTgt spid="15401"/>
                                        </p:tgtEl>
                                      </p:cBhvr>
                                      <p:from x="100000" y="100000"/>
                                      <p:to x="100000" y="140000"/>
                                    </p:animScale>
                                  </p:childTnLst>
                                </p:cTn>
                              </p:par>
                              <p:par>
                                <p:cTn id="23" presetID="33" presetClass="emph" presetSubtype="0" fill="remove" grpId="0" nodeType="withEffect">
                                  <p:stCondLst>
                                    <p:cond delay="0"/>
                                  </p:stCondLst>
                                  <p:childTnLst>
                                    <p:animClr clrSpc="rgb" dir="cw">
                                      <p:cBhvr override="childStyle">
                                        <p:cTn id="24" dur="1500" accel="50000" autoRev="1" fill="hold" tmFilter="0, 0; .33333, 1; 1, 1">
                                          <p:stCondLst>
                                            <p:cond delay="0"/>
                                          </p:stCondLst>
                                        </p:cTn>
                                        <p:tgtEl>
                                          <p:spTgt spid="15403"/>
                                        </p:tgtEl>
                                        <p:attrNameLst>
                                          <p:attrName>style.color</p:attrName>
                                        </p:attrNameLst>
                                      </p:cBhvr>
                                      <p:to>
                                        <a:schemeClr val="accent2"/>
                                      </p:to>
                                    </p:animClr>
                                    <p:animClr clrSpc="rgb" dir="cw">
                                      <p:cBhvr>
                                        <p:cTn id="25" dur="1500" accel="50000" autoRev="1" fill="hold" tmFilter="0, 0; .33333, 1; 1, 1">
                                          <p:stCondLst>
                                            <p:cond delay="0"/>
                                          </p:stCondLst>
                                        </p:cTn>
                                        <p:tgtEl>
                                          <p:spTgt spid="15403"/>
                                        </p:tgtEl>
                                        <p:attrNameLst>
                                          <p:attrName>fillcolor</p:attrName>
                                        </p:attrNameLst>
                                      </p:cBhvr>
                                      <p:to>
                                        <a:schemeClr val="accent2"/>
                                      </p:to>
                                    </p:animClr>
                                    <p:set>
                                      <p:cBhvr>
                                        <p:cTn id="26" dur="3000" fill="hold"/>
                                        <p:tgtEl>
                                          <p:spTgt spid="15403"/>
                                        </p:tgtEl>
                                        <p:attrNameLst>
                                          <p:attrName>fill.type</p:attrName>
                                        </p:attrNameLst>
                                      </p:cBhvr>
                                      <p:to>
                                        <p:strVal val="solid"/>
                                      </p:to>
                                    </p:set>
                                    <p:set>
                                      <p:cBhvr>
                                        <p:cTn id="27" dur="3000" fill="hold"/>
                                        <p:tgtEl>
                                          <p:spTgt spid="15403"/>
                                        </p:tgtEl>
                                        <p:attrNameLst>
                                          <p:attrName>fill.on</p:attrName>
                                        </p:attrNameLst>
                                      </p:cBhvr>
                                      <p:to>
                                        <p:strVal val="true"/>
                                      </p:to>
                                    </p:set>
                                    <p:animScale>
                                      <p:cBhvr>
                                        <p:cTn id="28" dur="1500" accel="50000" autoRev="1" fill="hold" tmFilter="0, 0; .33333, 1; 1, 1">
                                          <p:stCondLst>
                                            <p:cond delay="0"/>
                                          </p:stCondLst>
                                        </p:cTn>
                                        <p:tgtEl>
                                          <p:spTgt spid="15403"/>
                                        </p:tgtEl>
                                      </p:cBhvr>
                                      <p:from x="100000" y="100000"/>
                                      <p:to x="100000" y="140000"/>
                                    </p:animScale>
                                  </p:childTnLst>
                                </p:cTn>
                              </p:par>
                              <p:par>
                                <p:cTn id="29" presetID="33" presetClass="emph" presetSubtype="0" fill="remove" grpId="0" nodeType="withEffect">
                                  <p:stCondLst>
                                    <p:cond delay="0"/>
                                  </p:stCondLst>
                                  <p:childTnLst>
                                    <p:animClr clrSpc="rgb" dir="cw">
                                      <p:cBhvr override="childStyle">
                                        <p:cTn id="30" dur="1500" accel="50000" autoRev="1" fill="hold" tmFilter="0, 0; .33333, 1; 1, 1">
                                          <p:stCondLst>
                                            <p:cond delay="0"/>
                                          </p:stCondLst>
                                        </p:cTn>
                                        <p:tgtEl>
                                          <p:spTgt spid="15402"/>
                                        </p:tgtEl>
                                        <p:attrNameLst>
                                          <p:attrName>style.color</p:attrName>
                                        </p:attrNameLst>
                                      </p:cBhvr>
                                      <p:to>
                                        <a:schemeClr val="accent2"/>
                                      </p:to>
                                    </p:animClr>
                                    <p:animClr clrSpc="rgb" dir="cw">
                                      <p:cBhvr>
                                        <p:cTn id="31" dur="1500" accel="50000" autoRev="1" fill="hold" tmFilter="0, 0; .33333, 1; 1, 1">
                                          <p:stCondLst>
                                            <p:cond delay="0"/>
                                          </p:stCondLst>
                                        </p:cTn>
                                        <p:tgtEl>
                                          <p:spTgt spid="15402"/>
                                        </p:tgtEl>
                                        <p:attrNameLst>
                                          <p:attrName>fillcolor</p:attrName>
                                        </p:attrNameLst>
                                      </p:cBhvr>
                                      <p:to>
                                        <a:schemeClr val="accent2"/>
                                      </p:to>
                                    </p:animClr>
                                    <p:set>
                                      <p:cBhvr>
                                        <p:cTn id="32" dur="3000" fill="hold"/>
                                        <p:tgtEl>
                                          <p:spTgt spid="15402"/>
                                        </p:tgtEl>
                                        <p:attrNameLst>
                                          <p:attrName>fill.type</p:attrName>
                                        </p:attrNameLst>
                                      </p:cBhvr>
                                      <p:to>
                                        <p:strVal val="solid"/>
                                      </p:to>
                                    </p:set>
                                    <p:set>
                                      <p:cBhvr>
                                        <p:cTn id="33" dur="3000" fill="hold"/>
                                        <p:tgtEl>
                                          <p:spTgt spid="15402"/>
                                        </p:tgtEl>
                                        <p:attrNameLst>
                                          <p:attrName>fill.on</p:attrName>
                                        </p:attrNameLst>
                                      </p:cBhvr>
                                      <p:to>
                                        <p:strVal val="true"/>
                                      </p:to>
                                    </p:set>
                                    <p:animScale>
                                      <p:cBhvr>
                                        <p:cTn id="34" dur="1500" accel="50000" autoRev="1" fill="hold" tmFilter="0, 0; .33333, 1; 1, 1">
                                          <p:stCondLst>
                                            <p:cond delay="0"/>
                                          </p:stCondLst>
                                        </p:cTn>
                                        <p:tgtEl>
                                          <p:spTgt spid="15402"/>
                                        </p:tgtEl>
                                      </p:cBhvr>
                                      <p:from x="100000" y="100000"/>
                                      <p:to x="100000" y="140000"/>
                                    </p:animScale>
                                  </p:childTnLst>
                                </p:cTn>
                              </p:par>
                              <p:par>
                                <p:cTn id="35" presetID="33" presetClass="emph" presetSubtype="0" fill="remove" grpId="0" nodeType="withEffect">
                                  <p:stCondLst>
                                    <p:cond delay="0"/>
                                  </p:stCondLst>
                                  <p:childTnLst>
                                    <p:animClr clrSpc="rgb" dir="cw">
                                      <p:cBhvr override="childStyle">
                                        <p:cTn id="36" dur="1500" accel="50000" autoRev="1" fill="hold" tmFilter="0, 0; .33333, 1; 1, 1">
                                          <p:stCondLst>
                                            <p:cond delay="0"/>
                                          </p:stCondLst>
                                        </p:cTn>
                                        <p:tgtEl>
                                          <p:spTgt spid="15404"/>
                                        </p:tgtEl>
                                        <p:attrNameLst>
                                          <p:attrName>style.color</p:attrName>
                                        </p:attrNameLst>
                                      </p:cBhvr>
                                      <p:to>
                                        <a:schemeClr val="accent2"/>
                                      </p:to>
                                    </p:animClr>
                                    <p:animClr clrSpc="rgb" dir="cw">
                                      <p:cBhvr>
                                        <p:cTn id="37" dur="1500" accel="50000" autoRev="1" fill="hold" tmFilter="0, 0; .33333, 1; 1, 1">
                                          <p:stCondLst>
                                            <p:cond delay="0"/>
                                          </p:stCondLst>
                                        </p:cTn>
                                        <p:tgtEl>
                                          <p:spTgt spid="15404"/>
                                        </p:tgtEl>
                                        <p:attrNameLst>
                                          <p:attrName>fillcolor</p:attrName>
                                        </p:attrNameLst>
                                      </p:cBhvr>
                                      <p:to>
                                        <a:schemeClr val="accent2"/>
                                      </p:to>
                                    </p:animClr>
                                    <p:set>
                                      <p:cBhvr>
                                        <p:cTn id="38" dur="3000" fill="hold"/>
                                        <p:tgtEl>
                                          <p:spTgt spid="15404"/>
                                        </p:tgtEl>
                                        <p:attrNameLst>
                                          <p:attrName>fill.type</p:attrName>
                                        </p:attrNameLst>
                                      </p:cBhvr>
                                      <p:to>
                                        <p:strVal val="solid"/>
                                      </p:to>
                                    </p:set>
                                    <p:set>
                                      <p:cBhvr>
                                        <p:cTn id="39" dur="3000" fill="hold"/>
                                        <p:tgtEl>
                                          <p:spTgt spid="15404"/>
                                        </p:tgtEl>
                                        <p:attrNameLst>
                                          <p:attrName>fill.on</p:attrName>
                                        </p:attrNameLst>
                                      </p:cBhvr>
                                      <p:to>
                                        <p:strVal val="true"/>
                                      </p:to>
                                    </p:set>
                                    <p:animScale>
                                      <p:cBhvr>
                                        <p:cTn id="40" dur="1500" accel="50000" autoRev="1" fill="hold" tmFilter="0, 0; .33333, 1; 1, 1">
                                          <p:stCondLst>
                                            <p:cond delay="0"/>
                                          </p:stCondLst>
                                        </p:cTn>
                                        <p:tgtEl>
                                          <p:spTgt spid="1540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9" grpId="0"/>
      <p:bldP spid="15390" grpId="0"/>
      <p:bldP spid="15401" grpId="0"/>
      <p:bldP spid="15402" grpId="0"/>
      <p:bldP spid="15403" grpId="0"/>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C5AB-61B2-CD4E-94F4-E4362CC7A462}"/>
              </a:ext>
            </a:extLst>
          </p:cNvPr>
          <p:cNvSpPr>
            <a:spLocks noGrp="1"/>
          </p:cNvSpPr>
          <p:nvPr>
            <p:ph type="title"/>
          </p:nvPr>
        </p:nvSpPr>
        <p:spPr/>
        <p:txBody>
          <a:bodyPr/>
          <a:lstStyle/>
          <a:p>
            <a:r>
              <a:rPr lang="vi-VN" dirty="0">
                <a:solidFill>
                  <a:srgbClr val="C00000"/>
                </a:solidFill>
              </a:rPr>
              <a:t>Ôn </a:t>
            </a:r>
            <a:r>
              <a:rPr lang="x-none" dirty="0">
                <a:solidFill>
                  <a:srgbClr val="C00000"/>
                </a:solidFill>
              </a:rPr>
              <a:t>bài cũ:</a:t>
            </a:r>
          </a:p>
        </p:txBody>
      </p:sp>
      <p:sp>
        <p:nvSpPr>
          <p:cNvPr id="3" name="Content Placeholder 2">
            <a:extLst>
              <a:ext uri="{FF2B5EF4-FFF2-40B4-BE49-F238E27FC236}">
                <a16:creationId xmlns:a16="http://schemas.microsoft.com/office/drawing/2014/main" id="{3E0AFA38-5F4B-1C46-83DD-06A2DE5670EA}"/>
              </a:ext>
            </a:extLst>
          </p:cNvPr>
          <p:cNvSpPr>
            <a:spLocks noGrp="1"/>
          </p:cNvSpPr>
          <p:nvPr>
            <p:ph idx="1"/>
          </p:nvPr>
        </p:nvSpPr>
        <p:spPr>
          <a:xfrm>
            <a:off x="457200" y="1600201"/>
            <a:ext cx="8001000" cy="838200"/>
          </a:xfrm>
        </p:spPr>
        <p:txBody>
          <a:bodyPr/>
          <a:lstStyle/>
          <a:p>
            <a:pPr marL="0" indent="0">
              <a:buNone/>
            </a:pPr>
            <a:r>
              <a:rPr lang="x-none" dirty="0"/>
              <a:t>Thế nào là quá trình trao đổi chất?</a:t>
            </a:r>
          </a:p>
        </p:txBody>
      </p:sp>
      <p:sp>
        <p:nvSpPr>
          <p:cNvPr id="4" name="Title 1">
            <a:extLst>
              <a:ext uri="{FF2B5EF4-FFF2-40B4-BE49-F238E27FC236}">
                <a16:creationId xmlns:a16="http://schemas.microsoft.com/office/drawing/2014/main" id="{48AC5896-B8B3-0F45-B455-B5808D69ED64}"/>
              </a:ext>
            </a:extLst>
          </p:cNvPr>
          <p:cNvSpPr txBox="1">
            <a:spLocks/>
          </p:cNvSpPr>
          <p:nvPr/>
        </p:nvSpPr>
        <p:spPr bwMode="auto">
          <a:xfrm>
            <a:off x="152400" y="2971800"/>
            <a:ext cx="8839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x-none" sz="3200" kern="0" dirty="0">
                <a:solidFill>
                  <a:srgbClr val="0070C0"/>
                </a:solidFill>
              </a:rPr>
              <a:t>  Quá trình con người lấy thức ăn, nước uống, không khí từ môi trường xung quanh để tạo ra những chất riêng và tạo năng lượng dùng cho mọi hoạt động của mình, đồng thời thải ra môi trường các chất thải, chất cặn bã được gọi là </a:t>
            </a:r>
            <a:r>
              <a:rPr lang="x-none" sz="3200" i="1" kern="0" dirty="0">
                <a:solidFill>
                  <a:srgbClr val="FF0000"/>
                </a:solidFill>
              </a:rPr>
              <a:t>quá trình trao đổi chất</a:t>
            </a:r>
            <a:r>
              <a:rPr lang="x-none" sz="3200" kern="0" dirty="0">
                <a:solidFill>
                  <a:srgbClr val="0070C0"/>
                </a:solidFill>
              </a:rPr>
              <a:t>.</a:t>
            </a:r>
          </a:p>
        </p:txBody>
      </p:sp>
    </p:spTree>
    <p:extLst>
      <p:ext uri="{BB962C8B-B14F-4D97-AF65-F5344CB8AC3E}">
        <p14:creationId xmlns:p14="http://schemas.microsoft.com/office/powerpoint/2010/main" val="4127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rPr>
              <a:t>THỨC ĂN NƯỚC UỐNG</a:t>
            </a:r>
          </a:p>
        </p:txBody>
      </p:sp>
      <p:sp>
        <p:nvSpPr>
          <p:cNvPr id="14339"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KHÔNG KHÍ</a:t>
            </a:r>
          </a:p>
        </p:txBody>
      </p:sp>
      <p:sp>
        <p:nvSpPr>
          <p:cNvPr id="14340" name="Rectangle 6"/>
          <p:cNvSpPr>
            <a:spLocks noChangeArrowheads="1"/>
          </p:cNvSpPr>
          <p:nvPr/>
        </p:nvSpPr>
        <p:spPr bwMode="auto">
          <a:xfrm>
            <a:off x="1676400" y="1066800"/>
            <a:ext cx="5638800" cy="4808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1" name="Text Box 7"/>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Tiêu hóa</a:t>
            </a:r>
          </a:p>
        </p:txBody>
      </p:sp>
      <p:sp>
        <p:nvSpPr>
          <p:cNvPr id="14342" name="Text Box 8"/>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Hô hấp</a:t>
            </a:r>
          </a:p>
        </p:txBody>
      </p:sp>
      <p:grpSp>
        <p:nvGrpSpPr>
          <p:cNvPr id="2" name="Group 1">
            <a:extLst>
              <a:ext uri="{FF2B5EF4-FFF2-40B4-BE49-F238E27FC236}">
                <a16:creationId xmlns:a16="http://schemas.microsoft.com/office/drawing/2014/main" id="{86A50B0C-8F2D-2E4B-AD58-B50023A2F270}"/>
              </a:ext>
            </a:extLst>
          </p:cNvPr>
          <p:cNvGrpSpPr/>
          <p:nvPr/>
        </p:nvGrpSpPr>
        <p:grpSpPr>
          <a:xfrm>
            <a:off x="1447800" y="1897063"/>
            <a:ext cx="685800" cy="685800"/>
            <a:chOff x="1447800" y="1897063"/>
            <a:chExt cx="685800" cy="685800"/>
          </a:xfrm>
        </p:grpSpPr>
        <p:sp>
          <p:nvSpPr>
            <p:cNvPr id="14343" name="Line 9"/>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4344" name="Line 10"/>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grpSp>
      <p:sp>
        <p:nvSpPr>
          <p:cNvPr id="14346" name="Text Box 12"/>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rgbClr val="0000FF"/>
                </a:solidFill>
              </a:rPr>
              <a:t>Tuần hoàn</a:t>
            </a:r>
          </a:p>
        </p:txBody>
      </p:sp>
      <p:sp>
        <p:nvSpPr>
          <p:cNvPr id="14351" name="Text Box 1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dirty="0" err="1">
                <a:solidFill>
                  <a:schemeClr val="hlink"/>
                </a:solidFill>
              </a:rPr>
              <a:t>Phân</a:t>
            </a:r>
            <a:endParaRPr lang="en-US" sz="2400" b="1" dirty="0">
              <a:solidFill>
                <a:schemeClr val="hlink"/>
              </a:solidFill>
            </a:endParaRPr>
          </a:p>
        </p:txBody>
      </p:sp>
      <p:sp>
        <p:nvSpPr>
          <p:cNvPr id="14352" name="Text Box 1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dirty="0" err="1">
                <a:solidFill>
                  <a:schemeClr val="hlink"/>
                </a:solidFill>
              </a:rPr>
              <a:t>Khí</a:t>
            </a:r>
            <a:endParaRPr lang="en-US" b="1" dirty="0">
              <a:solidFill>
                <a:schemeClr val="hlink"/>
              </a:solidFill>
            </a:endParaRPr>
          </a:p>
          <a:p>
            <a:pPr algn="ctr">
              <a:spcBef>
                <a:spcPct val="50000"/>
              </a:spcBef>
            </a:pPr>
            <a:r>
              <a:rPr lang="en-US" b="1" dirty="0" err="1">
                <a:solidFill>
                  <a:schemeClr val="hlink"/>
                </a:solidFill>
              </a:rPr>
              <a:t>Các-bô-níc</a:t>
            </a:r>
            <a:endParaRPr lang="en-US" b="1" dirty="0">
              <a:solidFill>
                <a:schemeClr val="hlink"/>
              </a:solidFill>
            </a:endParaRPr>
          </a:p>
        </p:txBody>
      </p:sp>
      <p:sp>
        <p:nvSpPr>
          <p:cNvPr id="14355" name="Text Box 2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rgbClr val="0000FF"/>
                </a:solidFill>
              </a:rPr>
              <a:t>Tất</a:t>
            </a:r>
            <a:r>
              <a:rPr lang="en-US" sz="2400" b="1" dirty="0">
                <a:solidFill>
                  <a:srgbClr val="0000FF"/>
                </a:solidFill>
              </a:rPr>
              <a:t> </a:t>
            </a:r>
            <a:r>
              <a:rPr lang="en-US" sz="2400" b="1" dirty="0" err="1">
                <a:solidFill>
                  <a:srgbClr val="0000FF"/>
                </a:solidFill>
              </a:rPr>
              <a:t>cả</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quan</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thể</a:t>
            </a:r>
            <a:endParaRPr lang="en-US" sz="2400" b="1" dirty="0">
              <a:solidFill>
                <a:srgbClr val="0000FF"/>
              </a:solidFill>
            </a:endParaRPr>
          </a:p>
        </p:txBody>
      </p:sp>
      <p:sp>
        <p:nvSpPr>
          <p:cNvPr id="14356" name="Text Box 2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a:solidFill>
                  <a:srgbClr val="0000FF"/>
                </a:solidFill>
              </a:rPr>
              <a:t>Bài tiết</a:t>
            </a:r>
          </a:p>
        </p:txBody>
      </p:sp>
      <p:sp>
        <p:nvSpPr>
          <p:cNvPr id="14357" name="Line 2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4358" name="Line 2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4359" name="Line 2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grpSp>
        <p:nvGrpSpPr>
          <p:cNvPr id="3" name="Group 2">
            <a:extLst>
              <a:ext uri="{FF2B5EF4-FFF2-40B4-BE49-F238E27FC236}">
                <a16:creationId xmlns:a16="http://schemas.microsoft.com/office/drawing/2014/main" id="{7210ABC0-7AA0-8A42-A715-FEF7AF5FAFCC}"/>
              </a:ext>
            </a:extLst>
          </p:cNvPr>
          <p:cNvGrpSpPr/>
          <p:nvPr/>
        </p:nvGrpSpPr>
        <p:grpSpPr>
          <a:xfrm>
            <a:off x="3108325" y="1906588"/>
            <a:ext cx="549275" cy="1217612"/>
            <a:chOff x="3108325" y="1906588"/>
            <a:chExt cx="549275" cy="1217612"/>
          </a:xfrm>
        </p:grpSpPr>
        <p:sp>
          <p:nvSpPr>
            <p:cNvPr id="14345" name="Line 11"/>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4349" name="Line 1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4360" name="Line 2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grpSp>
      <p:grpSp>
        <p:nvGrpSpPr>
          <p:cNvPr id="7" name="Group 6">
            <a:extLst>
              <a:ext uri="{FF2B5EF4-FFF2-40B4-BE49-F238E27FC236}">
                <a16:creationId xmlns:a16="http://schemas.microsoft.com/office/drawing/2014/main" id="{25E6DB20-8EFB-8A4F-AF40-BAB0521254FC}"/>
              </a:ext>
            </a:extLst>
          </p:cNvPr>
          <p:cNvGrpSpPr/>
          <p:nvPr/>
        </p:nvGrpSpPr>
        <p:grpSpPr>
          <a:xfrm>
            <a:off x="4875212" y="1887797"/>
            <a:ext cx="863601" cy="1233228"/>
            <a:chOff x="4875212" y="1887797"/>
            <a:chExt cx="863601" cy="1233228"/>
          </a:xfrm>
        </p:grpSpPr>
        <p:sp>
          <p:nvSpPr>
            <p:cNvPr id="14350" name="Line 1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grpSp>
          <p:nvGrpSpPr>
            <p:cNvPr id="4" name="Group 3">
              <a:extLst>
                <a:ext uri="{FF2B5EF4-FFF2-40B4-BE49-F238E27FC236}">
                  <a16:creationId xmlns:a16="http://schemas.microsoft.com/office/drawing/2014/main" id="{A91D3FAD-958C-BD41-BC64-11900A8DD9BF}"/>
                </a:ext>
              </a:extLst>
            </p:cNvPr>
            <p:cNvGrpSpPr/>
            <p:nvPr/>
          </p:nvGrpSpPr>
          <p:grpSpPr>
            <a:xfrm>
              <a:off x="4875212" y="1887797"/>
              <a:ext cx="863601" cy="725527"/>
              <a:chOff x="4876800" y="1895475"/>
              <a:chExt cx="838200" cy="695325"/>
            </a:xfrm>
          </p:grpSpPr>
          <p:sp>
            <p:nvSpPr>
              <p:cNvPr id="14347" name="Line 13"/>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4361" name="Line 2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grpSp>
      </p:grpSp>
      <p:grpSp>
        <p:nvGrpSpPr>
          <p:cNvPr id="6" name="Group 5">
            <a:extLst>
              <a:ext uri="{FF2B5EF4-FFF2-40B4-BE49-F238E27FC236}">
                <a16:creationId xmlns:a16="http://schemas.microsoft.com/office/drawing/2014/main" id="{01253AF0-B6C9-BB49-93EC-BBB9A2193E8E}"/>
              </a:ext>
            </a:extLst>
          </p:cNvPr>
          <p:cNvGrpSpPr/>
          <p:nvPr/>
        </p:nvGrpSpPr>
        <p:grpSpPr>
          <a:xfrm>
            <a:off x="5105400" y="1905000"/>
            <a:ext cx="914400" cy="1219200"/>
            <a:chOff x="5105400" y="1905000"/>
            <a:chExt cx="914400" cy="1219200"/>
          </a:xfrm>
        </p:grpSpPr>
        <p:sp>
          <p:nvSpPr>
            <p:cNvPr id="14362" name="Line 2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4363" name="Line 2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4364" name="Line 3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dirty="0"/>
            </a:p>
          </p:txBody>
        </p:sp>
      </p:grpSp>
      <p:sp>
        <p:nvSpPr>
          <p:cNvPr id="14369" name="Line 3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4370" name="Line 3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4371" name="Text Box 3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dirty="0">
                <a:solidFill>
                  <a:schemeClr val="hlink"/>
                </a:solidFill>
              </a:rPr>
              <a:t>- </a:t>
            </a:r>
            <a:r>
              <a:rPr lang="en-US" b="1" dirty="0" err="1">
                <a:solidFill>
                  <a:schemeClr val="hlink"/>
                </a:solidFill>
              </a:rPr>
              <a:t>Nước</a:t>
            </a:r>
            <a:r>
              <a:rPr lang="en-US" b="1" dirty="0">
                <a:solidFill>
                  <a:schemeClr val="hlink"/>
                </a:solidFill>
              </a:rPr>
              <a:t> </a:t>
            </a:r>
            <a:r>
              <a:rPr lang="en-US" b="1" dirty="0" err="1">
                <a:solidFill>
                  <a:schemeClr val="hlink"/>
                </a:solidFill>
              </a:rPr>
              <a:t>tiểu</a:t>
            </a:r>
            <a:endParaRPr lang="en-US" b="1" dirty="0">
              <a:solidFill>
                <a:schemeClr val="hlink"/>
              </a:solidFill>
            </a:endParaRPr>
          </a:p>
          <a:p>
            <a:pPr>
              <a:spcBef>
                <a:spcPct val="50000"/>
              </a:spcBef>
            </a:pPr>
            <a:r>
              <a:rPr lang="en-US" b="1" dirty="0">
                <a:solidFill>
                  <a:schemeClr val="hlink"/>
                </a:solidFill>
              </a:rPr>
              <a:t>- </a:t>
            </a:r>
            <a:r>
              <a:rPr lang="en-US" b="1" dirty="0" err="1">
                <a:solidFill>
                  <a:schemeClr val="hlink"/>
                </a:solidFill>
              </a:rPr>
              <a:t>Mồ</a:t>
            </a:r>
            <a:r>
              <a:rPr lang="en-US" b="1" dirty="0">
                <a:solidFill>
                  <a:schemeClr val="hlink"/>
                </a:solidFill>
              </a:rPr>
              <a:t> </a:t>
            </a:r>
            <a:r>
              <a:rPr lang="en-US" b="1" dirty="0" err="1">
                <a:solidFill>
                  <a:schemeClr val="hlink"/>
                </a:solidFill>
              </a:rPr>
              <a:t>hôi</a:t>
            </a:r>
            <a:endParaRPr lang="en-US" b="1" dirty="0">
              <a:solidFill>
                <a:schemeClr val="hlink"/>
              </a:solidFill>
            </a:endParaRPr>
          </a:p>
        </p:txBody>
      </p:sp>
      <p:sp>
        <p:nvSpPr>
          <p:cNvPr id="14372" name="Text Box 38"/>
          <p:cNvSpPr txBox="1">
            <a:spLocks noChangeArrowheads="1"/>
          </p:cNvSpPr>
          <p:nvPr/>
        </p:nvSpPr>
        <p:spPr bwMode="auto">
          <a:xfrm>
            <a:off x="685800" y="5943600"/>
            <a:ext cx="7543800" cy="366713"/>
          </a:xfrm>
          <a:prstGeom prst="rect">
            <a:avLst/>
          </a:prstGeom>
          <a:noFill/>
          <a:ln w="9525">
            <a:noFill/>
            <a:miter lim="800000"/>
            <a:headEnd/>
            <a:tailEnd/>
          </a:ln>
        </p:spPr>
        <p:txBody>
          <a:bodyPr>
            <a:spAutoFit/>
          </a:bodyPr>
          <a:lstStyle/>
          <a:p>
            <a:pPr>
              <a:spcBef>
                <a:spcPct val="50000"/>
              </a:spcBef>
            </a:pPr>
            <a:r>
              <a:rPr lang="en-US" i="1">
                <a:solidFill>
                  <a:schemeClr val="accent2"/>
                </a:solidFill>
              </a:rPr>
              <a:t>5. Sơ đồ mối liên hệ giữa một số cơ quan trong quá trình trao đổi chất</a:t>
            </a:r>
          </a:p>
        </p:txBody>
      </p:sp>
      <p:sp>
        <p:nvSpPr>
          <p:cNvPr id="14373" name="Line 3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4374" name="Line 40"/>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grpSp>
        <p:nvGrpSpPr>
          <p:cNvPr id="5" name="Group 4">
            <a:extLst>
              <a:ext uri="{FF2B5EF4-FFF2-40B4-BE49-F238E27FC236}">
                <a16:creationId xmlns:a16="http://schemas.microsoft.com/office/drawing/2014/main" id="{E9C2F749-BA86-8748-8430-BA69D7B4E5D5}"/>
              </a:ext>
            </a:extLst>
          </p:cNvPr>
          <p:cNvGrpSpPr/>
          <p:nvPr/>
        </p:nvGrpSpPr>
        <p:grpSpPr>
          <a:xfrm>
            <a:off x="6477000" y="1893888"/>
            <a:ext cx="1143000" cy="696912"/>
            <a:chOff x="6477000" y="1893888"/>
            <a:chExt cx="1143000" cy="696912"/>
          </a:xfrm>
        </p:grpSpPr>
        <p:sp>
          <p:nvSpPr>
            <p:cNvPr id="14348" name="Line 14"/>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4375" name="Line 41"/>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grpSp>
      <p:sp>
        <p:nvSpPr>
          <p:cNvPr id="16426" name="Text Box 42"/>
          <p:cNvSpPr txBox="1">
            <a:spLocks noChangeArrowheads="1"/>
          </p:cNvSpPr>
          <p:nvPr/>
        </p:nvSpPr>
        <p:spPr bwMode="auto">
          <a:xfrm>
            <a:off x="3046414" y="1985169"/>
            <a:ext cx="1371600" cy="64135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16427" name="Text Box 43"/>
          <p:cNvSpPr txBox="1">
            <a:spLocks noChangeArrowheads="1"/>
          </p:cNvSpPr>
          <p:nvPr/>
        </p:nvSpPr>
        <p:spPr bwMode="auto">
          <a:xfrm>
            <a:off x="4549301" y="2230865"/>
            <a:ext cx="1371600" cy="369332"/>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a:t>
            </a:r>
          </a:p>
        </p:txBody>
      </p:sp>
      <p:sp>
        <p:nvSpPr>
          <p:cNvPr id="16428" name="Text Box 44"/>
          <p:cNvSpPr txBox="1">
            <a:spLocks noChangeArrowheads="1"/>
          </p:cNvSpPr>
          <p:nvPr/>
        </p:nvSpPr>
        <p:spPr bwMode="auto">
          <a:xfrm>
            <a:off x="5241681" y="2650393"/>
            <a:ext cx="1708639" cy="369332"/>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endParaRPr lang="en-US" dirty="0">
              <a:solidFill>
                <a:srgbClr val="0000CC"/>
              </a:solidFill>
            </a:endParaRPr>
          </a:p>
        </p:txBody>
      </p:sp>
      <p:sp>
        <p:nvSpPr>
          <p:cNvPr id="16429" name="Text Box 45"/>
          <p:cNvSpPr txBox="1">
            <a:spLocks noChangeArrowheads="1"/>
          </p:cNvSpPr>
          <p:nvPr/>
        </p:nvSpPr>
        <p:spPr bwMode="auto">
          <a:xfrm>
            <a:off x="5756196" y="3820100"/>
            <a:ext cx="1933571" cy="646331"/>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
        <p:nvSpPr>
          <p:cNvPr id="16431" name="Text Box 47"/>
          <p:cNvSpPr txBox="1">
            <a:spLocks noChangeArrowheads="1"/>
          </p:cNvSpPr>
          <p:nvPr/>
        </p:nvSpPr>
        <p:spPr bwMode="auto">
          <a:xfrm>
            <a:off x="2082800" y="3749566"/>
            <a:ext cx="1371600" cy="92333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 </a:t>
            </a:r>
            <a:r>
              <a:rPr lang="en-US" dirty="0" err="1">
                <a:solidFill>
                  <a:srgbClr val="0000CC"/>
                </a:solidFill>
              </a:rPr>
              <a:t>và</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46" name="Text Box 47">
            <a:extLst>
              <a:ext uri="{FF2B5EF4-FFF2-40B4-BE49-F238E27FC236}">
                <a16:creationId xmlns:a16="http://schemas.microsoft.com/office/drawing/2014/main" id="{1B2D9D32-C4AE-3247-92AA-68A6406359E7}"/>
              </a:ext>
            </a:extLst>
          </p:cNvPr>
          <p:cNvSpPr txBox="1">
            <a:spLocks noChangeArrowheads="1"/>
          </p:cNvSpPr>
          <p:nvPr/>
        </p:nvSpPr>
        <p:spPr bwMode="auto">
          <a:xfrm>
            <a:off x="3619500" y="3695949"/>
            <a:ext cx="1714500" cy="923330"/>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73"/>
                                        </p:tgtEl>
                                        <p:attrNameLst>
                                          <p:attrName>style.visibility</p:attrName>
                                        </p:attrNameLst>
                                      </p:cBhvr>
                                      <p:to>
                                        <p:strVal val="visible"/>
                                      </p:to>
                                    </p:set>
                                    <p:animEffect transition="in" filter="blinds(horizontal)">
                                      <p:cBhvr>
                                        <p:cTn id="12" dur="500"/>
                                        <p:tgtEl>
                                          <p:spTgt spid="1437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26"/>
                                        </p:tgtEl>
                                        <p:attrNameLst>
                                          <p:attrName>style.visibility</p:attrName>
                                        </p:attrNameLst>
                                      </p:cBhvr>
                                      <p:to>
                                        <p:strVal val="visible"/>
                                      </p:to>
                                    </p:set>
                                    <p:animEffect transition="in" filter="blinds(horizontal)">
                                      <p:cBhvr>
                                        <p:cTn id="22" dur="500"/>
                                        <p:tgtEl>
                                          <p:spTgt spid="164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gtEl>
                                        <p:attrNameLst>
                                          <p:attrName>style.visibility</p:attrName>
                                        </p:attrNameLst>
                                      </p:cBhvr>
                                      <p:to>
                                        <p:strVal val="visible"/>
                                      </p:to>
                                    </p:set>
                                    <p:animEffect transition="in" filter="blinds(horizontal)">
                                      <p:cBhvr>
                                        <p:cTn id="27" dur="500"/>
                                        <p:tgtEl>
                                          <p:spTgt spid="143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74"/>
                                        </p:tgtEl>
                                        <p:attrNameLst>
                                          <p:attrName>style.visibility</p:attrName>
                                        </p:attrNameLst>
                                      </p:cBhvr>
                                      <p:to>
                                        <p:strVal val="visible"/>
                                      </p:to>
                                    </p:set>
                                    <p:animEffect transition="in" filter="blinds(horizontal)">
                                      <p:cBhvr>
                                        <p:cTn id="32" dur="500"/>
                                        <p:tgtEl>
                                          <p:spTgt spid="143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427"/>
                                        </p:tgtEl>
                                        <p:attrNameLst>
                                          <p:attrName>style.visibility</p:attrName>
                                        </p:attrNameLst>
                                      </p:cBhvr>
                                      <p:to>
                                        <p:strVal val="visible"/>
                                      </p:to>
                                    </p:set>
                                    <p:animEffect transition="in" filter="blinds(horizontal)">
                                      <p:cBhvr>
                                        <p:cTn id="42" dur="500"/>
                                        <p:tgtEl>
                                          <p:spTgt spid="164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357"/>
                                        </p:tgtEl>
                                        <p:attrNameLst>
                                          <p:attrName>style.visibility</p:attrName>
                                        </p:attrNameLst>
                                      </p:cBhvr>
                                      <p:to>
                                        <p:strVal val="visible"/>
                                      </p:to>
                                    </p:set>
                                    <p:animEffect transition="in" filter="blinds(horizontal)">
                                      <p:cBhvr>
                                        <p:cTn id="47" dur="500"/>
                                        <p:tgtEl>
                                          <p:spTgt spid="143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431"/>
                                        </p:tgtEl>
                                        <p:attrNameLst>
                                          <p:attrName>style.visibility</p:attrName>
                                        </p:attrNameLst>
                                      </p:cBhvr>
                                      <p:to>
                                        <p:strVal val="visible"/>
                                      </p:to>
                                    </p:set>
                                    <p:animEffect transition="in" filter="blinds(horizontal)">
                                      <p:cBhvr>
                                        <p:cTn id="52" dur="500"/>
                                        <p:tgtEl>
                                          <p:spTgt spid="164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359"/>
                                        </p:tgtEl>
                                        <p:attrNameLst>
                                          <p:attrName>style.visibility</p:attrName>
                                        </p:attrNameLst>
                                      </p:cBhvr>
                                      <p:to>
                                        <p:strVal val="visible"/>
                                      </p:to>
                                    </p:set>
                                    <p:animEffect transition="in" filter="blinds(horizontal)">
                                      <p:cBhvr>
                                        <p:cTn id="57" dur="500"/>
                                        <p:tgtEl>
                                          <p:spTgt spid="1435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428"/>
                                        </p:tgtEl>
                                        <p:attrNameLst>
                                          <p:attrName>style.visibility</p:attrName>
                                        </p:attrNameLst>
                                      </p:cBhvr>
                                      <p:to>
                                        <p:strVal val="visible"/>
                                      </p:to>
                                    </p:set>
                                    <p:animEffect transition="in" filter="blinds(horizontal)">
                                      <p:cBhvr>
                                        <p:cTn id="72" dur="500"/>
                                        <p:tgtEl>
                                          <p:spTgt spid="164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352"/>
                                        </p:tgtEl>
                                        <p:attrNameLst>
                                          <p:attrName>style.visibility</p:attrName>
                                        </p:attrNameLst>
                                      </p:cBhvr>
                                      <p:to>
                                        <p:strVal val="visible"/>
                                      </p:to>
                                    </p:set>
                                    <p:animEffect transition="in" filter="blinds(horizontal)">
                                      <p:cBhvr>
                                        <p:cTn id="82" dur="500"/>
                                        <p:tgtEl>
                                          <p:spTgt spid="143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358"/>
                                        </p:tgtEl>
                                        <p:attrNameLst>
                                          <p:attrName>style.visibility</p:attrName>
                                        </p:attrNameLst>
                                      </p:cBhvr>
                                      <p:to>
                                        <p:strVal val="visible"/>
                                      </p:to>
                                    </p:set>
                                    <p:animEffect transition="in" filter="blinds(horizontal)">
                                      <p:cBhvr>
                                        <p:cTn id="87" dur="500"/>
                                        <p:tgtEl>
                                          <p:spTgt spid="1435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429"/>
                                        </p:tgtEl>
                                        <p:attrNameLst>
                                          <p:attrName>style.visibility</p:attrName>
                                        </p:attrNameLst>
                                      </p:cBhvr>
                                      <p:to>
                                        <p:strVal val="visible"/>
                                      </p:to>
                                    </p:set>
                                    <p:animEffect transition="in" filter="blinds(horizontal)">
                                      <p:cBhvr>
                                        <p:cTn id="92" dur="500"/>
                                        <p:tgtEl>
                                          <p:spTgt spid="1642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4369"/>
                                        </p:tgtEl>
                                        <p:attrNameLst>
                                          <p:attrName>style.visibility</p:attrName>
                                        </p:attrNameLst>
                                      </p:cBhvr>
                                      <p:to>
                                        <p:strVal val="visible"/>
                                      </p:to>
                                    </p:set>
                                    <p:animEffect transition="in" filter="blinds(horizontal)">
                                      <p:cBhvr>
                                        <p:cTn id="97" dur="500"/>
                                        <p:tgtEl>
                                          <p:spTgt spid="1436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blinds(horizontal)">
                                      <p:cBhvr>
                                        <p:cTn id="102" dur="500"/>
                                        <p:tgtEl>
                                          <p:spTgt spid="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4351"/>
                                        </p:tgtEl>
                                        <p:attrNameLst>
                                          <p:attrName>style.visibility</p:attrName>
                                        </p:attrNameLst>
                                      </p:cBhvr>
                                      <p:to>
                                        <p:strVal val="visible"/>
                                      </p:to>
                                    </p:set>
                                    <p:animEffect transition="in" filter="blinds(horizontal)">
                                      <p:cBhvr>
                                        <p:cTn id="107" dur="500"/>
                                        <p:tgtEl>
                                          <p:spTgt spid="14351"/>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4370"/>
                                        </p:tgtEl>
                                        <p:attrNameLst>
                                          <p:attrName>style.visibility</p:attrName>
                                        </p:attrNameLst>
                                      </p:cBhvr>
                                      <p:to>
                                        <p:strVal val="visible"/>
                                      </p:to>
                                    </p:set>
                                    <p:animEffect transition="in" filter="blinds(horizontal)">
                                      <p:cBhvr>
                                        <p:cTn id="110" dur="500"/>
                                        <p:tgtEl>
                                          <p:spTgt spid="1437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4371"/>
                                        </p:tgtEl>
                                        <p:attrNameLst>
                                          <p:attrName>style.visibility</p:attrName>
                                        </p:attrNameLst>
                                      </p:cBhvr>
                                      <p:to>
                                        <p:strVal val="visible"/>
                                      </p:to>
                                    </p:set>
                                    <p:animEffect transition="in" filter="blinds(horizontal)">
                                      <p:cBhvr>
                                        <p:cTn id="115" dur="500"/>
                                        <p:tgtEl>
                                          <p:spTgt spid="1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51" grpId="0"/>
      <p:bldP spid="14352" grpId="0"/>
      <p:bldP spid="14357" grpId="0" animBg="1"/>
      <p:bldP spid="14358" grpId="0" animBg="1"/>
      <p:bldP spid="14359" grpId="0" animBg="1"/>
      <p:bldP spid="14369" grpId="0" animBg="1"/>
      <p:bldP spid="14370" grpId="0" animBg="1"/>
      <p:bldP spid="14371" grpId="0"/>
      <p:bldP spid="14373" grpId="0" animBg="1"/>
      <p:bldP spid="14374" grpId="0" animBg="1"/>
      <p:bldP spid="16426" grpId="0"/>
      <p:bldP spid="16427" grpId="0"/>
      <p:bldP spid="16428" grpId="0"/>
      <p:bldP spid="16429" grpId="0"/>
      <p:bldP spid="16431"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609600" y="1905000"/>
            <a:ext cx="7086600" cy="830263"/>
          </a:xfrm>
          <a:prstGeom prst="rect">
            <a:avLst/>
          </a:prstGeom>
          <a:noFill/>
          <a:ln w="9525">
            <a:noFill/>
            <a:miter lim="800000"/>
            <a:headEnd/>
            <a:tailEnd/>
          </a:ln>
        </p:spPr>
        <p:txBody>
          <a:bodyPr>
            <a:spAutoFit/>
          </a:bodyPr>
          <a:lstStyle/>
          <a:p>
            <a:pPr>
              <a:spcBef>
                <a:spcPct val="50000"/>
              </a:spcBef>
            </a:pPr>
            <a:r>
              <a:rPr lang="en-US" sz="2400" i="1">
                <a:solidFill>
                  <a:schemeClr val="hlink"/>
                </a:solidFill>
              </a:rPr>
              <a:t>Hằng ngày, cơ thể người phải lấy những gì từ môi trường và thải ra môi trường những gì?</a:t>
            </a:r>
          </a:p>
        </p:txBody>
      </p:sp>
      <p:sp>
        <p:nvSpPr>
          <p:cNvPr id="17418" name="Text Box 10"/>
          <p:cNvSpPr txBox="1">
            <a:spLocks noChangeArrowheads="1"/>
          </p:cNvSpPr>
          <p:nvPr/>
        </p:nvSpPr>
        <p:spPr bwMode="auto">
          <a:xfrm>
            <a:off x="4090988" y="2971800"/>
            <a:ext cx="1090612"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a:t>
            </a:r>
          </a:p>
        </p:txBody>
      </p:sp>
      <p:sp>
        <p:nvSpPr>
          <p:cNvPr id="17419" name="Text Box 11"/>
          <p:cNvSpPr txBox="1">
            <a:spLocks noChangeArrowheads="1"/>
          </p:cNvSpPr>
          <p:nvPr/>
        </p:nvSpPr>
        <p:spPr bwMode="auto">
          <a:xfrm>
            <a:off x="5005388" y="2981325"/>
            <a:ext cx="13716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thức ăn,</a:t>
            </a:r>
          </a:p>
        </p:txBody>
      </p:sp>
      <p:sp>
        <p:nvSpPr>
          <p:cNvPr id="17420" name="Text Box 12"/>
          <p:cNvSpPr txBox="1">
            <a:spLocks noChangeArrowheads="1"/>
          </p:cNvSpPr>
          <p:nvPr/>
        </p:nvSpPr>
        <p:spPr bwMode="auto">
          <a:xfrm>
            <a:off x="6186488" y="299085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ô-xi</a:t>
            </a:r>
          </a:p>
        </p:txBody>
      </p:sp>
      <p:sp>
        <p:nvSpPr>
          <p:cNvPr id="17422" name="Text Box 14"/>
          <p:cNvSpPr txBox="1">
            <a:spLocks noChangeArrowheads="1"/>
          </p:cNvSpPr>
          <p:nvPr/>
        </p:nvSpPr>
        <p:spPr bwMode="auto">
          <a:xfrm>
            <a:off x="4171950" y="3657600"/>
            <a:ext cx="2209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các-bô-níc,</a:t>
            </a:r>
            <a:r>
              <a:rPr lang="en-US" sz="2400"/>
              <a:t> </a:t>
            </a:r>
          </a:p>
        </p:txBody>
      </p:sp>
      <p:sp>
        <p:nvSpPr>
          <p:cNvPr id="17423" name="Text Box 15"/>
          <p:cNvSpPr txBox="1">
            <a:spLocks noChangeArrowheads="1"/>
          </p:cNvSpPr>
          <p:nvPr/>
        </p:nvSpPr>
        <p:spPr bwMode="auto">
          <a:xfrm>
            <a:off x="6248400" y="3657600"/>
            <a:ext cx="1066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phân,</a:t>
            </a:r>
          </a:p>
        </p:txBody>
      </p:sp>
      <p:sp>
        <p:nvSpPr>
          <p:cNvPr id="17424" name="Text Box 16"/>
          <p:cNvSpPr txBox="1">
            <a:spLocks noChangeArrowheads="1"/>
          </p:cNvSpPr>
          <p:nvPr/>
        </p:nvSpPr>
        <p:spPr bwMode="auto">
          <a:xfrm>
            <a:off x="7162800" y="365760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 tiểu</a:t>
            </a:r>
          </a:p>
        </p:txBody>
      </p:sp>
      <p:sp>
        <p:nvSpPr>
          <p:cNvPr id="17427" name="Text Box 19"/>
          <p:cNvSpPr txBox="1">
            <a:spLocks noChangeArrowheads="1"/>
          </p:cNvSpPr>
          <p:nvPr/>
        </p:nvSpPr>
        <p:spPr bwMode="auto">
          <a:xfrm>
            <a:off x="585788" y="2967038"/>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lấy từ môi trường:</a:t>
            </a:r>
          </a:p>
        </p:txBody>
      </p:sp>
      <p:sp>
        <p:nvSpPr>
          <p:cNvPr id="17428" name="Text Box 20"/>
          <p:cNvSpPr txBox="1">
            <a:spLocks noChangeArrowheads="1"/>
          </p:cNvSpPr>
          <p:nvPr/>
        </p:nvSpPr>
        <p:spPr bwMode="auto">
          <a:xfrm>
            <a:off x="561975" y="3657600"/>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thải ra môi trường: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800" decel="100000"/>
                                        <p:tgtEl>
                                          <p:spTgt spid="17427"/>
                                        </p:tgtEl>
                                      </p:cBhvr>
                                    </p:animEffect>
                                    <p:anim calcmode="lin" valueType="num">
                                      <p:cBhvr>
                                        <p:cTn id="13" dur="800" decel="100000" fill="hold"/>
                                        <p:tgtEl>
                                          <p:spTgt spid="17427"/>
                                        </p:tgtEl>
                                        <p:attrNameLst>
                                          <p:attrName>style.rotation</p:attrName>
                                        </p:attrNameLst>
                                      </p:cBhvr>
                                      <p:tavLst>
                                        <p:tav tm="0">
                                          <p:val>
                                            <p:fltVal val="-90"/>
                                          </p:val>
                                        </p:tav>
                                        <p:tav tm="100000">
                                          <p:val>
                                            <p:fltVal val="0"/>
                                          </p:val>
                                        </p:tav>
                                      </p:tavLst>
                                    </p:anim>
                                    <p:anim calcmode="lin" valueType="num">
                                      <p:cBhvr>
                                        <p:cTn id="14" dur="800" decel="100000" fill="hold"/>
                                        <p:tgtEl>
                                          <p:spTgt spid="17427"/>
                                        </p:tgtEl>
                                        <p:attrNameLst>
                                          <p:attrName>ppt_x</p:attrName>
                                        </p:attrNameLst>
                                      </p:cBhvr>
                                      <p:tavLst>
                                        <p:tav tm="0">
                                          <p:val>
                                            <p:strVal val="#ppt_x+0.4"/>
                                          </p:val>
                                        </p:tav>
                                        <p:tav tm="100000">
                                          <p:val>
                                            <p:strVal val="#ppt_x-0.05"/>
                                          </p:val>
                                        </p:tav>
                                      </p:tavLst>
                                    </p:anim>
                                    <p:anim calcmode="lin" valueType="num">
                                      <p:cBhvr>
                                        <p:cTn id="15" dur="800" decel="100000" fill="hold"/>
                                        <p:tgtEl>
                                          <p:spTgt spid="1742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42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427"/>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fade">
                                      <p:cBhvr>
                                        <p:cTn id="22" dur="770" decel="100000"/>
                                        <p:tgtEl>
                                          <p:spTgt spid="17418"/>
                                        </p:tgtEl>
                                      </p:cBhvr>
                                    </p:animEffect>
                                    <p:animScale>
                                      <p:cBhvr>
                                        <p:cTn id="23" dur="770" decel="100000"/>
                                        <p:tgtEl>
                                          <p:spTgt spid="17418"/>
                                        </p:tgtEl>
                                      </p:cBhvr>
                                      <p:from x="10000" y="10000"/>
                                      <p:to x="200000" y="450000"/>
                                    </p:animScale>
                                    <p:animScale>
                                      <p:cBhvr>
                                        <p:cTn id="24" dur="1230" accel="100000" fill="hold">
                                          <p:stCondLst>
                                            <p:cond delay="770"/>
                                          </p:stCondLst>
                                        </p:cTn>
                                        <p:tgtEl>
                                          <p:spTgt spid="17418"/>
                                        </p:tgtEl>
                                      </p:cBhvr>
                                      <p:from x="200000" y="450000"/>
                                      <p:to x="100000" y="100000"/>
                                    </p:animScale>
                                    <p:set>
                                      <p:cBhvr>
                                        <p:cTn id="25" dur="770" fill="hold"/>
                                        <p:tgtEl>
                                          <p:spTgt spid="17418"/>
                                        </p:tgtEl>
                                        <p:attrNameLst>
                                          <p:attrName>ppt_x</p:attrName>
                                        </p:attrNameLst>
                                      </p:cBhvr>
                                      <p:to>
                                        <p:strVal val="(0.5)"/>
                                      </p:to>
                                    </p:set>
                                    <p:anim from="(0.5)" to="(#ppt_x)" calcmode="lin" valueType="num">
                                      <p:cBhvr>
                                        <p:cTn id="26" dur="1230" accel="100000" fill="hold">
                                          <p:stCondLst>
                                            <p:cond delay="770"/>
                                          </p:stCondLst>
                                        </p:cTn>
                                        <p:tgtEl>
                                          <p:spTgt spid="17418"/>
                                        </p:tgtEl>
                                        <p:attrNameLst>
                                          <p:attrName>ppt_x</p:attrName>
                                        </p:attrNameLst>
                                      </p:cBhvr>
                                    </p:anim>
                                    <p:set>
                                      <p:cBhvr>
                                        <p:cTn id="27" dur="770" fill="hold"/>
                                        <p:tgtEl>
                                          <p:spTgt spid="17418"/>
                                        </p:tgtEl>
                                        <p:attrNameLst>
                                          <p:attrName>ppt_y</p:attrName>
                                        </p:attrNameLst>
                                      </p:cBhvr>
                                      <p:to>
                                        <p:strVal val="(#ppt_y+0.4)"/>
                                      </p:to>
                                    </p:set>
                                    <p:anim from="(#ppt_y+0.4)" to="(#ppt_y)" calcmode="lin" valueType="num">
                                      <p:cBhvr>
                                        <p:cTn id="28" dur="1230" accel="100000" fill="hold">
                                          <p:stCondLst>
                                            <p:cond delay="770"/>
                                          </p:stCondLst>
                                        </p:cTn>
                                        <p:tgtEl>
                                          <p:spTgt spid="17418"/>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fade">
                                      <p:cBhvr>
                                        <p:cTn id="33" dur="770" decel="100000"/>
                                        <p:tgtEl>
                                          <p:spTgt spid="17419"/>
                                        </p:tgtEl>
                                      </p:cBhvr>
                                    </p:animEffect>
                                    <p:animScale>
                                      <p:cBhvr>
                                        <p:cTn id="34" dur="770" decel="100000"/>
                                        <p:tgtEl>
                                          <p:spTgt spid="17419"/>
                                        </p:tgtEl>
                                      </p:cBhvr>
                                      <p:from x="10000" y="10000"/>
                                      <p:to x="200000" y="450000"/>
                                    </p:animScale>
                                    <p:animScale>
                                      <p:cBhvr>
                                        <p:cTn id="35" dur="1230" accel="100000" fill="hold">
                                          <p:stCondLst>
                                            <p:cond delay="770"/>
                                          </p:stCondLst>
                                        </p:cTn>
                                        <p:tgtEl>
                                          <p:spTgt spid="17419"/>
                                        </p:tgtEl>
                                      </p:cBhvr>
                                      <p:from x="200000" y="450000"/>
                                      <p:to x="100000" y="100000"/>
                                    </p:animScale>
                                    <p:set>
                                      <p:cBhvr>
                                        <p:cTn id="36" dur="770" fill="hold"/>
                                        <p:tgtEl>
                                          <p:spTgt spid="17419"/>
                                        </p:tgtEl>
                                        <p:attrNameLst>
                                          <p:attrName>ppt_x</p:attrName>
                                        </p:attrNameLst>
                                      </p:cBhvr>
                                      <p:to>
                                        <p:strVal val="(0.5)"/>
                                      </p:to>
                                    </p:set>
                                    <p:anim from="(0.5)" to="(#ppt_x)" calcmode="lin" valueType="num">
                                      <p:cBhvr>
                                        <p:cTn id="37" dur="1230" accel="100000" fill="hold">
                                          <p:stCondLst>
                                            <p:cond delay="770"/>
                                          </p:stCondLst>
                                        </p:cTn>
                                        <p:tgtEl>
                                          <p:spTgt spid="17419"/>
                                        </p:tgtEl>
                                        <p:attrNameLst>
                                          <p:attrName>ppt_x</p:attrName>
                                        </p:attrNameLst>
                                      </p:cBhvr>
                                    </p:anim>
                                    <p:set>
                                      <p:cBhvr>
                                        <p:cTn id="38" dur="770" fill="hold"/>
                                        <p:tgtEl>
                                          <p:spTgt spid="17419"/>
                                        </p:tgtEl>
                                        <p:attrNameLst>
                                          <p:attrName>ppt_y</p:attrName>
                                        </p:attrNameLst>
                                      </p:cBhvr>
                                      <p:to>
                                        <p:strVal val="(#ppt_y+0.4)"/>
                                      </p:to>
                                    </p:set>
                                    <p:anim from="(#ppt_y+0.4)" to="(#ppt_y)" calcmode="lin" valueType="num">
                                      <p:cBhvr>
                                        <p:cTn id="39" dur="1230" accel="100000" fill="hold">
                                          <p:stCondLst>
                                            <p:cond delay="770"/>
                                          </p:stCondLst>
                                        </p:cTn>
                                        <p:tgtEl>
                                          <p:spTgt spid="17419"/>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7420"/>
                                        </p:tgtEl>
                                        <p:attrNameLst>
                                          <p:attrName>style.visibility</p:attrName>
                                        </p:attrNameLst>
                                      </p:cBhvr>
                                      <p:to>
                                        <p:strVal val="visible"/>
                                      </p:to>
                                    </p:set>
                                    <p:animEffect transition="in" filter="fade">
                                      <p:cBhvr>
                                        <p:cTn id="44" dur="770" decel="100000"/>
                                        <p:tgtEl>
                                          <p:spTgt spid="17420"/>
                                        </p:tgtEl>
                                      </p:cBhvr>
                                    </p:animEffect>
                                    <p:animScale>
                                      <p:cBhvr>
                                        <p:cTn id="45" dur="770" decel="100000"/>
                                        <p:tgtEl>
                                          <p:spTgt spid="17420"/>
                                        </p:tgtEl>
                                      </p:cBhvr>
                                      <p:from x="10000" y="10000"/>
                                      <p:to x="200000" y="450000"/>
                                    </p:animScale>
                                    <p:animScale>
                                      <p:cBhvr>
                                        <p:cTn id="46" dur="1230" accel="100000" fill="hold">
                                          <p:stCondLst>
                                            <p:cond delay="770"/>
                                          </p:stCondLst>
                                        </p:cTn>
                                        <p:tgtEl>
                                          <p:spTgt spid="17420"/>
                                        </p:tgtEl>
                                      </p:cBhvr>
                                      <p:from x="200000" y="450000"/>
                                      <p:to x="100000" y="100000"/>
                                    </p:animScale>
                                    <p:set>
                                      <p:cBhvr>
                                        <p:cTn id="47" dur="770" fill="hold"/>
                                        <p:tgtEl>
                                          <p:spTgt spid="17420"/>
                                        </p:tgtEl>
                                        <p:attrNameLst>
                                          <p:attrName>ppt_x</p:attrName>
                                        </p:attrNameLst>
                                      </p:cBhvr>
                                      <p:to>
                                        <p:strVal val="(0.5)"/>
                                      </p:to>
                                    </p:set>
                                    <p:anim from="(0.5)" to="(#ppt_x)" calcmode="lin" valueType="num">
                                      <p:cBhvr>
                                        <p:cTn id="48" dur="1230" accel="100000" fill="hold">
                                          <p:stCondLst>
                                            <p:cond delay="770"/>
                                          </p:stCondLst>
                                        </p:cTn>
                                        <p:tgtEl>
                                          <p:spTgt spid="17420"/>
                                        </p:tgtEl>
                                        <p:attrNameLst>
                                          <p:attrName>ppt_x</p:attrName>
                                        </p:attrNameLst>
                                      </p:cBhvr>
                                    </p:anim>
                                    <p:set>
                                      <p:cBhvr>
                                        <p:cTn id="49" dur="770" fill="hold"/>
                                        <p:tgtEl>
                                          <p:spTgt spid="17420"/>
                                        </p:tgtEl>
                                        <p:attrNameLst>
                                          <p:attrName>ppt_y</p:attrName>
                                        </p:attrNameLst>
                                      </p:cBhvr>
                                      <p:to>
                                        <p:strVal val="(#ppt_y+0.4)"/>
                                      </p:to>
                                    </p:set>
                                    <p:anim from="(#ppt_y+0.4)" to="(#ppt_y)" calcmode="lin" valueType="num">
                                      <p:cBhvr>
                                        <p:cTn id="50" dur="1230" accel="100000" fill="hold">
                                          <p:stCondLst>
                                            <p:cond delay="770"/>
                                          </p:stCondLst>
                                        </p:cTn>
                                        <p:tgtEl>
                                          <p:spTgt spid="17420"/>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7428"/>
                                        </p:tgtEl>
                                        <p:attrNameLst>
                                          <p:attrName>style.visibility</p:attrName>
                                        </p:attrNameLst>
                                      </p:cBhvr>
                                      <p:to>
                                        <p:strVal val="visible"/>
                                      </p:to>
                                    </p:set>
                                    <p:animEffect transition="in" filter="fade">
                                      <p:cBhvr>
                                        <p:cTn id="55" dur="800" decel="100000"/>
                                        <p:tgtEl>
                                          <p:spTgt spid="17428"/>
                                        </p:tgtEl>
                                      </p:cBhvr>
                                    </p:animEffect>
                                    <p:anim calcmode="lin" valueType="num">
                                      <p:cBhvr>
                                        <p:cTn id="56" dur="800" decel="100000" fill="hold"/>
                                        <p:tgtEl>
                                          <p:spTgt spid="17428"/>
                                        </p:tgtEl>
                                        <p:attrNameLst>
                                          <p:attrName>style.rotation</p:attrName>
                                        </p:attrNameLst>
                                      </p:cBhvr>
                                      <p:tavLst>
                                        <p:tav tm="0">
                                          <p:val>
                                            <p:fltVal val="-90"/>
                                          </p:val>
                                        </p:tav>
                                        <p:tav tm="100000">
                                          <p:val>
                                            <p:fltVal val="0"/>
                                          </p:val>
                                        </p:tav>
                                      </p:tavLst>
                                    </p:anim>
                                    <p:anim calcmode="lin" valueType="num">
                                      <p:cBhvr>
                                        <p:cTn id="57" dur="800" decel="100000" fill="hold"/>
                                        <p:tgtEl>
                                          <p:spTgt spid="17428"/>
                                        </p:tgtEl>
                                        <p:attrNameLst>
                                          <p:attrName>ppt_x</p:attrName>
                                        </p:attrNameLst>
                                      </p:cBhvr>
                                      <p:tavLst>
                                        <p:tav tm="0">
                                          <p:val>
                                            <p:strVal val="#ppt_x+0.4"/>
                                          </p:val>
                                        </p:tav>
                                        <p:tav tm="100000">
                                          <p:val>
                                            <p:strVal val="#ppt_x-0.05"/>
                                          </p:val>
                                        </p:tav>
                                      </p:tavLst>
                                    </p:anim>
                                    <p:anim calcmode="lin" valueType="num">
                                      <p:cBhvr>
                                        <p:cTn id="58" dur="800" decel="100000" fill="hold"/>
                                        <p:tgtEl>
                                          <p:spTgt spid="1742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742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7428"/>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17422"/>
                                        </p:tgtEl>
                                        <p:attrNameLst>
                                          <p:attrName>style.visibility</p:attrName>
                                        </p:attrNameLst>
                                      </p:cBhvr>
                                      <p:to>
                                        <p:strVal val="visible"/>
                                      </p:to>
                                    </p:set>
                                    <p:animEffect transition="in" filter="fade">
                                      <p:cBhvr>
                                        <p:cTn id="65" dur="770" decel="100000"/>
                                        <p:tgtEl>
                                          <p:spTgt spid="17422"/>
                                        </p:tgtEl>
                                      </p:cBhvr>
                                    </p:animEffect>
                                    <p:animScale>
                                      <p:cBhvr>
                                        <p:cTn id="66" dur="770" decel="100000"/>
                                        <p:tgtEl>
                                          <p:spTgt spid="17422"/>
                                        </p:tgtEl>
                                      </p:cBhvr>
                                      <p:from x="10000" y="10000"/>
                                      <p:to x="200000" y="450000"/>
                                    </p:animScale>
                                    <p:animScale>
                                      <p:cBhvr>
                                        <p:cTn id="67" dur="1230" accel="100000" fill="hold">
                                          <p:stCondLst>
                                            <p:cond delay="770"/>
                                          </p:stCondLst>
                                        </p:cTn>
                                        <p:tgtEl>
                                          <p:spTgt spid="17422"/>
                                        </p:tgtEl>
                                      </p:cBhvr>
                                      <p:from x="200000" y="450000"/>
                                      <p:to x="100000" y="100000"/>
                                    </p:animScale>
                                    <p:set>
                                      <p:cBhvr>
                                        <p:cTn id="68" dur="770" fill="hold"/>
                                        <p:tgtEl>
                                          <p:spTgt spid="17422"/>
                                        </p:tgtEl>
                                        <p:attrNameLst>
                                          <p:attrName>ppt_x</p:attrName>
                                        </p:attrNameLst>
                                      </p:cBhvr>
                                      <p:to>
                                        <p:strVal val="(0.5)"/>
                                      </p:to>
                                    </p:set>
                                    <p:anim from="(0.5)" to="(#ppt_x)" calcmode="lin" valueType="num">
                                      <p:cBhvr>
                                        <p:cTn id="69" dur="1230" accel="100000" fill="hold">
                                          <p:stCondLst>
                                            <p:cond delay="770"/>
                                          </p:stCondLst>
                                        </p:cTn>
                                        <p:tgtEl>
                                          <p:spTgt spid="17422"/>
                                        </p:tgtEl>
                                        <p:attrNameLst>
                                          <p:attrName>ppt_x</p:attrName>
                                        </p:attrNameLst>
                                      </p:cBhvr>
                                    </p:anim>
                                    <p:set>
                                      <p:cBhvr>
                                        <p:cTn id="70" dur="770" fill="hold"/>
                                        <p:tgtEl>
                                          <p:spTgt spid="17422"/>
                                        </p:tgtEl>
                                        <p:attrNameLst>
                                          <p:attrName>ppt_y</p:attrName>
                                        </p:attrNameLst>
                                      </p:cBhvr>
                                      <p:to>
                                        <p:strVal val="(#ppt_y+0.4)"/>
                                      </p:to>
                                    </p:set>
                                    <p:anim from="(#ppt_y+0.4)" to="(#ppt_y)" calcmode="lin" valueType="num">
                                      <p:cBhvr>
                                        <p:cTn id="71" dur="1230" accel="100000" fill="hold">
                                          <p:stCondLst>
                                            <p:cond delay="770"/>
                                          </p:stCondLst>
                                        </p:cTn>
                                        <p:tgtEl>
                                          <p:spTgt spid="17422"/>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17423"/>
                                        </p:tgtEl>
                                        <p:attrNameLst>
                                          <p:attrName>style.visibility</p:attrName>
                                        </p:attrNameLst>
                                      </p:cBhvr>
                                      <p:to>
                                        <p:strVal val="visible"/>
                                      </p:to>
                                    </p:set>
                                    <p:animEffect transition="in" filter="fade">
                                      <p:cBhvr>
                                        <p:cTn id="76" dur="770" decel="100000"/>
                                        <p:tgtEl>
                                          <p:spTgt spid="17423"/>
                                        </p:tgtEl>
                                      </p:cBhvr>
                                    </p:animEffect>
                                    <p:animScale>
                                      <p:cBhvr>
                                        <p:cTn id="77" dur="770" decel="100000"/>
                                        <p:tgtEl>
                                          <p:spTgt spid="17423"/>
                                        </p:tgtEl>
                                      </p:cBhvr>
                                      <p:from x="10000" y="10000"/>
                                      <p:to x="200000" y="450000"/>
                                    </p:animScale>
                                    <p:animScale>
                                      <p:cBhvr>
                                        <p:cTn id="78" dur="1230" accel="100000" fill="hold">
                                          <p:stCondLst>
                                            <p:cond delay="770"/>
                                          </p:stCondLst>
                                        </p:cTn>
                                        <p:tgtEl>
                                          <p:spTgt spid="17423"/>
                                        </p:tgtEl>
                                      </p:cBhvr>
                                      <p:from x="200000" y="450000"/>
                                      <p:to x="100000" y="100000"/>
                                    </p:animScale>
                                    <p:set>
                                      <p:cBhvr>
                                        <p:cTn id="79" dur="770" fill="hold"/>
                                        <p:tgtEl>
                                          <p:spTgt spid="17423"/>
                                        </p:tgtEl>
                                        <p:attrNameLst>
                                          <p:attrName>ppt_x</p:attrName>
                                        </p:attrNameLst>
                                      </p:cBhvr>
                                      <p:to>
                                        <p:strVal val="(0.5)"/>
                                      </p:to>
                                    </p:set>
                                    <p:anim from="(0.5)" to="(#ppt_x)" calcmode="lin" valueType="num">
                                      <p:cBhvr>
                                        <p:cTn id="80" dur="1230" accel="100000" fill="hold">
                                          <p:stCondLst>
                                            <p:cond delay="770"/>
                                          </p:stCondLst>
                                        </p:cTn>
                                        <p:tgtEl>
                                          <p:spTgt spid="17423"/>
                                        </p:tgtEl>
                                        <p:attrNameLst>
                                          <p:attrName>ppt_x</p:attrName>
                                        </p:attrNameLst>
                                      </p:cBhvr>
                                    </p:anim>
                                    <p:set>
                                      <p:cBhvr>
                                        <p:cTn id="81" dur="770" fill="hold"/>
                                        <p:tgtEl>
                                          <p:spTgt spid="17423"/>
                                        </p:tgtEl>
                                        <p:attrNameLst>
                                          <p:attrName>ppt_y</p:attrName>
                                        </p:attrNameLst>
                                      </p:cBhvr>
                                      <p:to>
                                        <p:strVal val="(#ppt_y+0.4)"/>
                                      </p:to>
                                    </p:set>
                                    <p:anim from="(#ppt_y+0.4)" to="(#ppt_y)" calcmode="lin" valueType="num">
                                      <p:cBhvr>
                                        <p:cTn id="82" dur="1230" accel="100000" fill="hold">
                                          <p:stCondLst>
                                            <p:cond delay="770"/>
                                          </p:stCondLst>
                                        </p:cTn>
                                        <p:tgtEl>
                                          <p:spTgt spid="17423"/>
                                        </p:tgtEl>
                                        <p:attrNameLst>
                                          <p:attrName>ppt_y</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17424"/>
                                        </p:tgtEl>
                                        <p:attrNameLst>
                                          <p:attrName>style.visibility</p:attrName>
                                        </p:attrNameLst>
                                      </p:cBhvr>
                                      <p:to>
                                        <p:strVal val="visible"/>
                                      </p:to>
                                    </p:set>
                                    <p:animEffect transition="in" filter="fade">
                                      <p:cBhvr>
                                        <p:cTn id="87" dur="770" decel="100000"/>
                                        <p:tgtEl>
                                          <p:spTgt spid="17424"/>
                                        </p:tgtEl>
                                      </p:cBhvr>
                                    </p:animEffect>
                                    <p:animScale>
                                      <p:cBhvr>
                                        <p:cTn id="88" dur="770" decel="100000"/>
                                        <p:tgtEl>
                                          <p:spTgt spid="17424"/>
                                        </p:tgtEl>
                                      </p:cBhvr>
                                      <p:from x="10000" y="10000"/>
                                      <p:to x="200000" y="450000"/>
                                    </p:animScale>
                                    <p:animScale>
                                      <p:cBhvr>
                                        <p:cTn id="89" dur="1230" accel="100000" fill="hold">
                                          <p:stCondLst>
                                            <p:cond delay="770"/>
                                          </p:stCondLst>
                                        </p:cTn>
                                        <p:tgtEl>
                                          <p:spTgt spid="17424"/>
                                        </p:tgtEl>
                                      </p:cBhvr>
                                      <p:from x="200000" y="450000"/>
                                      <p:to x="100000" y="100000"/>
                                    </p:animScale>
                                    <p:set>
                                      <p:cBhvr>
                                        <p:cTn id="90" dur="770" fill="hold"/>
                                        <p:tgtEl>
                                          <p:spTgt spid="17424"/>
                                        </p:tgtEl>
                                        <p:attrNameLst>
                                          <p:attrName>ppt_x</p:attrName>
                                        </p:attrNameLst>
                                      </p:cBhvr>
                                      <p:to>
                                        <p:strVal val="(0.5)"/>
                                      </p:to>
                                    </p:set>
                                    <p:anim from="(0.5)" to="(#ppt_x)" calcmode="lin" valueType="num">
                                      <p:cBhvr>
                                        <p:cTn id="91" dur="1230" accel="100000" fill="hold">
                                          <p:stCondLst>
                                            <p:cond delay="770"/>
                                          </p:stCondLst>
                                        </p:cTn>
                                        <p:tgtEl>
                                          <p:spTgt spid="17424"/>
                                        </p:tgtEl>
                                        <p:attrNameLst>
                                          <p:attrName>ppt_x</p:attrName>
                                        </p:attrNameLst>
                                      </p:cBhvr>
                                    </p:anim>
                                    <p:set>
                                      <p:cBhvr>
                                        <p:cTn id="92" dur="770" fill="hold"/>
                                        <p:tgtEl>
                                          <p:spTgt spid="17424"/>
                                        </p:tgtEl>
                                        <p:attrNameLst>
                                          <p:attrName>ppt_y</p:attrName>
                                        </p:attrNameLst>
                                      </p:cBhvr>
                                      <p:to>
                                        <p:strVal val="(#ppt_y+0.4)"/>
                                      </p:to>
                                    </p:set>
                                    <p:anim from="(#ppt_y+0.4)" to="(#ppt_y)" calcmode="lin" valueType="num">
                                      <p:cBhvr>
                                        <p:cTn id="93" dur="1230" accel="100000" fill="hold">
                                          <p:stCondLst>
                                            <p:cond delay="770"/>
                                          </p:stCondLst>
                                        </p:cTn>
                                        <p:tgtEl>
                                          <p:spTgt spid="174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8" grpId="0"/>
      <p:bldP spid="17419" grpId="0"/>
      <p:bldP spid="17420" grpId="0"/>
      <p:bldP spid="17422" grpId="0"/>
      <p:bldP spid="17423" grpId="0"/>
      <p:bldP spid="17424" grpId="0"/>
      <p:bldP spid="17427" grpId="0"/>
      <p:bldP spid="174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990600" y="2057400"/>
            <a:ext cx="7315200" cy="830263"/>
          </a:xfrm>
          <a:prstGeom prst="rect">
            <a:avLst/>
          </a:prstGeom>
          <a:noFill/>
          <a:ln w="9525">
            <a:noFill/>
            <a:miter lim="800000"/>
            <a:headEnd/>
            <a:tailEnd/>
          </a:ln>
        </p:spPr>
        <p:txBody>
          <a:bodyPr>
            <a:spAutoFit/>
          </a:bodyPr>
          <a:lstStyle/>
          <a:p>
            <a:pPr>
              <a:spcBef>
                <a:spcPct val="50000"/>
              </a:spcBef>
            </a:pPr>
            <a:r>
              <a:rPr lang="en-US" sz="2400">
                <a:solidFill>
                  <a:schemeClr val="hlink"/>
                </a:solidFill>
              </a:rPr>
              <a:t>Nhờ cơ quan nào mà quá trình trao đổi chất ở bên trong cơ thể được thực hiện?</a:t>
            </a:r>
          </a:p>
        </p:txBody>
      </p:sp>
      <p:sp>
        <p:nvSpPr>
          <p:cNvPr id="18440" name="Text Box 8"/>
          <p:cNvSpPr txBox="1">
            <a:spLocks noChangeArrowheads="1"/>
          </p:cNvSpPr>
          <p:nvPr/>
        </p:nvSpPr>
        <p:spPr bwMode="auto">
          <a:xfrm>
            <a:off x="1066800" y="3276600"/>
            <a:ext cx="7086600" cy="830263"/>
          </a:xfrm>
          <a:prstGeom prst="rect">
            <a:avLst/>
          </a:prstGeom>
          <a:noFill/>
          <a:ln w="9525">
            <a:noFill/>
            <a:miter lim="800000"/>
            <a:headEnd/>
            <a:tailEnd/>
          </a:ln>
        </p:spPr>
        <p:txBody>
          <a:bodyPr>
            <a:spAutoFit/>
          </a:bodyPr>
          <a:lstStyle/>
          <a:p>
            <a:pPr>
              <a:spcBef>
                <a:spcPct val="50000"/>
              </a:spcBef>
            </a:pPr>
            <a:r>
              <a:rPr lang="en-US" sz="2400">
                <a:solidFill>
                  <a:srgbClr val="FF0066"/>
                </a:solidFill>
              </a:rPr>
              <a:t>Nhờ cơ quan tuần hoàn mà quá trình trao đổi chất diễn ra ở bên trong cơ thể được thực 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770" decel="100000"/>
                                        <p:tgtEl>
                                          <p:spTgt spid="18436"/>
                                        </p:tgtEl>
                                      </p:cBhvr>
                                    </p:animEffect>
                                    <p:animScale>
                                      <p:cBhvr>
                                        <p:cTn id="8" dur="770" decel="100000"/>
                                        <p:tgtEl>
                                          <p:spTgt spid="18436"/>
                                        </p:tgtEl>
                                      </p:cBhvr>
                                      <p:from x="10000" y="10000"/>
                                      <p:to x="200000" y="450000"/>
                                    </p:animScale>
                                    <p:animScale>
                                      <p:cBhvr>
                                        <p:cTn id="9" dur="1230" accel="100000" fill="hold">
                                          <p:stCondLst>
                                            <p:cond delay="770"/>
                                          </p:stCondLst>
                                        </p:cTn>
                                        <p:tgtEl>
                                          <p:spTgt spid="18436"/>
                                        </p:tgtEl>
                                      </p:cBhvr>
                                      <p:from x="200000" y="450000"/>
                                      <p:to x="100000" y="100000"/>
                                    </p:animScale>
                                    <p:set>
                                      <p:cBhvr>
                                        <p:cTn id="10" dur="770" fill="hold"/>
                                        <p:tgtEl>
                                          <p:spTgt spid="18436"/>
                                        </p:tgtEl>
                                        <p:attrNameLst>
                                          <p:attrName>ppt_x</p:attrName>
                                        </p:attrNameLst>
                                      </p:cBhvr>
                                      <p:to>
                                        <p:strVal val="(0.5)"/>
                                      </p:to>
                                    </p:set>
                                    <p:anim from="(0.5)" to="(#ppt_x)" calcmode="lin" valueType="num">
                                      <p:cBhvr>
                                        <p:cTn id="11" dur="1230" accel="100000" fill="hold">
                                          <p:stCondLst>
                                            <p:cond delay="770"/>
                                          </p:stCondLst>
                                        </p:cTn>
                                        <p:tgtEl>
                                          <p:spTgt spid="18436"/>
                                        </p:tgtEl>
                                        <p:attrNameLst>
                                          <p:attrName>ppt_x</p:attrName>
                                        </p:attrNameLst>
                                      </p:cBhvr>
                                    </p:anim>
                                    <p:set>
                                      <p:cBhvr>
                                        <p:cTn id="12" dur="770" fill="hold"/>
                                        <p:tgtEl>
                                          <p:spTgt spid="18436"/>
                                        </p:tgtEl>
                                        <p:attrNameLst>
                                          <p:attrName>ppt_y</p:attrName>
                                        </p:attrNameLst>
                                      </p:cBhvr>
                                      <p:to>
                                        <p:strVal val="(#ppt_y+0.4)"/>
                                      </p:to>
                                    </p:set>
                                    <p:anim from="(#ppt_y+0.4)" to="(#ppt_y)" calcmode="lin" valueType="num">
                                      <p:cBhvr>
                                        <p:cTn id="13" dur="1230" accel="100000" fill="hold">
                                          <p:stCondLst>
                                            <p:cond delay="770"/>
                                          </p:stCondLst>
                                        </p:cTn>
                                        <p:tgtEl>
                                          <p:spTgt spid="1843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8440"/>
                                        </p:tgtEl>
                                        <p:attrNameLst>
                                          <p:attrName>style.visibility</p:attrName>
                                        </p:attrNameLst>
                                      </p:cBhvr>
                                      <p:to>
                                        <p:strVal val="visible"/>
                                      </p:to>
                                    </p:set>
                                    <p:anim calcmode="lin" valueType="num">
                                      <p:cBhvr>
                                        <p:cTn id="18" dur="1000" fill="hold"/>
                                        <p:tgtEl>
                                          <p:spTgt spid="18440"/>
                                        </p:tgtEl>
                                        <p:attrNameLst>
                                          <p:attrName>ppt_w</p:attrName>
                                        </p:attrNameLst>
                                      </p:cBhvr>
                                      <p:tavLst>
                                        <p:tav tm="0">
                                          <p:val>
                                            <p:fltVal val="0"/>
                                          </p:val>
                                        </p:tav>
                                        <p:tav tm="100000">
                                          <p:val>
                                            <p:strVal val="#ppt_w"/>
                                          </p:val>
                                        </p:tav>
                                      </p:tavLst>
                                    </p:anim>
                                    <p:anim calcmode="lin" valueType="num">
                                      <p:cBhvr>
                                        <p:cTn id="19" dur="1000" fill="hold"/>
                                        <p:tgtEl>
                                          <p:spTgt spid="18440"/>
                                        </p:tgtEl>
                                        <p:attrNameLst>
                                          <p:attrName>ppt_h</p:attrName>
                                        </p:attrNameLst>
                                      </p:cBhvr>
                                      <p:tavLst>
                                        <p:tav tm="0">
                                          <p:val>
                                            <p:fltVal val="0"/>
                                          </p:val>
                                        </p:tav>
                                        <p:tav tm="100000">
                                          <p:val>
                                            <p:strVal val="#ppt_h"/>
                                          </p:val>
                                        </p:tav>
                                      </p:tavLst>
                                    </p:anim>
                                    <p:anim calcmode="lin" valueType="num">
                                      <p:cBhvr>
                                        <p:cTn id="20" dur="1000" fill="hold"/>
                                        <p:tgtEl>
                                          <p:spTgt spid="1844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8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1981200"/>
            <a:ext cx="7315200" cy="830263"/>
          </a:xfrm>
          <a:prstGeom prst="rect">
            <a:avLst/>
          </a:prstGeom>
          <a:noFill/>
          <a:ln w="9525">
            <a:noFill/>
            <a:miter lim="800000"/>
            <a:headEnd/>
            <a:tailEnd/>
          </a:ln>
        </p:spPr>
        <p:txBody>
          <a:bodyPr>
            <a:spAutoFit/>
          </a:bodyPr>
          <a:lstStyle/>
          <a:p>
            <a:pPr>
              <a:spcBef>
                <a:spcPct val="50000"/>
              </a:spcBef>
            </a:pPr>
            <a:r>
              <a:rPr lang="en-US" sz="2400" i="1">
                <a:solidFill>
                  <a:schemeClr val="accent2"/>
                </a:solidFill>
              </a:rPr>
              <a:t>Điều gì sẽ xảy ra nếu một trong các cơ quan tham gia vào quá trình trao đổi chất ngừng hoạt động?</a:t>
            </a:r>
          </a:p>
        </p:txBody>
      </p:sp>
      <p:sp>
        <p:nvSpPr>
          <p:cNvPr id="19464" name="Text Box 8"/>
          <p:cNvSpPr txBox="1">
            <a:spLocks noChangeArrowheads="1"/>
          </p:cNvSpPr>
          <p:nvPr/>
        </p:nvSpPr>
        <p:spPr bwMode="auto">
          <a:xfrm>
            <a:off x="495300" y="3048000"/>
            <a:ext cx="8001000" cy="1200150"/>
          </a:xfrm>
          <a:prstGeom prst="rect">
            <a:avLst/>
          </a:prstGeom>
          <a:noFill/>
          <a:ln w="9525">
            <a:noFill/>
            <a:miter lim="800000"/>
            <a:headEnd/>
            <a:tailEnd/>
          </a:ln>
        </p:spPr>
        <p:txBody>
          <a:bodyPr wrap="square">
            <a:spAutoFit/>
          </a:bodyPr>
          <a:lstStyle/>
          <a:p>
            <a:pPr>
              <a:spcBef>
                <a:spcPct val="50000"/>
              </a:spcBef>
            </a:pPr>
            <a:r>
              <a:rPr lang="en-US" sz="2400" dirty="0" err="1">
                <a:solidFill>
                  <a:srgbClr val="FF0066"/>
                </a:solidFill>
              </a:rPr>
              <a:t>Nếu</a:t>
            </a:r>
            <a:r>
              <a:rPr lang="en-US" sz="2400" dirty="0">
                <a:solidFill>
                  <a:srgbClr val="FF0066"/>
                </a:solidFill>
              </a:rPr>
              <a:t> </a:t>
            </a:r>
            <a:r>
              <a:rPr lang="en-US" sz="2400" dirty="0" err="1">
                <a:solidFill>
                  <a:srgbClr val="FF0066"/>
                </a:solidFill>
              </a:rPr>
              <a:t>một</a:t>
            </a:r>
            <a:r>
              <a:rPr lang="en-US" sz="2400" dirty="0">
                <a:solidFill>
                  <a:srgbClr val="FF0066"/>
                </a:solidFill>
              </a:rPr>
              <a:t> </a:t>
            </a:r>
            <a:r>
              <a:rPr lang="en-US" sz="2400" dirty="0" err="1">
                <a:solidFill>
                  <a:srgbClr val="FF0066"/>
                </a:solidFill>
              </a:rPr>
              <a:t>trong</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hô</a:t>
            </a:r>
            <a:r>
              <a:rPr lang="en-US" sz="2400" dirty="0">
                <a:solidFill>
                  <a:srgbClr val="FF0066"/>
                </a:solidFill>
              </a:rPr>
              <a:t> </a:t>
            </a:r>
            <a:r>
              <a:rPr lang="en-US" sz="2400" dirty="0" err="1">
                <a:solidFill>
                  <a:srgbClr val="FF0066"/>
                </a:solidFill>
              </a:rPr>
              <a:t>hấp</a:t>
            </a:r>
            <a:r>
              <a:rPr lang="en-US" sz="2400" dirty="0">
                <a:solidFill>
                  <a:srgbClr val="FF0066"/>
                </a:solidFill>
              </a:rPr>
              <a:t>, </a:t>
            </a:r>
            <a:r>
              <a:rPr lang="en-US" sz="2400" dirty="0" err="1">
                <a:solidFill>
                  <a:srgbClr val="FF0066"/>
                </a:solidFill>
              </a:rPr>
              <a:t>bài</a:t>
            </a:r>
            <a:r>
              <a:rPr lang="en-US" sz="2400" dirty="0">
                <a:solidFill>
                  <a:srgbClr val="FF0066"/>
                </a:solidFill>
              </a:rPr>
              <a:t> </a:t>
            </a:r>
            <a:r>
              <a:rPr lang="en-US" sz="2400" dirty="0" err="1">
                <a:solidFill>
                  <a:srgbClr val="FF0066"/>
                </a:solidFill>
              </a:rPr>
              <a:t>tiết</a:t>
            </a:r>
            <a:r>
              <a:rPr lang="en-US" sz="2400" dirty="0">
                <a:solidFill>
                  <a:srgbClr val="FF0066"/>
                </a:solidFill>
              </a:rPr>
              <a:t>, </a:t>
            </a:r>
            <a:r>
              <a:rPr lang="en-US" sz="2400" dirty="0" err="1">
                <a:solidFill>
                  <a:srgbClr val="FF0066"/>
                </a:solidFill>
              </a:rPr>
              <a:t>tuần</a:t>
            </a:r>
            <a:r>
              <a:rPr lang="en-US" sz="2400" dirty="0">
                <a:solidFill>
                  <a:srgbClr val="FF0066"/>
                </a:solidFill>
              </a:rPr>
              <a:t> </a:t>
            </a:r>
            <a:r>
              <a:rPr lang="en-US" sz="2400" dirty="0" err="1">
                <a:solidFill>
                  <a:srgbClr val="FF0066"/>
                </a:solidFill>
              </a:rPr>
              <a:t>hoàn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hóa</a:t>
            </a:r>
            <a:r>
              <a:rPr lang="en-US" sz="2400" dirty="0">
                <a:solidFill>
                  <a:srgbClr val="FF0066"/>
                </a:solidFill>
              </a:rPr>
              <a:t>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sư</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đổi</a:t>
            </a:r>
            <a:r>
              <a:rPr lang="en-US" sz="2400" dirty="0">
                <a:solidFill>
                  <a:srgbClr val="FF0066"/>
                </a:solidFill>
              </a:rPr>
              <a:t> </a:t>
            </a:r>
            <a:r>
              <a:rPr lang="en-US" sz="2400" dirty="0" err="1">
                <a:solidFill>
                  <a:srgbClr val="FF0066"/>
                </a:solidFill>
              </a:rPr>
              <a:t>chất</a:t>
            </a:r>
            <a:r>
              <a:rPr lang="en-US" sz="2400" dirty="0">
                <a:solidFill>
                  <a:srgbClr val="FF0066"/>
                </a:solidFill>
              </a:rPr>
              <a:t> sẽ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va</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thê</a:t>
            </a:r>
            <a:r>
              <a:rPr lang="en-US" sz="2400" dirty="0">
                <a:solidFill>
                  <a:srgbClr val="FF0066"/>
                </a:solidFill>
              </a:rPr>
              <a:t>̉ sẽ </a:t>
            </a:r>
            <a:r>
              <a:rPr lang="en-US" sz="2400" dirty="0" err="1">
                <a:solidFill>
                  <a:srgbClr val="FF0066"/>
                </a:solidFill>
              </a:rPr>
              <a:t>chết</a:t>
            </a:r>
            <a:endParaRPr lang="en-US" sz="2400"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580">
                                          <p:stCondLst>
                                            <p:cond delay="0"/>
                                          </p:stCondLst>
                                        </p:cTn>
                                        <p:tgtEl>
                                          <p:spTgt spid="19460"/>
                                        </p:tgtEl>
                                      </p:cBhvr>
                                    </p:animEffect>
                                    <p:anim calcmode="lin" valueType="num">
                                      <p:cBhvr>
                                        <p:cTn id="8"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0"/>
                                        </p:tgtEl>
                                      </p:cBhvr>
                                      <p:to x="100000" y="60000"/>
                                    </p:animScale>
                                    <p:animScale>
                                      <p:cBhvr>
                                        <p:cTn id="14" dur="166" decel="50000">
                                          <p:stCondLst>
                                            <p:cond delay="676"/>
                                          </p:stCondLst>
                                        </p:cTn>
                                        <p:tgtEl>
                                          <p:spTgt spid="19460"/>
                                        </p:tgtEl>
                                      </p:cBhvr>
                                      <p:to x="100000" y="100000"/>
                                    </p:animScale>
                                    <p:animScale>
                                      <p:cBhvr>
                                        <p:cTn id="15" dur="26">
                                          <p:stCondLst>
                                            <p:cond delay="1312"/>
                                          </p:stCondLst>
                                        </p:cTn>
                                        <p:tgtEl>
                                          <p:spTgt spid="19460"/>
                                        </p:tgtEl>
                                      </p:cBhvr>
                                      <p:to x="100000" y="80000"/>
                                    </p:animScale>
                                    <p:animScale>
                                      <p:cBhvr>
                                        <p:cTn id="16" dur="166" decel="50000">
                                          <p:stCondLst>
                                            <p:cond delay="1338"/>
                                          </p:stCondLst>
                                        </p:cTn>
                                        <p:tgtEl>
                                          <p:spTgt spid="19460"/>
                                        </p:tgtEl>
                                      </p:cBhvr>
                                      <p:to x="100000" y="100000"/>
                                    </p:animScale>
                                    <p:animScale>
                                      <p:cBhvr>
                                        <p:cTn id="17" dur="26">
                                          <p:stCondLst>
                                            <p:cond delay="1642"/>
                                          </p:stCondLst>
                                        </p:cTn>
                                        <p:tgtEl>
                                          <p:spTgt spid="19460"/>
                                        </p:tgtEl>
                                      </p:cBhvr>
                                      <p:to x="100000" y="90000"/>
                                    </p:animScale>
                                    <p:animScale>
                                      <p:cBhvr>
                                        <p:cTn id="18" dur="166" decel="50000">
                                          <p:stCondLst>
                                            <p:cond delay="1668"/>
                                          </p:stCondLst>
                                        </p:cTn>
                                        <p:tgtEl>
                                          <p:spTgt spid="19460"/>
                                        </p:tgtEl>
                                      </p:cBhvr>
                                      <p:to x="100000" y="100000"/>
                                    </p:animScale>
                                    <p:animScale>
                                      <p:cBhvr>
                                        <p:cTn id="19" dur="26">
                                          <p:stCondLst>
                                            <p:cond delay="1808"/>
                                          </p:stCondLst>
                                        </p:cTn>
                                        <p:tgtEl>
                                          <p:spTgt spid="19460"/>
                                        </p:tgtEl>
                                      </p:cBhvr>
                                      <p:to x="100000" y="95000"/>
                                    </p:animScale>
                                    <p:animScale>
                                      <p:cBhvr>
                                        <p:cTn id="20" dur="166" decel="50000">
                                          <p:stCondLst>
                                            <p:cond delay="1834"/>
                                          </p:stCondLst>
                                        </p:cTn>
                                        <p:tgtEl>
                                          <p:spTgt spid="1946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19464"/>
                                        </p:tgtEl>
                                        <p:attrNameLst>
                                          <p:attrName>style.visibility</p:attrName>
                                        </p:attrNameLst>
                                      </p:cBhvr>
                                      <p:to>
                                        <p:strVal val="visible"/>
                                      </p:to>
                                    </p:set>
                                    <p:animEffect transition="in" filter="fade">
                                      <p:cBhvr>
                                        <p:cTn id="25" dur="770" decel="100000"/>
                                        <p:tgtEl>
                                          <p:spTgt spid="19464"/>
                                        </p:tgtEl>
                                      </p:cBhvr>
                                    </p:animEffect>
                                    <p:animScale>
                                      <p:cBhvr>
                                        <p:cTn id="26" dur="770" decel="100000"/>
                                        <p:tgtEl>
                                          <p:spTgt spid="19464"/>
                                        </p:tgtEl>
                                      </p:cBhvr>
                                      <p:from x="10000" y="10000"/>
                                      <p:to x="200000" y="450000"/>
                                    </p:animScale>
                                    <p:animScale>
                                      <p:cBhvr>
                                        <p:cTn id="27" dur="1230" accel="100000" fill="hold">
                                          <p:stCondLst>
                                            <p:cond delay="770"/>
                                          </p:stCondLst>
                                        </p:cTn>
                                        <p:tgtEl>
                                          <p:spTgt spid="19464"/>
                                        </p:tgtEl>
                                      </p:cBhvr>
                                      <p:from x="200000" y="450000"/>
                                      <p:to x="100000" y="100000"/>
                                    </p:animScale>
                                    <p:set>
                                      <p:cBhvr>
                                        <p:cTn id="28" dur="770" fill="hold"/>
                                        <p:tgtEl>
                                          <p:spTgt spid="19464"/>
                                        </p:tgtEl>
                                        <p:attrNameLst>
                                          <p:attrName>ppt_x</p:attrName>
                                        </p:attrNameLst>
                                      </p:cBhvr>
                                      <p:to>
                                        <p:strVal val="(0.5)"/>
                                      </p:to>
                                    </p:set>
                                    <p:anim from="(0.5)" to="(#ppt_x)" calcmode="lin" valueType="num">
                                      <p:cBhvr>
                                        <p:cTn id="29" dur="1230" accel="100000" fill="hold">
                                          <p:stCondLst>
                                            <p:cond delay="770"/>
                                          </p:stCondLst>
                                        </p:cTn>
                                        <p:tgtEl>
                                          <p:spTgt spid="19464"/>
                                        </p:tgtEl>
                                        <p:attrNameLst>
                                          <p:attrName>ppt_x</p:attrName>
                                        </p:attrNameLst>
                                      </p:cBhvr>
                                    </p:anim>
                                    <p:set>
                                      <p:cBhvr>
                                        <p:cTn id="30" dur="770" fill="hold"/>
                                        <p:tgtEl>
                                          <p:spTgt spid="19464"/>
                                        </p:tgtEl>
                                        <p:attrNameLst>
                                          <p:attrName>ppt_y</p:attrName>
                                        </p:attrNameLst>
                                      </p:cBhvr>
                                      <p:to>
                                        <p:strVal val="(#ppt_y+0.4)"/>
                                      </p:to>
                                    </p:set>
                                    <p:anim from="(#ppt_y+0.4)" to="(#ppt_y)" calcmode="lin" valueType="num">
                                      <p:cBhvr>
                                        <p:cTn id="31" dur="1230" accel="100000" fill="hold">
                                          <p:stCondLst>
                                            <p:cond delay="770"/>
                                          </p:stCondLst>
                                        </p:cTn>
                                        <p:tgtEl>
                                          <p:spTgt spid="1946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8"/>
          <p:cNvSpPr txBox="1">
            <a:spLocks noChangeArrowheads="1"/>
          </p:cNvSpPr>
          <p:nvPr/>
        </p:nvSpPr>
        <p:spPr bwMode="auto">
          <a:xfrm>
            <a:off x="1752600" y="3124200"/>
            <a:ext cx="2895600" cy="366713"/>
          </a:xfrm>
          <a:prstGeom prst="rect">
            <a:avLst/>
          </a:prstGeom>
          <a:noFill/>
          <a:ln w="9525">
            <a:noFill/>
            <a:miter lim="800000"/>
            <a:headEnd/>
            <a:tailEnd/>
          </a:ln>
        </p:spPr>
        <p:txBody>
          <a:bodyPr>
            <a:spAutoFit/>
          </a:bodyPr>
          <a:lstStyle/>
          <a:p>
            <a:pPr>
              <a:spcBef>
                <a:spcPct val="50000"/>
              </a:spcBef>
            </a:pPr>
            <a:endParaRPr lang="en-US"/>
          </a:p>
        </p:txBody>
      </p:sp>
      <p:sp>
        <p:nvSpPr>
          <p:cNvPr id="20489" name="Text Box 9"/>
          <p:cNvSpPr txBox="1">
            <a:spLocks noChangeArrowheads="1"/>
          </p:cNvSpPr>
          <p:nvPr/>
        </p:nvSpPr>
        <p:spPr bwMode="auto">
          <a:xfrm>
            <a:off x="76200" y="1752600"/>
            <a:ext cx="8991600" cy="36944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ct val="50000"/>
              </a:spcBef>
            </a:pPr>
            <a:r>
              <a:rPr lang="en-US" sz="3200" i="1" dirty="0" err="1">
                <a:solidFill>
                  <a:srgbClr val="6600CC"/>
                </a:solidFill>
              </a:rPr>
              <a:t>Nhơ</a:t>
            </a:r>
            <a:r>
              <a:rPr lang="en-US" sz="3200" i="1" dirty="0">
                <a:solidFill>
                  <a:srgbClr val="6600CC"/>
                </a:solidFill>
              </a:rPr>
              <a:t>̀ </a:t>
            </a:r>
            <a:r>
              <a:rPr lang="en-US" sz="3200" i="1" dirty="0" err="1">
                <a:solidFill>
                  <a:srgbClr val="6600CC"/>
                </a:solidFill>
              </a:rPr>
              <a:t>sư</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phối</a:t>
            </a:r>
            <a:r>
              <a:rPr lang="en-US" sz="3200" i="1" dirty="0">
                <a:solidFill>
                  <a:srgbClr val="6600CC"/>
                </a:solidFill>
              </a:rPr>
              <a:t> </a:t>
            </a:r>
            <a:r>
              <a:rPr lang="en-US" sz="3200" i="1" dirty="0" err="1">
                <a:solidFill>
                  <a:srgbClr val="6600CC"/>
                </a:solidFill>
              </a:rPr>
              <a:t>hợp</a:t>
            </a:r>
            <a:r>
              <a:rPr lang="en-US" sz="3200" i="1" dirty="0">
                <a:solidFill>
                  <a:srgbClr val="6600CC"/>
                </a:solidFill>
              </a:rPr>
              <a:t> </a:t>
            </a:r>
            <a:r>
              <a:rPr lang="en-US" sz="3200" i="1" dirty="0" err="1">
                <a:solidFill>
                  <a:srgbClr val="6600CC"/>
                </a:solidFill>
              </a:rPr>
              <a:t>nhịp</a:t>
            </a:r>
            <a:r>
              <a:rPr lang="en-US" sz="3200" i="1" dirty="0">
                <a:solidFill>
                  <a:srgbClr val="6600CC"/>
                </a:solidFill>
              </a:rPr>
              <a:t> </a:t>
            </a:r>
            <a:r>
              <a:rPr lang="en-US" sz="3200" i="1" dirty="0" err="1">
                <a:solidFill>
                  <a:srgbClr val="6600CC"/>
                </a:solidFill>
              </a:rPr>
              <a:t>nhàng</a:t>
            </a:r>
            <a:r>
              <a:rPr lang="en-US" sz="3200" i="1" dirty="0">
                <a:solidFill>
                  <a:srgbClr val="6600CC"/>
                </a:solidFill>
              </a:rPr>
              <a:t> </a:t>
            </a:r>
            <a:r>
              <a:rPr lang="en-US" sz="3200" i="1" dirty="0" err="1">
                <a:solidFill>
                  <a:srgbClr val="6600CC"/>
                </a:solidFill>
              </a:rPr>
              <a:t>của</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hô</a:t>
            </a:r>
            <a:r>
              <a:rPr lang="en-US" sz="3200" i="1" dirty="0">
                <a:solidFill>
                  <a:srgbClr val="6600CC"/>
                </a:solidFill>
              </a:rPr>
              <a:t> </a:t>
            </a:r>
            <a:r>
              <a:rPr lang="en-US" sz="3200" i="1" dirty="0" err="1">
                <a:solidFill>
                  <a:srgbClr val="6600CC"/>
                </a:solidFill>
              </a:rPr>
              <a:t>hấp</a:t>
            </a:r>
            <a:r>
              <a:rPr lang="en-US" sz="3200" i="1" dirty="0">
                <a:solidFill>
                  <a:srgbClr val="6600CC"/>
                </a:solidFill>
              </a:rPr>
              <a:t>, </a:t>
            </a:r>
            <a:r>
              <a:rPr lang="en-US" sz="3200" i="1" dirty="0" err="1">
                <a:solidFill>
                  <a:srgbClr val="6600CC"/>
                </a:solidFill>
              </a:rPr>
              <a:t>tiêu</a:t>
            </a:r>
            <a:r>
              <a:rPr lang="en-US" sz="3200" i="1" dirty="0">
                <a:solidFill>
                  <a:srgbClr val="6600CC"/>
                </a:solidFill>
              </a:rPr>
              <a:t> </a:t>
            </a:r>
            <a:r>
              <a:rPr lang="en-US" sz="3200" i="1" dirty="0" err="1">
                <a:solidFill>
                  <a:srgbClr val="6600CC"/>
                </a:solidFill>
              </a:rPr>
              <a:t>hóa</a:t>
            </a:r>
            <a:r>
              <a:rPr lang="en-US" sz="3200" i="1" dirty="0">
                <a:solidFill>
                  <a:srgbClr val="6600CC"/>
                </a:solidFill>
              </a:rPr>
              <a:t>, </a:t>
            </a:r>
            <a:r>
              <a:rPr lang="en-US" sz="3200" i="1" dirty="0" err="1">
                <a:solidFill>
                  <a:srgbClr val="6600CC"/>
                </a:solidFill>
              </a:rPr>
              <a:t>tuần</a:t>
            </a:r>
            <a:r>
              <a:rPr lang="en-US" sz="3200" i="1" dirty="0">
                <a:solidFill>
                  <a:srgbClr val="6600CC"/>
                </a:solidFill>
              </a:rPr>
              <a:t> </a:t>
            </a:r>
            <a:r>
              <a:rPr lang="en-US" sz="3200" i="1" dirty="0" err="1">
                <a:solidFill>
                  <a:srgbClr val="6600CC"/>
                </a:solidFill>
              </a:rPr>
              <a:t>hoàn</a:t>
            </a:r>
            <a:r>
              <a:rPr lang="en-US" sz="3200" i="1" dirty="0">
                <a:solidFill>
                  <a:srgbClr val="6600CC"/>
                </a:solidFill>
              </a:rPr>
              <a:t> </a:t>
            </a:r>
            <a:r>
              <a:rPr lang="en-US" sz="3200" i="1" dirty="0" err="1">
                <a:solidFill>
                  <a:srgbClr val="6600CC"/>
                </a:solidFill>
              </a:rPr>
              <a:t>va</a:t>
            </a:r>
            <a:r>
              <a:rPr lang="en-US" sz="3200" i="1" dirty="0">
                <a:solidFill>
                  <a:srgbClr val="6600CC"/>
                </a:solidFill>
              </a:rPr>
              <a:t>̀ </a:t>
            </a:r>
            <a:r>
              <a:rPr lang="en-US" sz="3200" i="1" dirty="0" err="1">
                <a:solidFill>
                  <a:srgbClr val="6600CC"/>
                </a:solidFill>
              </a:rPr>
              <a:t>bài</a:t>
            </a:r>
            <a:r>
              <a:rPr lang="en-US" sz="3200" i="1" dirty="0">
                <a:solidFill>
                  <a:srgbClr val="6600CC"/>
                </a:solidFill>
              </a:rPr>
              <a:t> </a:t>
            </a:r>
            <a:r>
              <a:rPr lang="en-US" sz="3200" i="1" dirty="0" err="1">
                <a:solidFill>
                  <a:srgbClr val="6600CC"/>
                </a:solidFill>
              </a:rPr>
              <a:t>tiết</a:t>
            </a:r>
            <a:r>
              <a:rPr lang="en-US" sz="3200" i="1" dirty="0">
                <a:solidFill>
                  <a:srgbClr val="6600CC"/>
                </a:solidFill>
              </a:rPr>
              <a:t> mà </a:t>
            </a:r>
            <a:r>
              <a:rPr lang="en-US" sz="3200" i="1" dirty="0" err="1">
                <a:solidFill>
                  <a:srgbClr val="6600CC"/>
                </a:solidFill>
              </a:rPr>
              <a:t>sư</a:t>
            </a:r>
            <a:r>
              <a:rPr lang="en-US" sz="3200" i="1" dirty="0">
                <a:solidFill>
                  <a:srgbClr val="6600CC"/>
                </a:solidFill>
              </a:rPr>
              <a:t>̣ </a:t>
            </a:r>
            <a:r>
              <a:rPr lang="en-US" sz="3200" i="1" dirty="0" err="1">
                <a:solidFill>
                  <a:srgbClr val="6600CC"/>
                </a:solidFill>
              </a:rPr>
              <a:t>trao</a:t>
            </a:r>
            <a:r>
              <a:rPr lang="en-US" sz="3200" i="1" dirty="0">
                <a:solidFill>
                  <a:srgbClr val="6600CC"/>
                </a:solidFill>
              </a:rPr>
              <a:t> </a:t>
            </a:r>
            <a:r>
              <a:rPr lang="en-US" sz="3200" i="1" dirty="0" err="1">
                <a:solidFill>
                  <a:srgbClr val="6600CC"/>
                </a:solidFill>
              </a:rPr>
              <a:t>đổi</a:t>
            </a:r>
            <a:r>
              <a:rPr lang="en-US" sz="3200" i="1" dirty="0">
                <a:solidFill>
                  <a:srgbClr val="6600CC"/>
                </a:solidFill>
              </a:rPr>
              <a:t> </a:t>
            </a:r>
            <a:r>
              <a:rPr lang="en-US" sz="3200" i="1" dirty="0" err="1">
                <a:solidFill>
                  <a:srgbClr val="6600CC"/>
                </a:solidFill>
              </a:rPr>
              <a:t>chất</a:t>
            </a:r>
            <a:r>
              <a:rPr lang="en-US" sz="3200" i="1" dirty="0">
                <a:solidFill>
                  <a:srgbClr val="6600CC"/>
                </a:solidFill>
              </a:rPr>
              <a:t> </a:t>
            </a:r>
            <a:r>
              <a:rPr lang="en-US" sz="3200" i="1" dirty="0" err="1">
                <a:solidFill>
                  <a:srgbClr val="6600CC"/>
                </a:solidFill>
              </a:rPr>
              <a:t>diễn</a:t>
            </a:r>
            <a:r>
              <a:rPr lang="en-US" sz="3200" i="1" dirty="0">
                <a:solidFill>
                  <a:srgbClr val="6600CC"/>
                </a:solidFill>
              </a:rPr>
              <a:t> ra </a:t>
            </a:r>
            <a:r>
              <a:rPr lang="en-US" sz="3200" i="1" dirty="0" err="1">
                <a:solidFill>
                  <a:srgbClr val="6600CC"/>
                </a:solidFill>
              </a:rPr>
              <a:t>bình</a:t>
            </a:r>
            <a:r>
              <a:rPr lang="en-US" sz="3200" i="1" dirty="0">
                <a:solidFill>
                  <a:srgbClr val="6600CC"/>
                </a:solidFill>
              </a:rPr>
              <a:t> </a:t>
            </a:r>
            <a:r>
              <a:rPr lang="en-US" sz="3200" i="1" dirty="0" err="1">
                <a:solidFill>
                  <a:srgbClr val="6600CC"/>
                </a:solidFill>
              </a:rPr>
              <a:t>thường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a:t>
            </a:r>
            <a:r>
              <a:rPr lang="en-US" sz="3200" i="1" dirty="0" err="1">
                <a:solidFill>
                  <a:srgbClr val="6600CC"/>
                </a:solidFill>
              </a:rPr>
              <a:t>khỏe</a:t>
            </a:r>
            <a:r>
              <a:rPr lang="en-US" sz="3200" i="1" dirty="0">
                <a:solidFill>
                  <a:srgbClr val="6600CC"/>
                </a:solidFill>
              </a:rPr>
              <a:t> </a:t>
            </a:r>
            <a:r>
              <a:rPr lang="en-US" sz="3200" i="1" dirty="0" err="1">
                <a:solidFill>
                  <a:srgbClr val="6600CC"/>
                </a:solidFill>
              </a:rPr>
              <a:t>mạnh</a:t>
            </a:r>
            <a:r>
              <a:rPr lang="en-US" sz="3200" i="1" dirty="0">
                <a:solidFill>
                  <a:srgbClr val="6600CC"/>
                </a:solidFill>
              </a:rPr>
              <a:t>. </a:t>
            </a:r>
            <a:r>
              <a:rPr lang="en-US" sz="3200" i="1" dirty="0" err="1">
                <a:solidFill>
                  <a:srgbClr val="6600CC"/>
                </a:solidFill>
              </a:rPr>
              <a:t>Nếu</a:t>
            </a:r>
            <a:r>
              <a:rPr lang="en-US" sz="3200" i="1" dirty="0">
                <a:solidFill>
                  <a:srgbClr val="6600CC"/>
                </a:solidFill>
              </a:rPr>
              <a:t> </a:t>
            </a:r>
            <a:r>
              <a:rPr lang="en-US" sz="3200" i="1" dirty="0" err="1">
                <a:solidFill>
                  <a:srgbClr val="6600CC"/>
                </a:solidFill>
              </a:rPr>
              <a:t>một</a:t>
            </a:r>
            <a:r>
              <a:rPr lang="en-US" sz="3200" i="1" dirty="0">
                <a:solidFill>
                  <a:srgbClr val="6600CC"/>
                </a:solidFill>
              </a:rPr>
              <a:t> </a:t>
            </a:r>
            <a:r>
              <a:rPr lang="en-US" sz="3200" i="1" dirty="0" err="1">
                <a:solidFill>
                  <a:srgbClr val="6600CC"/>
                </a:solidFill>
              </a:rPr>
              <a:t>trong</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trên</a:t>
            </a:r>
            <a:r>
              <a:rPr lang="en-US" sz="3200" i="1" dirty="0">
                <a:solidFill>
                  <a:srgbClr val="6600CC"/>
                </a:solidFill>
              </a:rPr>
              <a:t> </a:t>
            </a:r>
            <a:r>
              <a:rPr lang="en-US" sz="3200" i="1" dirty="0" err="1">
                <a:solidFill>
                  <a:srgbClr val="6600CC"/>
                </a:solidFill>
              </a:rPr>
              <a:t>ngừng</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sẽ </a:t>
            </a:r>
            <a:r>
              <a:rPr lang="en-US" sz="3200" i="1" dirty="0" err="1">
                <a:solidFill>
                  <a:srgbClr val="6600CC"/>
                </a:solidFill>
              </a:rPr>
              <a:t>chết</a:t>
            </a:r>
            <a:r>
              <a:rPr lang="en-US" sz="3200" i="1" dirty="0">
                <a:solidFill>
                  <a:srgbClr val="6600CC"/>
                </a:solidFill>
              </a:rPr>
              <a:t>.</a:t>
            </a:r>
          </a:p>
        </p:txBody>
      </p:sp>
      <p:sp>
        <p:nvSpPr>
          <p:cNvPr id="2" name="TextBox 1">
            <a:extLst>
              <a:ext uri="{FF2B5EF4-FFF2-40B4-BE49-F238E27FC236}">
                <a16:creationId xmlns:a16="http://schemas.microsoft.com/office/drawing/2014/main" id="{3602BFE6-35D4-4D01-92A4-5C15AAB64DCF}"/>
              </a:ext>
            </a:extLst>
          </p:cNvPr>
          <p:cNvSpPr txBox="1"/>
          <p:nvPr/>
        </p:nvSpPr>
        <p:spPr>
          <a:xfrm>
            <a:off x="3581400" y="774413"/>
            <a:ext cx="2362200" cy="584775"/>
          </a:xfrm>
          <a:prstGeom prst="rect">
            <a:avLst/>
          </a:prstGeom>
          <a:noFill/>
        </p:spPr>
        <p:txBody>
          <a:bodyPr wrap="square" rtlCol="0">
            <a:spAutoFit/>
          </a:bodyPr>
          <a:lstStyle/>
          <a:p>
            <a:r>
              <a:rPr lang="en-US" sz="3200" b="1" dirty="0">
                <a:solidFill>
                  <a:srgbClr val="C00000"/>
                </a:solidFill>
              </a:rPr>
              <a:t>KẾT LUẬN</a:t>
            </a:r>
            <a:endParaRPr lang="vi-VN"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770" decel="100000"/>
                                        <p:tgtEl>
                                          <p:spTgt spid="20489"/>
                                        </p:tgtEl>
                                      </p:cBhvr>
                                    </p:animEffect>
                                    <p:animScale>
                                      <p:cBhvr>
                                        <p:cTn id="8" dur="770" decel="100000"/>
                                        <p:tgtEl>
                                          <p:spTgt spid="20489"/>
                                        </p:tgtEl>
                                      </p:cBhvr>
                                      <p:from x="10000" y="10000"/>
                                      <p:to x="200000" y="450000"/>
                                    </p:animScale>
                                    <p:animScale>
                                      <p:cBhvr>
                                        <p:cTn id="9" dur="1230" accel="100000" fill="hold">
                                          <p:stCondLst>
                                            <p:cond delay="770"/>
                                          </p:stCondLst>
                                        </p:cTn>
                                        <p:tgtEl>
                                          <p:spTgt spid="20489"/>
                                        </p:tgtEl>
                                      </p:cBhvr>
                                      <p:from x="200000" y="450000"/>
                                      <p:to x="100000" y="100000"/>
                                    </p:animScale>
                                    <p:set>
                                      <p:cBhvr>
                                        <p:cTn id="10" dur="770" fill="hold"/>
                                        <p:tgtEl>
                                          <p:spTgt spid="20489"/>
                                        </p:tgtEl>
                                        <p:attrNameLst>
                                          <p:attrName>ppt_x</p:attrName>
                                        </p:attrNameLst>
                                      </p:cBhvr>
                                      <p:to>
                                        <p:strVal val="(0.5)"/>
                                      </p:to>
                                    </p:set>
                                    <p:anim from="(0.5)" to="(#ppt_x)" calcmode="lin" valueType="num">
                                      <p:cBhvr>
                                        <p:cTn id="11" dur="1230" accel="100000" fill="hold">
                                          <p:stCondLst>
                                            <p:cond delay="770"/>
                                          </p:stCondLst>
                                        </p:cTn>
                                        <p:tgtEl>
                                          <p:spTgt spid="20489"/>
                                        </p:tgtEl>
                                        <p:attrNameLst>
                                          <p:attrName>ppt_x</p:attrName>
                                        </p:attrNameLst>
                                      </p:cBhvr>
                                    </p:anim>
                                    <p:set>
                                      <p:cBhvr>
                                        <p:cTn id="12" dur="770" fill="hold"/>
                                        <p:tgtEl>
                                          <p:spTgt spid="20489"/>
                                        </p:tgtEl>
                                        <p:attrNameLst>
                                          <p:attrName>ppt_y</p:attrName>
                                        </p:attrNameLst>
                                      </p:cBhvr>
                                      <p:to>
                                        <p:strVal val="(#ppt_y+0.4)"/>
                                      </p:to>
                                    </p:set>
                                    <p:anim from="(#ppt_y+0.4)" to="(#ppt_y)" calcmode="lin" valueType="num">
                                      <p:cBhvr>
                                        <p:cTn id="13" dur="1230" accel="100000" fill="hold">
                                          <p:stCondLst>
                                            <p:cond delay="770"/>
                                          </p:stCondLst>
                                        </p:cTn>
                                        <p:tgtEl>
                                          <p:spTgt spid="2048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15EA-A630-4058-A7DE-2EE94E1EDB38}"/>
              </a:ext>
            </a:extLst>
          </p:cNvPr>
          <p:cNvSpPr txBox="1"/>
          <p:nvPr/>
        </p:nvSpPr>
        <p:spPr>
          <a:xfrm>
            <a:off x="990600" y="1981200"/>
            <a:ext cx="7543800" cy="1824923"/>
          </a:xfrm>
          <a:prstGeom prst="rect">
            <a:avLst/>
          </a:prstGeom>
          <a:noFill/>
        </p:spPr>
        <p:txBody>
          <a:bodyPr wrap="square" rtlCol="0">
            <a:spAutoFit/>
          </a:bodyPr>
          <a:lstStyle/>
          <a:p>
            <a:pPr algn="ctr">
              <a:lnSpc>
                <a:spcPct val="150000"/>
              </a:lnSpc>
            </a:pPr>
            <a:r>
              <a:rPr lang="en-US" sz="4000" b="1" dirty="0">
                <a:solidFill>
                  <a:srgbClr val="FF0000"/>
                </a:solidFill>
              </a:rPr>
              <a:t>CHÚC CÁC CON </a:t>
            </a:r>
          </a:p>
          <a:p>
            <a:pPr algn="ctr">
              <a:lnSpc>
                <a:spcPct val="150000"/>
              </a:lnSpc>
            </a:pPr>
            <a:r>
              <a:rPr lang="en-US" sz="4000" b="1" dirty="0">
                <a:solidFill>
                  <a:srgbClr val="FF0000"/>
                </a:solidFill>
              </a:rPr>
              <a:t>CHĂM NGOAN, HỌC GIỎI !!!</a:t>
            </a:r>
            <a:endParaRPr lang="vi-VN" sz="4000" b="1" dirty="0">
              <a:solidFill>
                <a:srgbClr val="FF0000"/>
              </a:solidFill>
            </a:endParaRPr>
          </a:p>
        </p:txBody>
      </p:sp>
    </p:spTree>
    <p:extLst>
      <p:ext uri="{BB962C8B-B14F-4D97-AF65-F5344CB8AC3E}">
        <p14:creationId xmlns:p14="http://schemas.microsoft.com/office/powerpoint/2010/main" val="307276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02BA6F19-2D9E-4136-9CAD-E63CD61D7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82" y="-228600"/>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C1F0539C-35CB-46D2-B73C-7FC7BEDBD959}"/>
              </a:ext>
            </a:extLst>
          </p:cNvPr>
          <p:cNvSpPr txBox="1">
            <a:spLocks noChangeArrowheads="1"/>
          </p:cNvSpPr>
          <p:nvPr/>
        </p:nvSpPr>
        <p:spPr bwMode="auto">
          <a:xfrm rot="-2132312">
            <a:off x="419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rPr>
              <a:t>MỤC TIÊU</a:t>
            </a:r>
            <a:endParaRPr kumimoji="0" lang="vi-VN"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endParaRPr>
          </a:p>
        </p:txBody>
      </p:sp>
      <p:sp>
        <p:nvSpPr>
          <p:cNvPr id="21508" name="TextBox 5">
            <a:extLst>
              <a:ext uri="{FF2B5EF4-FFF2-40B4-BE49-F238E27FC236}">
                <a16:creationId xmlns:a16="http://schemas.microsoft.com/office/drawing/2014/main" id="{684DA9AF-C556-4087-84CF-FD57E8D772EF}"/>
              </a:ext>
            </a:extLst>
          </p:cNvPr>
          <p:cNvSpPr txBox="1">
            <a:spLocks noChangeArrowheads="1"/>
          </p:cNvSpPr>
          <p:nvPr/>
        </p:nvSpPr>
        <p:spPr bwMode="auto">
          <a:xfrm>
            <a:off x="838200" y="1251754"/>
            <a:ext cx="807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152400" y="685562"/>
            <a:ext cx="7772400" cy="1600438"/>
          </a:xfrm>
          <a:prstGeom prst="rect">
            <a:avLst/>
          </a:prstGeom>
          <a:noFill/>
          <a:ln w="9525">
            <a:noFill/>
            <a:miter lim="800000"/>
            <a:headEnd/>
            <a:tailEnd/>
          </a:ln>
        </p:spPr>
        <p:txBody>
          <a:bodyPr wrap="square">
            <a:spAutoFit/>
          </a:bodyPr>
          <a:lstStyle/>
          <a:p>
            <a:pPr>
              <a:spcBef>
                <a:spcPct val="50000"/>
              </a:spcBef>
            </a:pPr>
            <a:r>
              <a:rPr lang="en-US" sz="2800" b="1" u="sng" dirty="0">
                <a:sym typeface="Wingdings" pitchFamily="2" charset="2"/>
              </a:rPr>
              <a:t></a:t>
            </a:r>
            <a:r>
              <a:rPr lang="en-US" sz="2800" b="1" u="sng" dirty="0" err="1"/>
              <a:t>Hoạt</a:t>
            </a:r>
            <a:r>
              <a:rPr lang="en-US" sz="2800" b="1" u="sng" dirty="0"/>
              <a:t> </a:t>
            </a:r>
            <a:r>
              <a:rPr lang="en-US" sz="2800" b="1" u="sng" dirty="0" err="1"/>
              <a:t>động</a:t>
            </a:r>
            <a:r>
              <a:rPr lang="en-US" sz="2800" b="1" u="sng" dirty="0"/>
              <a:t> 1:</a:t>
            </a:r>
            <a:r>
              <a:rPr lang="en-US" sz="2800" b="1" dirty="0"/>
              <a:t> </a:t>
            </a:r>
          </a:p>
          <a:p>
            <a:pPr>
              <a:spcBef>
                <a:spcPct val="50000"/>
              </a:spcBef>
            </a:pPr>
            <a:r>
              <a:rPr lang="en-US" sz="2800" b="1" dirty="0" err="1"/>
              <a:t>Xác</a:t>
            </a:r>
            <a:r>
              <a:rPr lang="en-US" sz="2800" b="1" dirty="0"/>
              <a:t> </a:t>
            </a:r>
            <a:r>
              <a:rPr lang="en-US" sz="2800" b="1" dirty="0" err="1"/>
              <a:t>định</a:t>
            </a:r>
            <a:r>
              <a:rPr lang="en-US" sz="2800" b="1" dirty="0"/>
              <a:t> </a:t>
            </a:r>
            <a:r>
              <a:rPr lang="en-US" sz="2800" b="1" dirty="0" err="1"/>
              <a:t>những</a:t>
            </a:r>
            <a:r>
              <a:rPr lang="en-US" sz="2800" b="1" dirty="0"/>
              <a:t> </a:t>
            </a:r>
            <a:r>
              <a:rPr lang="en-US" sz="2800" b="1" dirty="0" err="1"/>
              <a:t>cơ</a:t>
            </a:r>
            <a:r>
              <a:rPr lang="en-US" sz="2800" b="1" dirty="0"/>
              <a:t> </a:t>
            </a:r>
            <a:r>
              <a:rPr lang="en-US" sz="2800" b="1" dirty="0" err="1"/>
              <a:t>quan</a:t>
            </a:r>
            <a:r>
              <a:rPr lang="en-US" sz="2800" b="1" dirty="0"/>
              <a:t> </a:t>
            </a:r>
            <a:r>
              <a:rPr lang="en-US" sz="2800" b="1" dirty="0" err="1"/>
              <a:t>trực</a:t>
            </a:r>
            <a:r>
              <a:rPr lang="en-US" sz="2800" b="1" dirty="0"/>
              <a:t> </a:t>
            </a:r>
            <a:r>
              <a:rPr lang="en-US" sz="2800" b="1" dirty="0" err="1"/>
              <a:t>tiếp</a:t>
            </a:r>
            <a:r>
              <a:rPr lang="en-US" sz="2800" b="1" dirty="0"/>
              <a:t> </a:t>
            </a:r>
            <a:r>
              <a:rPr lang="en-US" sz="2800" b="1" dirty="0" err="1"/>
              <a:t>tham</a:t>
            </a:r>
            <a:r>
              <a:rPr lang="en-US" sz="2800" b="1" dirty="0"/>
              <a:t> </a:t>
            </a:r>
            <a:r>
              <a:rPr lang="en-US" sz="2800" b="1" dirty="0" err="1"/>
              <a:t>gia</a:t>
            </a:r>
            <a:r>
              <a:rPr lang="en-US" sz="2800" b="1" dirty="0"/>
              <a:t> </a:t>
            </a:r>
            <a:r>
              <a:rPr lang="en-US" sz="2800" b="1" dirty="0" err="1"/>
              <a:t>vào</a:t>
            </a:r>
            <a:r>
              <a:rPr lang="en-US" sz="2800" b="1" dirty="0"/>
              <a:t> quá </a:t>
            </a:r>
            <a:r>
              <a:rPr lang="en-US" sz="2800" b="1" dirty="0" err="1"/>
              <a:t>trình</a:t>
            </a:r>
            <a:r>
              <a:rPr lang="en-US" sz="2800" b="1" dirty="0"/>
              <a:t> </a:t>
            </a:r>
            <a:r>
              <a:rPr lang="en-US" sz="2800" b="1" dirty="0" err="1"/>
              <a:t>trao</a:t>
            </a:r>
            <a:r>
              <a:rPr lang="en-US" sz="2800" b="1" dirty="0"/>
              <a:t> </a:t>
            </a:r>
            <a:r>
              <a:rPr lang="en-US" sz="2800" b="1" dirty="0" err="1"/>
              <a:t>đổi</a:t>
            </a:r>
            <a:r>
              <a:rPr lang="en-US" sz="2800" b="1" dirty="0"/>
              <a:t> </a:t>
            </a:r>
            <a:r>
              <a:rPr lang="en-US" sz="2800" b="1" dirty="0" err="1"/>
              <a:t>chất</a:t>
            </a:r>
            <a:r>
              <a:rPr lang="en-US" sz="2800" b="1" dirty="0"/>
              <a:t> ở </a:t>
            </a:r>
            <a:r>
              <a:rPr lang="en-US" sz="2800" b="1" dirty="0" err="1"/>
              <a:t>người</a:t>
            </a:r>
            <a:r>
              <a:rPr lang="en-US" sz="2800" b="1" dirty="0"/>
              <a:t>. </a:t>
            </a:r>
          </a:p>
        </p:txBody>
      </p:sp>
      <p:sp>
        <p:nvSpPr>
          <p:cNvPr id="6" name="Text Box 7">
            <a:extLst>
              <a:ext uri="{FF2B5EF4-FFF2-40B4-BE49-F238E27FC236}">
                <a16:creationId xmlns:a16="http://schemas.microsoft.com/office/drawing/2014/main" id="{11F84BEF-4275-43EB-A51D-47F0108E9799}"/>
              </a:ext>
            </a:extLst>
          </p:cNvPr>
          <p:cNvSpPr txBox="1">
            <a:spLocks noChangeArrowheads="1"/>
          </p:cNvSpPr>
          <p:nvPr/>
        </p:nvSpPr>
        <p:spPr bwMode="auto">
          <a:xfrm>
            <a:off x="0" y="2467859"/>
            <a:ext cx="9144000" cy="954107"/>
          </a:xfrm>
          <a:prstGeom prst="rect">
            <a:avLst/>
          </a:prstGeom>
          <a:noFill/>
          <a:ln w="9525">
            <a:noFill/>
            <a:miter lim="800000"/>
            <a:headEnd/>
            <a:tailEnd/>
          </a:ln>
        </p:spPr>
        <p:txBody>
          <a:bodyPr wrap="square">
            <a:spAutoFit/>
          </a:bodyPr>
          <a:lstStyle/>
          <a:p>
            <a:pPr algn="ctr">
              <a:spcBef>
                <a:spcPct val="50000"/>
              </a:spcBef>
            </a:pPr>
            <a:r>
              <a:rPr lang="en-US" sz="2800" i="1" dirty="0">
                <a:solidFill>
                  <a:srgbClr val="7030A0"/>
                </a:solidFill>
              </a:rPr>
              <a:t>Chỉ </a:t>
            </a:r>
            <a:r>
              <a:rPr lang="en-US" sz="2800" i="1" dirty="0" err="1">
                <a:solidFill>
                  <a:srgbClr val="7030A0"/>
                </a:solidFill>
              </a:rPr>
              <a:t>vào</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hình</a:t>
            </a:r>
            <a:r>
              <a:rPr lang="en-US" sz="2800" i="1" dirty="0">
                <a:solidFill>
                  <a:srgbClr val="7030A0"/>
                </a:solidFill>
              </a:rPr>
              <a:t> ở </a:t>
            </a:r>
            <a:r>
              <a:rPr lang="en-US" sz="2800" i="1" dirty="0" err="1">
                <a:solidFill>
                  <a:srgbClr val="7030A0"/>
                </a:solidFill>
              </a:rPr>
              <a:t>trang</a:t>
            </a:r>
            <a:r>
              <a:rPr lang="en-US" sz="2800" i="1" dirty="0">
                <a:solidFill>
                  <a:srgbClr val="7030A0"/>
                </a:solidFill>
              </a:rPr>
              <a:t> 8 SGK, </a:t>
            </a:r>
            <a:r>
              <a:rPr lang="en-US" sz="2800" i="1" dirty="0" err="1">
                <a:solidFill>
                  <a:srgbClr val="7030A0"/>
                </a:solidFill>
              </a:rPr>
              <a:t>nói</a:t>
            </a:r>
            <a:r>
              <a:rPr lang="en-US" sz="2800" i="1" dirty="0">
                <a:solidFill>
                  <a:srgbClr val="7030A0"/>
                </a:solidFill>
              </a:rPr>
              <a:t> </a:t>
            </a:r>
            <a:r>
              <a:rPr lang="en-US" sz="2800" i="1" dirty="0" err="1">
                <a:solidFill>
                  <a:srgbClr val="7030A0"/>
                </a:solidFill>
              </a:rPr>
              <a:t>tên</a:t>
            </a:r>
            <a:r>
              <a:rPr lang="en-US" sz="2800" i="1" dirty="0">
                <a:solidFill>
                  <a:srgbClr val="7030A0"/>
                </a:solidFill>
              </a:rPr>
              <a:t> </a:t>
            </a:r>
            <a:r>
              <a:rPr lang="en-US" sz="2800" i="1" dirty="0" err="1">
                <a:solidFill>
                  <a:srgbClr val="7030A0"/>
                </a:solidFill>
              </a:rPr>
              <a:t>và</a:t>
            </a:r>
            <a:r>
              <a:rPr lang="en-US" sz="2800" i="1" dirty="0">
                <a:solidFill>
                  <a:srgbClr val="7030A0"/>
                </a:solidFill>
              </a:rPr>
              <a:t> </a:t>
            </a:r>
            <a:r>
              <a:rPr lang="en-US" sz="2800" i="1" dirty="0" err="1">
                <a:solidFill>
                  <a:srgbClr val="7030A0"/>
                </a:solidFill>
              </a:rPr>
              <a:t>chức</a:t>
            </a:r>
            <a:r>
              <a:rPr lang="en-US" sz="2800" i="1" dirty="0">
                <a:solidFill>
                  <a:srgbClr val="7030A0"/>
                </a:solidFill>
              </a:rPr>
              <a:t> </a:t>
            </a:r>
            <a:r>
              <a:rPr lang="en-US" sz="2800" i="1" dirty="0" err="1">
                <a:solidFill>
                  <a:srgbClr val="7030A0"/>
                </a:solidFill>
              </a:rPr>
              <a:t>năng</a:t>
            </a:r>
            <a:r>
              <a:rPr lang="en-US" sz="2800" i="1" dirty="0">
                <a:solidFill>
                  <a:srgbClr val="7030A0"/>
                </a:solidFill>
              </a:rPr>
              <a:t> </a:t>
            </a:r>
            <a:r>
              <a:rPr lang="en-US" sz="2800" i="1" dirty="0" err="1">
                <a:solidFill>
                  <a:srgbClr val="7030A0"/>
                </a:solidFill>
              </a:rPr>
              <a:t>của</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cơ</a:t>
            </a:r>
            <a:r>
              <a:rPr lang="en-US" sz="2800" i="1" dirty="0">
                <a:solidFill>
                  <a:srgbClr val="7030A0"/>
                </a:solidFill>
              </a:rPr>
              <a:t> </a:t>
            </a:r>
            <a:r>
              <a:rPr lang="en-US" sz="2800" i="1" dirty="0" err="1">
                <a:solidFill>
                  <a:srgbClr val="7030A0"/>
                </a:solidFill>
              </a:rPr>
              <a:t>quan</a:t>
            </a:r>
            <a:r>
              <a:rPr lang="en-US" sz="2800" i="1"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33400" y="457200"/>
            <a:ext cx="8458200" cy="366713"/>
          </a:xfrm>
          <a:prstGeom prst="rect">
            <a:avLst/>
          </a:prstGeom>
          <a:noFill/>
          <a:ln w="9525">
            <a:noFill/>
            <a:miter lim="800000"/>
            <a:headEnd/>
            <a:tailEnd/>
          </a:ln>
        </p:spPr>
        <p:txBody>
          <a:bodyPr>
            <a:spAutoFit/>
          </a:bodyPr>
          <a:lstStyle/>
          <a:p>
            <a:pPr>
              <a:spcBef>
                <a:spcPct val="50000"/>
              </a:spcBef>
            </a:pPr>
            <a:endParaRPr lang="en-US"/>
          </a:p>
        </p:txBody>
      </p:sp>
      <p:pic>
        <p:nvPicPr>
          <p:cNvPr id="5125" name="Picture 5" descr="9245F4AD"/>
          <p:cNvPicPr>
            <a:picLocks noChangeAspect="1" noChangeArrowheads="1"/>
          </p:cNvPicPr>
          <p:nvPr/>
        </p:nvPicPr>
        <p:blipFill>
          <a:blip r:embed="rId2"/>
          <a:srcRect/>
          <a:stretch>
            <a:fillRect/>
          </a:stretch>
        </p:blipFill>
        <p:spPr bwMode="auto">
          <a:xfrm>
            <a:off x="914400" y="266700"/>
            <a:ext cx="7162800" cy="6591300"/>
          </a:xfrm>
          <a:prstGeom prst="rect">
            <a:avLst/>
          </a:prstGeom>
          <a:noFill/>
          <a:ln w="9525">
            <a:noFill/>
            <a:miter lim="800000"/>
            <a:headEnd/>
            <a:tailEnd/>
          </a:ln>
        </p:spPr>
      </p:pic>
      <p:sp>
        <p:nvSpPr>
          <p:cNvPr id="4" name="Rounded Rectangular Callout 3">
            <a:extLst>
              <a:ext uri="{FF2B5EF4-FFF2-40B4-BE49-F238E27FC236}">
                <a16:creationId xmlns:a16="http://schemas.microsoft.com/office/drawing/2014/main" id="{429DF3FB-CD83-4047-81EA-06F14B6E10E4}"/>
              </a:ext>
            </a:extLst>
          </p:cNvPr>
          <p:cNvSpPr/>
          <p:nvPr/>
        </p:nvSpPr>
        <p:spPr>
          <a:xfrm flipH="1">
            <a:off x="304800" y="1447800"/>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tiêu hoá</a:t>
            </a:r>
          </a:p>
        </p:txBody>
      </p:sp>
      <p:sp>
        <p:nvSpPr>
          <p:cNvPr id="7" name="Rounded Rectangular Callout 6">
            <a:extLst>
              <a:ext uri="{FF2B5EF4-FFF2-40B4-BE49-F238E27FC236}">
                <a16:creationId xmlns:a16="http://schemas.microsoft.com/office/drawing/2014/main" id="{0EE86988-149F-B14E-8556-50CFFCFCE9C6}"/>
              </a:ext>
            </a:extLst>
          </p:cNvPr>
          <p:cNvSpPr/>
          <p:nvPr/>
        </p:nvSpPr>
        <p:spPr>
          <a:xfrm flipH="1">
            <a:off x="-32795" y="4553584"/>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hô hấp</a:t>
            </a:r>
          </a:p>
        </p:txBody>
      </p:sp>
      <p:sp>
        <p:nvSpPr>
          <p:cNvPr id="8" name="Rounded Rectangular Callout 7">
            <a:extLst>
              <a:ext uri="{FF2B5EF4-FFF2-40B4-BE49-F238E27FC236}">
                <a16:creationId xmlns:a16="http://schemas.microsoft.com/office/drawing/2014/main" id="{AD0C6814-8FAE-0243-BD3A-B90CD97CBBA3}"/>
              </a:ext>
            </a:extLst>
          </p:cNvPr>
          <p:cNvSpPr/>
          <p:nvPr/>
        </p:nvSpPr>
        <p:spPr>
          <a:xfrm>
            <a:off x="7391400" y="4516207"/>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bài tiết</a:t>
            </a:r>
          </a:p>
        </p:txBody>
      </p:sp>
      <p:sp>
        <p:nvSpPr>
          <p:cNvPr id="9" name="Rounded Rectangular Callout 8">
            <a:extLst>
              <a:ext uri="{FF2B5EF4-FFF2-40B4-BE49-F238E27FC236}">
                <a16:creationId xmlns:a16="http://schemas.microsoft.com/office/drawing/2014/main" id="{863741CC-62FA-5E47-9A42-243564D245C7}"/>
              </a:ext>
            </a:extLst>
          </p:cNvPr>
          <p:cNvSpPr/>
          <p:nvPr/>
        </p:nvSpPr>
        <p:spPr>
          <a:xfrm>
            <a:off x="5410200" y="653684"/>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a:t>
            </a:r>
            <a:r>
              <a:rPr lang="x-none"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tuần hoàn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amond(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228600"/>
            <a:ext cx="7620000" cy="1200150"/>
          </a:xfrm>
          <a:prstGeom prst="rect">
            <a:avLst/>
          </a:prstGeom>
          <a:noFill/>
          <a:ln w="9525">
            <a:noFill/>
            <a:miter lim="800000"/>
            <a:headEnd/>
            <a:tailEnd/>
          </a:ln>
        </p:spPr>
        <p:txBody>
          <a:bodyPr>
            <a:spAutoFit/>
          </a:bodyPr>
          <a:lstStyle/>
          <a:p>
            <a:pPr>
              <a:spcBef>
                <a:spcPct val="50000"/>
              </a:spcBef>
            </a:pPr>
            <a:r>
              <a:rPr lang="en-US" sz="2400">
                <a:solidFill>
                  <a:schemeClr val="accent2"/>
                </a:solidFill>
              </a:rPr>
              <a:t>Trong số những cơ quan ở các hình trên, cơ quan nào trực tiếp thực hiện quá trình trao đổi chất giữa cơ thể với môi trường bên ngoài? </a:t>
            </a:r>
          </a:p>
        </p:txBody>
      </p:sp>
      <p:pic>
        <p:nvPicPr>
          <p:cNvPr id="6149" name="Picture 5" descr="9245F4AD"/>
          <p:cNvPicPr>
            <a:picLocks noChangeAspect="1" noChangeArrowheads="1"/>
          </p:cNvPicPr>
          <p:nvPr/>
        </p:nvPicPr>
        <p:blipFill>
          <a:blip r:embed="rId2"/>
          <a:srcRect/>
          <a:stretch>
            <a:fillRect/>
          </a:stretch>
        </p:blipFill>
        <p:spPr bwMode="auto">
          <a:xfrm>
            <a:off x="1790700" y="1752600"/>
            <a:ext cx="5105400" cy="4699000"/>
          </a:xfrm>
          <a:prstGeom prst="rect">
            <a:avLst/>
          </a:prstGeom>
          <a:noFill/>
          <a:ln w="9525">
            <a:noFill/>
            <a:miter lim="800000"/>
            <a:headEnd/>
            <a:tailEnd/>
          </a:ln>
        </p:spPr>
      </p:pic>
      <p:sp>
        <p:nvSpPr>
          <p:cNvPr id="2" name="Oval 1">
            <a:extLst>
              <a:ext uri="{FF2B5EF4-FFF2-40B4-BE49-F238E27FC236}">
                <a16:creationId xmlns:a16="http://schemas.microsoft.com/office/drawing/2014/main" id="{7C3BAD2B-26CB-C04D-A6E8-5B9270C3DBCB}"/>
              </a:ext>
            </a:extLst>
          </p:cNvPr>
          <p:cNvSpPr/>
          <p:nvPr/>
        </p:nvSpPr>
        <p:spPr>
          <a:xfrm>
            <a:off x="2667000" y="43434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5" name="Oval 4">
            <a:extLst>
              <a:ext uri="{FF2B5EF4-FFF2-40B4-BE49-F238E27FC236}">
                <a16:creationId xmlns:a16="http://schemas.microsoft.com/office/drawing/2014/main" id="{88546776-6F3A-5249-B45A-D813B1E4C849}"/>
              </a:ext>
            </a:extLst>
          </p:cNvPr>
          <p:cNvSpPr/>
          <p:nvPr/>
        </p:nvSpPr>
        <p:spPr>
          <a:xfrm>
            <a:off x="25908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6" name="Oval 5">
            <a:extLst>
              <a:ext uri="{FF2B5EF4-FFF2-40B4-BE49-F238E27FC236}">
                <a16:creationId xmlns:a16="http://schemas.microsoft.com/office/drawing/2014/main" id="{99C09886-63CB-734E-AAF6-1CCDEA8840D9}"/>
              </a:ext>
            </a:extLst>
          </p:cNvPr>
          <p:cNvSpPr/>
          <p:nvPr/>
        </p:nvSpPr>
        <p:spPr>
          <a:xfrm>
            <a:off x="58674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ppt_x"/>
                                          </p:val>
                                        </p:tav>
                                        <p:tav tm="100000">
                                          <p:val>
                                            <p:strVal val="#ppt_x"/>
                                          </p:val>
                                        </p:tav>
                                      </p:tavLst>
                                    </p:anim>
                                    <p:anim calcmode="lin" valueType="num">
                                      <p:cBhvr additive="base">
                                        <p:cTn id="1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29" y="39858"/>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x-none" sz="6600" dirty="0">
                <a:solidFill>
                  <a:srgbClr val="FF0000"/>
                </a:solidFill>
                <a:latin typeface="Times New Roman" panose="02020603050405020304" pitchFamily="18" charset="0"/>
                <a:cs typeface="Times New Roman" panose="02020603050405020304" pitchFamily="18" charset="0"/>
              </a:rPr>
              <a:t>Cơ quan tiêu hoá</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x-none" sz="4000" dirty="0">
                <a:latin typeface="Times New Roman" panose="02020603050405020304" pitchFamily="18" charset="0"/>
                <a:cs typeface="Times New Roman" panose="02020603050405020304" pitchFamily="18" charset="0"/>
              </a:rPr>
              <a:t>➣ Cơ quan tiêu hoá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x-none"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biểu hiện bên ngoài của quá trình trao đổi chất ở cơ quan tiêu hoá là gì</a:t>
            </a:r>
            <a:r>
              <a:rPr lang="x-none"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SGK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x-none" sz="36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3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657600" y="685800"/>
            <a:ext cx="2286000" cy="457200"/>
          </a:xfrm>
          <a:prstGeom prst="rect">
            <a:avLst/>
          </a:prstGeom>
          <a:noFill/>
          <a:ln w="9525">
            <a:noFill/>
            <a:miter lim="800000"/>
            <a:headEnd/>
            <a:tailEnd/>
          </a:ln>
        </p:spPr>
        <p:txBody>
          <a:bodyPr>
            <a:spAutoFit/>
          </a:bodyPr>
          <a:lstStyle/>
          <a:p>
            <a:pPr algn="ctr">
              <a:spcBef>
                <a:spcPct val="50000"/>
              </a:spcBef>
            </a:pPr>
            <a:r>
              <a:rPr lang="en-US" sz="2400">
                <a:solidFill>
                  <a:schemeClr val="hlink"/>
                </a:solidFill>
              </a:rPr>
              <a:t>Môn Khoa học</a:t>
            </a:r>
          </a:p>
        </p:txBody>
      </p:sp>
      <p:sp>
        <p:nvSpPr>
          <p:cNvPr id="6147" name="Text Box 6"/>
          <p:cNvSpPr txBox="1">
            <a:spLocks noChangeArrowheads="1"/>
          </p:cNvSpPr>
          <p:nvPr/>
        </p:nvSpPr>
        <p:spPr bwMode="auto">
          <a:xfrm>
            <a:off x="1676400" y="1146175"/>
            <a:ext cx="64770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rPr>
              <a:t>Bài: </a:t>
            </a:r>
            <a:r>
              <a:rPr lang="en-US" sz="2400" b="1">
                <a:solidFill>
                  <a:srgbClr val="FF0000"/>
                </a:solidFill>
              </a:rPr>
              <a:t>TRAO ĐỔI CHẤT Ở NGƯỜI</a:t>
            </a:r>
            <a:r>
              <a:rPr lang="en-US" sz="2400">
                <a:solidFill>
                  <a:srgbClr val="FF0000"/>
                </a:solidFill>
              </a:rPr>
              <a:t> ( Tiếp theo )</a:t>
            </a:r>
          </a:p>
        </p:txBody>
      </p:sp>
      <p:pic>
        <p:nvPicPr>
          <p:cNvPr id="8199" name="Picture 7" descr="9A052A0B"/>
          <p:cNvPicPr>
            <a:picLocks noChangeAspect="1" noChangeArrowheads="1"/>
          </p:cNvPicPr>
          <p:nvPr/>
        </p:nvPicPr>
        <p:blipFill>
          <a:blip r:embed="rId2"/>
          <a:srcRect/>
          <a:stretch>
            <a:fillRect/>
          </a:stretch>
        </p:blipFill>
        <p:spPr bwMode="auto">
          <a:xfrm>
            <a:off x="1143000" y="1600200"/>
            <a:ext cx="2246313" cy="4038600"/>
          </a:xfrm>
          <a:prstGeom prst="rect">
            <a:avLst/>
          </a:prstGeom>
          <a:noFill/>
          <a:ln w="9525">
            <a:noFill/>
            <a:miter lim="800000"/>
            <a:headEnd/>
            <a:tailEnd/>
          </a:ln>
        </p:spPr>
      </p:pic>
      <p:sp>
        <p:nvSpPr>
          <p:cNvPr id="8200" name="Text Box 8"/>
          <p:cNvSpPr txBox="1">
            <a:spLocks noChangeArrowheads="1"/>
          </p:cNvSpPr>
          <p:nvPr/>
        </p:nvSpPr>
        <p:spPr bwMode="auto">
          <a:xfrm>
            <a:off x="990600" y="5483225"/>
            <a:ext cx="2667000" cy="457200"/>
          </a:xfrm>
          <a:prstGeom prst="rect">
            <a:avLst/>
          </a:prstGeom>
          <a:noFill/>
          <a:ln w="9525">
            <a:noFill/>
            <a:miter lim="800000"/>
            <a:headEnd/>
            <a:tailEnd/>
          </a:ln>
        </p:spPr>
        <p:txBody>
          <a:bodyPr>
            <a:spAutoFit/>
          </a:bodyPr>
          <a:lstStyle/>
          <a:p>
            <a:pPr>
              <a:spcBef>
                <a:spcPct val="50000"/>
              </a:spcBef>
            </a:pP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hóa</a:t>
            </a:r>
            <a:endParaRPr lang="en-US" sz="2400" dirty="0">
              <a:solidFill>
                <a:srgbClr val="FF0066"/>
              </a:solidFill>
            </a:endParaRPr>
          </a:p>
        </p:txBody>
      </p:sp>
      <p:sp>
        <p:nvSpPr>
          <p:cNvPr id="8201" name="Text Box 9"/>
          <p:cNvSpPr txBox="1">
            <a:spLocks noChangeArrowheads="1"/>
          </p:cNvSpPr>
          <p:nvPr/>
        </p:nvSpPr>
        <p:spPr bwMode="auto">
          <a:xfrm>
            <a:off x="3886200" y="1905000"/>
            <a:ext cx="4572000" cy="1570038"/>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Biến</a:t>
            </a:r>
            <a:r>
              <a:rPr lang="en-US" sz="2400" dirty="0">
                <a:solidFill>
                  <a:schemeClr val="hlink"/>
                </a:solidFill>
              </a:rPr>
              <a:t> </a:t>
            </a:r>
            <a:r>
              <a:rPr lang="en-US" sz="2400" dirty="0" err="1">
                <a:solidFill>
                  <a:schemeClr val="hlink"/>
                </a:solidFill>
              </a:rPr>
              <a:t>đổi</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chất</a:t>
            </a:r>
            <a:r>
              <a:rPr lang="en-US" sz="2400" dirty="0">
                <a:solidFill>
                  <a:schemeClr val="hlink"/>
                </a:solidFill>
              </a:rPr>
              <a:t> </a:t>
            </a:r>
            <a:r>
              <a:rPr lang="en-US" sz="2400" dirty="0" err="1">
                <a:solidFill>
                  <a:schemeClr val="hlink"/>
                </a:solidFill>
              </a:rPr>
              <a:t>dinh</a:t>
            </a:r>
            <a:r>
              <a:rPr lang="en-US" sz="2400" dirty="0">
                <a:solidFill>
                  <a:schemeClr val="hlink"/>
                </a:solidFill>
              </a:rPr>
              <a:t> </a:t>
            </a:r>
            <a:r>
              <a:rPr lang="en-US" sz="2400" dirty="0" err="1">
                <a:solidFill>
                  <a:schemeClr val="hlink"/>
                </a:solidFill>
              </a:rPr>
              <a:t>dưỡng</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r>
              <a:rPr lang="en-US" sz="2400" dirty="0">
                <a:solidFill>
                  <a:schemeClr val="hlink"/>
                </a:solidFill>
              </a:rPr>
              <a:t>.</a:t>
            </a:r>
          </a:p>
        </p:txBody>
      </p:sp>
      <p:sp>
        <p:nvSpPr>
          <p:cNvPr id="8202" name="Text Box 10"/>
          <p:cNvSpPr txBox="1">
            <a:spLocks noChangeArrowheads="1"/>
          </p:cNvSpPr>
          <p:nvPr/>
        </p:nvSpPr>
        <p:spPr bwMode="auto">
          <a:xfrm>
            <a:off x="3886200" y="3657600"/>
            <a:ext cx="4191000" cy="2308225"/>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endParaRPr lang="en-US"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amond(in)">
                                      <p:cBhvr>
                                        <p:cTn id="7" dur="20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 calcmode="lin" valueType="num">
                                      <p:cBhvr additive="base">
                                        <p:cTn id="12" dur="500" fill="hold"/>
                                        <p:tgtEl>
                                          <p:spTgt spid="8200"/>
                                        </p:tgtEl>
                                        <p:attrNameLst>
                                          <p:attrName>ppt_x</p:attrName>
                                        </p:attrNameLst>
                                      </p:cBhvr>
                                      <p:tavLst>
                                        <p:tav tm="0">
                                          <p:val>
                                            <p:strVal val="#ppt_x"/>
                                          </p:val>
                                        </p:tav>
                                        <p:tav tm="100000">
                                          <p:val>
                                            <p:strVal val="#ppt_x"/>
                                          </p:val>
                                        </p:tav>
                                      </p:tavLst>
                                    </p:anim>
                                    <p:anim calcmode="lin" valueType="num">
                                      <p:cBhvr additive="base">
                                        <p:cTn id="13"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01"/>
                                        </p:tgtEl>
                                        <p:attrNameLst>
                                          <p:attrName>style.visibility</p:attrName>
                                        </p:attrNameLst>
                                      </p:cBhvr>
                                      <p:to>
                                        <p:strVal val="visible"/>
                                      </p:to>
                                    </p:set>
                                    <p:animEffect transition="in" filter="blinds(horizontal)">
                                      <p:cBhvr>
                                        <p:cTn id="18" dur="500"/>
                                        <p:tgtEl>
                                          <p:spTgt spid="82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box(in)">
                                      <p:cBhvr>
                                        <p:cTn id="23"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x-none" sz="6600" dirty="0">
                <a:solidFill>
                  <a:srgbClr val="FF0000"/>
                </a:solidFill>
                <a:latin typeface="Times New Roman" panose="02020603050405020304" pitchFamily="18" charset="0"/>
                <a:cs typeface="Times New Roman" panose="02020603050405020304" pitchFamily="18" charset="0"/>
              </a:rPr>
              <a:t>Cơ quan hô hấp:</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x-none" sz="4000" dirty="0">
                <a:latin typeface="Times New Roman" panose="02020603050405020304" pitchFamily="18" charset="0"/>
                <a:cs typeface="Times New Roman" panose="02020603050405020304" pitchFamily="18" charset="0"/>
              </a:rPr>
              <a:t>➣ Cơ quan hô hấp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x-none"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dấu hiệu bên ngoài của quá trình trao đổi chất ở cơ quan hô hấp là gì</a:t>
            </a:r>
            <a:r>
              <a:rPr lang="x-none"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US" sz="3600" i="1" dirty="0">
                <a:latin typeface="Times New Roman" panose="02020603050405020304" pitchFamily="18" charset="0"/>
                <a:cs typeface="Times New Roman" panose="02020603050405020304" pitchFamily="18" charset="0"/>
              </a:rPr>
              <a:t>:</a:t>
            </a:r>
            <a:endParaRPr lang="x-none"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1160</Words>
  <Application>Microsoft Office PowerPoint</Application>
  <PresentationFormat>On-screen Show (4:3)</PresentationFormat>
  <Paragraphs>112</Paragraphs>
  <Slides>25</Slides>
  <Notes>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宋体</vt:lpstr>
      <vt:lpstr>宋体</vt:lpstr>
      <vt:lpstr>.VnCommercial Script</vt:lpstr>
      <vt:lpstr>Arial</vt:lpstr>
      <vt:lpstr>Calibri</vt:lpstr>
      <vt:lpstr>Times New Roman</vt:lpstr>
      <vt:lpstr>Wingdings</vt:lpstr>
      <vt:lpstr>Default Design</vt:lpstr>
      <vt:lpstr>1_Default Design</vt:lpstr>
      <vt:lpstr>1_默认设计模板</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Ngoài cơ quan bài tiết nước tiểu, các tuyến mồ hôi ở da cũng góp phần lọc máu. Các chất thừa, chất độc cũng được thải qua mồ hôi.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trung</dc:creator>
  <cp:lastModifiedBy>Admin</cp:lastModifiedBy>
  <cp:revision>110</cp:revision>
  <dcterms:created xsi:type="dcterms:W3CDTF">2010-10-14T01:11:16Z</dcterms:created>
  <dcterms:modified xsi:type="dcterms:W3CDTF">2022-09-22T01:00:16Z</dcterms:modified>
</cp:coreProperties>
</file>