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3" r:id="rId3"/>
    <p:sldMasterId id="2147483820" r:id="rId4"/>
  </p:sldMasterIdLst>
  <p:notesMasterIdLst>
    <p:notesMasterId r:id="rId23"/>
  </p:notesMasterIdLst>
  <p:sldIdLst>
    <p:sldId id="601" r:id="rId5"/>
    <p:sldId id="276" r:id="rId6"/>
    <p:sldId id="430" r:id="rId7"/>
    <p:sldId id="429" r:id="rId8"/>
    <p:sldId id="437" r:id="rId9"/>
    <p:sldId id="439" r:id="rId10"/>
    <p:sldId id="602" r:id="rId11"/>
    <p:sldId id="316" r:id="rId12"/>
    <p:sldId id="432" r:id="rId13"/>
    <p:sldId id="391" r:id="rId14"/>
    <p:sldId id="397" r:id="rId15"/>
    <p:sldId id="393" r:id="rId16"/>
    <p:sldId id="434" r:id="rId17"/>
    <p:sldId id="398" r:id="rId18"/>
    <p:sldId id="446" r:id="rId19"/>
    <p:sldId id="433" r:id="rId20"/>
    <p:sldId id="308" r:id="rId21"/>
    <p:sldId id="3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20C4"/>
    <a:srgbClr val="AE82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ECFC0-1F77-405F-9351-A3CC9AAA6CA1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5E2B3-70EA-4BD2-8B36-C688BDC7C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90945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5760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43049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3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377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828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77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7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93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7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4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8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42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3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289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92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5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48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3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9498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44811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2B20B6-1C89-4057-B793-3BAC6EA85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2697C-38AC-4016-882C-884F95C4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B140C6-9B3E-4E8C-A764-BB79EDDF9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71737-7E22-46C3-8367-05B514AC0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5AD928-14EF-4418-B0A8-F3D5C26F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534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1AF754-0AFF-437E-A43C-902C6FC3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00AAA9-65B5-4F67-BF4A-23BB9B98B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8A8169-9C9F-40F8-97C5-6481283C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18A097-EB63-4410-A310-10576011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A3443-B3F1-43CE-B2D3-4A16712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47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2BD6A-57A1-4523-B1E2-9998AD61B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9F623B-9615-4530-82DB-E70029C72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965C83-4E21-43DD-87AB-7F3B3887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F6310-4CF8-44DC-833E-E9283CA1E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1A70B6-C946-41ED-9B11-ECF1F555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541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08766E-E6BB-4306-90A8-34701C99C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BE269C-A177-467D-A639-BE86864F9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F44399E-1FD6-4078-82EA-DC6BDA07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70EA8D-8E63-40F6-8C9F-9BF01943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A87A55-C844-4D8E-9E0F-A5A82F2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E1B9B4-9AC1-428C-A944-946A06BA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8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44701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95CD14-5FCF-469C-B496-9A5931AA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857D29-653E-4F44-8E73-A6CA001C8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1F2B26-1F72-4709-8BFD-42FAC4CD6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C62BFEC-BBC9-4578-AD8D-AE18062B8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17E1673-2E58-4469-9E3C-C4187646C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234A400-178E-46A4-AEB3-5A4B8ABA5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99AF799-5881-4A5B-BC57-C8DD538DD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AA7CB2-39E9-4E19-981D-C96F9C6C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279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72C2EB-A2B0-408A-AE31-5710BE00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EE43EAB-E011-415C-AE40-653E8CEB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B82CDC4-7381-4695-B6EF-20D391CE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F4C35A-AD31-4C85-8149-F42C4A5D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963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72729E-8987-493A-BA8B-5BC2C78E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9351912-0C93-46F5-AE1D-2A2AF4B8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2801707-9521-43A1-9419-78179649E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1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617093-A184-4681-A1F9-626A9C4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1C65D3-5490-4242-A390-2EBD7C171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BCE266-3AA6-4547-BAE4-9C5F8FED5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B003E6-6EE0-4950-94E9-82B7989D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3F7DF8-26A0-4347-A7AC-90F5469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45E8DD-2DA8-4BB4-8DBD-3028FBBA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877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5D9B81-38D2-4B56-8B0D-AAEF3007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335523-224F-479D-9752-9A5C2B395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860CD6-2636-4332-A9AB-AA8D0BA68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D6983FA-116F-476D-B9CA-17972A606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B4319E4-0842-424E-8D60-8B6EA6F4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171FB2-930C-47E6-ACEF-91C762BE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01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D8E12-1FA5-480F-ADAE-A798EC8B4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F3D041D-ACAA-4CA1-9DCF-5CBC09F82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2594C-F1AA-4D73-BD43-B8255ACB1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CA547-27CA-4495-BE51-AF9DE4BC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A4D4A1-BB6F-433C-9BB3-D9219DEC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579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7C7CEC7-0460-446A-BBC4-C1F2D2849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8B1394-8969-4118-A60D-99478CC7C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197AA4-4484-4212-8A6B-1C966045C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2071E3-E290-40DD-9DB0-787BA75C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5AFCD2-1E6A-4761-BB3C-7F51406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81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2825"/>
          <a:stretch/>
        </p:blipFill>
        <p:spPr>
          <a:xfrm>
            <a:off x="259" y="-11817"/>
            <a:ext cx="12175159" cy="69454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组合 2"/>
          <p:cNvGrpSpPr/>
          <p:nvPr userDrawn="1"/>
        </p:nvGrpSpPr>
        <p:grpSpPr>
          <a:xfrm rot="20983264">
            <a:off x="8997970" y="591853"/>
            <a:ext cx="280292" cy="200835"/>
            <a:chOff x="3425492" y="836712"/>
            <a:chExt cx="850149" cy="812194"/>
          </a:xfrm>
          <a:solidFill>
            <a:srgbClr val="DAC2EC">
              <a:alpha val="63922"/>
            </a:srgbClr>
          </a:solidFill>
        </p:grpSpPr>
        <p:sp>
          <p:nvSpPr>
            <p:cNvPr id="4" name="心形 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" name="心形 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6" name="心形 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" name="心形 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" name="心形 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 userDrawn="1"/>
        </p:nvGrpSpPr>
        <p:grpSpPr>
          <a:xfrm rot="1008724">
            <a:off x="-479232" y="1179846"/>
            <a:ext cx="798315" cy="572007"/>
            <a:chOff x="3425492" y="836712"/>
            <a:chExt cx="850149" cy="812194"/>
          </a:xfrm>
          <a:solidFill>
            <a:srgbClr val="FFC2E0">
              <a:alpha val="58824"/>
            </a:srgbClr>
          </a:solidFill>
        </p:grpSpPr>
        <p:sp>
          <p:nvSpPr>
            <p:cNvPr id="11" name="心形 1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2" name="心形 1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3" name="心形 1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4" name="心形 1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5" name="心形 1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组合 27"/>
          <p:cNvGrpSpPr/>
          <p:nvPr userDrawn="1"/>
        </p:nvGrpSpPr>
        <p:grpSpPr>
          <a:xfrm rot="20983264">
            <a:off x="562443" y="-144646"/>
            <a:ext cx="404201" cy="289617"/>
            <a:chOff x="3425492" y="836712"/>
            <a:chExt cx="850149" cy="812194"/>
          </a:xfrm>
          <a:solidFill>
            <a:srgbClr val="FF3399">
              <a:alpha val="65098"/>
            </a:srgbClr>
          </a:solidFill>
        </p:grpSpPr>
        <p:sp>
          <p:nvSpPr>
            <p:cNvPr id="29" name="心形 2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0" name="心形 2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1" name="心形 3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2" name="心形 3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3" name="心形 3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 rot="20983264">
            <a:off x="-255205" y="386491"/>
            <a:ext cx="897409" cy="643008"/>
            <a:chOff x="3425492" y="836712"/>
            <a:chExt cx="850149" cy="812194"/>
          </a:xfrm>
          <a:solidFill>
            <a:srgbClr val="FFF5CC">
              <a:alpha val="69804"/>
            </a:srgbClr>
          </a:solidFill>
        </p:grpSpPr>
        <p:sp>
          <p:nvSpPr>
            <p:cNvPr id="35" name="心形 34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6" name="心形 35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7" name="心形 36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8" name="心形 37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39" name="心形 38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53" name="组合 52"/>
          <p:cNvGrpSpPr/>
          <p:nvPr userDrawn="1"/>
        </p:nvGrpSpPr>
        <p:grpSpPr>
          <a:xfrm rot="297948">
            <a:off x="11381172" y="1031987"/>
            <a:ext cx="405368" cy="290452"/>
            <a:chOff x="3425492" y="836712"/>
            <a:chExt cx="850149" cy="812194"/>
          </a:xfrm>
          <a:solidFill>
            <a:srgbClr val="D4EBF5">
              <a:alpha val="69804"/>
            </a:srgbClr>
          </a:solidFill>
        </p:grpSpPr>
        <p:sp>
          <p:nvSpPr>
            <p:cNvPr id="54" name="心形 5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5" name="心形 5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6" name="心形 5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7" name="心形 5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58" name="心形 5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 userDrawn="1"/>
        </p:nvGrpSpPr>
        <p:grpSpPr>
          <a:xfrm rot="616736" flipH="1">
            <a:off x="-144697" y="-102197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73" name="心形 7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4" name="心形 7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6" name="心形 7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7" name="心形 7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78" name="心形 7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79" name="组合 78"/>
          <p:cNvGrpSpPr/>
          <p:nvPr userDrawn="1"/>
        </p:nvGrpSpPr>
        <p:grpSpPr>
          <a:xfrm rot="616736" flipH="1">
            <a:off x="771060" y="143529"/>
            <a:ext cx="667456" cy="478243"/>
            <a:chOff x="3425492" y="836712"/>
            <a:chExt cx="850149" cy="812194"/>
          </a:xfrm>
          <a:solidFill>
            <a:schemeClr val="accent2"/>
          </a:solidFill>
        </p:grpSpPr>
        <p:sp>
          <p:nvSpPr>
            <p:cNvPr id="80" name="心形 79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1" name="心形 80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2" name="心形 81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3" name="心形 82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84" name="心形 83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1" name="组合 90"/>
          <p:cNvGrpSpPr/>
          <p:nvPr userDrawn="1"/>
        </p:nvGrpSpPr>
        <p:grpSpPr>
          <a:xfrm rot="20636176" flipH="1">
            <a:off x="1727405" y="11089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2" name="心形 9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3" name="心形 9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4" name="心形 9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5" name="心形 9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6" name="心形 9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组合 96"/>
          <p:cNvGrpSpPr/>
          <p:nvPr userDrawn="1"/>
        </p:nvGrpSpPr>
        <p:grpSpPr>
          <a:xfrm rot="20636176" flipH="1">
            <a:off x="11196876" y="144341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98" name="心形 97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99" name="心形 98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0" name="心形 99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1" name="心形 100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2" name="心形 101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grpSp>
        <p:nvGrpSpPr>
          <p:cNvPr id="103" name="组合 102"/>
          <p:cNvGrpSpPr/>
          <p:nvPr userDrawn="1"/>
        </p:nvGrpSpPr>
        <p:grpSpPr>
          <a:xfrm rot="20636176" flipH="1">
            <a:off x="7968101" y="192073"/>
            <a:ext cx="424235" cy="303971"/>
            <a:chOff x="3425492" y="836712"/>
            <a:chExt cx="850149" cy="812194"/>
          </a:xfrm>
          <a:solidFill>
            <a:srgbClr val="00B0F0"/>
          </a:solidFill>
        </p:grpSpPr>
        <p:sp>
          <p:nvSpPr>
            <p:cNvPr id="104" name="心形 103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5" name="心形 104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6" name="心形 105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7" name="心形 106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08" name="心形 107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  <p:pic>
        <p:nvPicPr>
          <p:cNvPr id="109" name="图片 108" descr="5-6.png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12" b="100000" l="0" r="996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90" b="2888"/>
          <a:stretch/>
        </p:blipFill>
        <p:spPr bwMode="auto">
          <a:xfrm>
            <a:off x="-172241" y="5180161"/>
            <a:ext cx="12787928" cy="1753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图片 109" descr="5-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137" y="5606523"/>
            <a:ext cx="12364256" cy="135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" name="组合 110"/>
          <p:cNvGrpSpPr/>
          <p:nvPr userDrawn="1"/>
        </p:nvGrpSpPr>
        <p:grpSpPr>
          <a:xfrm rot="616736" flipH="1">
            <a:off x="9964991" y="454258"/>
            <a:ext cx="524247" cy="375631"/>
            <a:chOff x="3425492" y="836712"/>
            <a:chExt cx="850149" cy="812194"/>
          </a:xfrm>
          <a:solidFill>
            <a:srgbClr val="F79443"/>
          </a:solidFill>
        </p:grpSpPr>
        <p:sp>
          <p:nvSpPr>
            <p:cNvPr id="112" name="心形 111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3" name="心形 112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4" name="心形 113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5" name="心形 114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  <p:sp>
          <p:nvSpPr>
            <p:cNvPr id="116" name="心形 115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7409">
                <a:defRPr/>
              </a:pPr>
              <a:endParaRPr lang="zh-CN" altLang="en-US" sz="1705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619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4690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58800" y="-22124"/>
            <a:ext cx="12509600" cy="7001171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7625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4312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72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1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4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956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44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79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04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1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07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7CC1-971B-4666-AD91-FD99974FBFB7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51EC-5ABE-4381-98FC-BEC42D79A1ED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3303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2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909BB63-BC2A-4A0F-82DF-B89188398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ECDB0A-AB29-4B7F-B41A-643427D95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494C8E-2B00-4EC3-B970-D18A94C170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D2230D0-F134-470C-ACCD-5706E17C232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10/10/2022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2D0782-F12E-4EBD-8FB8-F3D9E804B0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8DB60-38BD-4C37-8F31-A0CC2F1A7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0D59858-9A39-4426-B4F1-BFA319BC14C3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5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44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Tuoi%20hong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tiff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7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0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FCA56470-8D31-B35D-5A10-D2D97A41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100" y="5791200"/>
            <a:ext cx="12496800" cy="1066800"/>
          </a:xfrm>
          <a:prstGeom prst="rect">
            <a:avLst/>
          </a:prstGeom>
          <a:solidFill>
            <a:srgbClr val="000066"/>
          </a:solidFill>
          <a:ln w="5080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/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67">
              <a:solidFill>
                <a:srgbClr val="000000"/>
              </a:solidFill>
            </a:endParaRPr>
          </a:p>
        </p:txBody>
      </p:sp>
      <p:pic>
        <p:nvPicPr>
          <p:cNvPr id="25607" name="Tuoi hong.mp3">
            <a:hlinkClick r:id="" action="ppaction://media"/>
            <a:extLst>
              <a:ext uri="{FF2B5EF4-FFF2-40B4-BE49-F238E27FC236}">
                <a16:creationId xmlns:a16="http://schemas.microsoft.com/office/drawing/2014/main" xmlns="" id="{EE1C571B-9D05-7059-5343-8BCCC2E9B52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953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Hoa tiet">
            <a:extLst>
              <a:ext uri="{FF2B5EF4-FFF2-40B4-BE49-F238E27FC236}">
                <a16:creationId xmlns:a16="http://schemas.microsoft.com/office/drawing/2014/main" xmlns="" id="{E220C8FB-9907-B8DA-CCAC-30F0B328D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43"/>
          <a:stretch>
            <a:fillRect/>
          </a:stretch>
        </p:blipFill>
        <p:spPr bwMode="auto">
          <a:xfrm>
            <a:off x="-51760" y="133624"/>
            <a:ext cx="2290233" cy="175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>
            <a:extLst>
              <a:ext uri="{FF2B5EF4-FFF2-40B4-BE49-F238E27FC236}">
                <a16:creationId xmlns:a16="http://schemas.microsoft.com/office/drawing/2014/main" xmlns="" id="{5C2178F3-4C76-63F4-2EF4-F0C096D9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3" t="29068"/>
          <a:stretch>
            <a:fillRect/>
          </a:stretch>
        </p:blipFill>
        <p:spPr bwMode="auto">
          <a:xfrm>
            <a:off x="9607551" y="2351617"/>
            <a:ext cx="2946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Hình chữ nhật 1">
            <a:extLst>
              <a:ext uri="{FF2B5EF4-FFF2-40B4-BE49-F238E27FC236}">
                <a16:creationId xmlns:a16="http://schemas.microsoft.com/office/drawing/2014/main" xmlns="" id="{D3237FF6-D263-B8EF-F868-326D4AE1EE7C}"/>
              </a:ext>
            </a:extLst>
          </p:cNvPr>
          <p:cNvSpPr/>
          <p:nvPr/>
        </p:nvSpPr>
        <p:spPr>
          <a:xfrm>
            <a:off x="506995" y="1739786"/>
            <a:ext cx="8570613" cy="2593807"/>
          </a:xfrm>
          <a:prstGeom prst="rect">
            <a:avLst/>
          </a:prstGeom>
          <a:noFill/>
        </p:spPr>
        <p:txBody>
          <a:bodyPr wrap="none" lIns="91439" tIns="45719" rIns="91439" bIns="45719" numCol="1">
            <a:prstTxWarp prst="textCanUp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914354">
              <a:defRPr/>
            </a:pPr>
            <a:r>
              <a:rPr lang="en-US" sz="20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Tập</a:t>
            </a:r>
            <a:r>
              <a:rPr lang="en-US" sz="2000" b="1" kern="0" spc="51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2000" b="1" kern="0" spc="51" dirty="0" err="1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đọc</a:t>
            </a:r>
            <a:r>
              <a:rPr lang="en-US" sz="2000" b="1" kern="0" spc="51" dirty="0" smtClean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4</a:t>
            </a:r>
            <a:endParaRPr lang="en-US" sz="2000" b="1" kern="0" spc="51" dirty="0">
              <a:ln w="0">
                <a:solidFill>
                  <a:sysClr val="windowText" lastClr="000000"/>
                </a:solidFill>
              </a:ln>
              <a:solidFill>
                <a:srgbClr val="E44A5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914354">
              <a:defRPr/>
            </a:pP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Chị</a:t>
            </a:r>
            <a:r>
              <a:rPr lang="en-US" sz="3200" b="1" kern="0" spc="51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em</a:t>
            </a:r>
            <a:r>
              <a:rPr lang="en-US" sz="3200" b="1" kern="0" spc="51" dirty="0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 </a:t>
            </a:r>
            <a:r>
              <a:rPr lang="en-US" sz="3200" b="1" kern="0" spc="51" dirty="0" err="1">
                <a:ln w="0">
                  <a:solidFill>
                    <a:sysClr val="windowText" lastClr="000000"/>
                  </a:solidFill>
                </a:ln>
                <a:solidFill>
                  <a:srgbClr val="E44A55"/>
                </a:solidFill>
                <a:effectLst>
                  <a:glow rad="101600">
                    <a:srgbClr val="BBE0E3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Forte" panose="03060902040502070203" pitchFamily="66" charset="0"/>
              </a:rPr>
              <a:t>tôi</a:t>
            </a:r>
            <a:endParaRPr lang="en-US" sz="3200" b="1" kern="0" spc="51" dirty="0">
              <a:ln w="0">
                <a:solidFill>
                  <a:sysClr val="windowText" lastClr="000000"/>
                </a:solidFill>
              </a:ln>
              <a:solidFill>
                <a:srgbClr val="E44A55"/>
              </a:solidFill>
              <a:effectLst>
                <a:glow rad="101600">
                  <a:srgbClr val="BBE0E3">
                    <a:satMod val="175000"/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8199" name="图片 9" descr="图片包含 玩具, 玩偶&#10;&#10;已生成极高可信度的说明">
            <a:extLst>
              <a:ext uri="{FF2B5EF4-FFF2-40B4-BE49-F238E27FC236}">
                <a16:creationId xmlns:a16="http://schemas.microsoft.com/office/drawing/2014/main" xmlns="" id="{86C0A803-A518-D57D-A1B7-A2DE34D3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799" y="4790018"/>
            <a:ext cx="2298700" cy="223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9">
            <a:extLst>
              <a:ext uri="{FF2B5EF4-FFF2-40B4-BE49-F238E27FC236}">
                <a16:creationId xmlns:a16="http://schemas.microsoft.com/office/drawing/2014/main" xmlns="" id="{B67FF3B8-4797-630E-234E-7A5D04A62B0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35681" flipH="1">
            <a:off x="1583267" y="4241801"/>
            <a:ext cx="3033184" cy="168275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201" name="图片 16" descr="图片包含 餐桌&#10;&#10;已生成极高可信度的说明">
            <a:extLst>
              <a:ext uri="{FF2B5EF4-FFF2-40B4-BE49-F238E27FC236}">
                <a16:creationId xmlns:a16="http://schemas.microsoft.com/office/drawing/2014/main" xmlns="" id="{3802ED0F-3AFF-7D1E-36F7-27F8BF305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317" y="3812117"/>
            <a:ext cx="2802467" cy="320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图片 14">
            <a:extLst>
              <a:ext uri="{FF2B5EF4-FFF2-40B4-BE49-F238E27FC236}">
                <a16:creationId xmlns:a16="http://schemas.microsoft.com/office/drawing/2014/main" xmlns="" id="{5688DE1F-DD02-455A-27D6-62308FD07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017" y="-226484"/>
            <a:ext cx="3520016" cy="731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图片 10">
            <a:extLst>
              <a:ext uri="{FF2B5EF4-FFF2-40B4-BE49-F238E27FC236}">
                <a16:creationId xmlns:a16="http://schemas.microsoft.com/office/drawing/2014/main" xmlns="" id="{1A1B6899-AEAE-B308-C605-5C3ED2AF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384" y="666751"/>
            <a:ext cx="1521883" cy="130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941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mph" presetSubtype="0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505" y="-2918239"/>
            <a:ext cx="4582137" cy="57608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5186" y="442900"/>
            <a:ext cx="40334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Times New Roman"/>
              </a:rPr>
              <a:t>Đọc thầm đoạn 1 </a:t>
            </a:r>
          </a:p>
        </p:txBody>
      </p:sp>
      <p:sp>
        <p:nvSpPr>
          <p:cNvPr id="13" name="Subtitle 11"/>
          <p:cNvSpPr txBox="1">
            <a:spLocks/>
          </p:cNvSpPr>
          <p:nvPr/>
        </p:nvSpPr>
        <p:spPr>
          <a:xfrm>
            <a:off x="1292087" y="1548208"/>
            <a:ext cx="8640960" cy="49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>
              <a:buClr>
                <a:prstClr val="black"/>
              </a:buClr>
              <a:buFont typeface="Ubuntu" panose="020B0704020202020204"/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xin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  <a:p>
            <a:pPr marL="139700" indent="0">
              <a:buClr>
                <a:prstClr val="black"/>
              </a:buClr>
              <a:buFont typeface="Ubuntu" panose="020B0704020202020204"/>
              <a:buNone/>
            </a:pPr>
            <a:endParaRPr lang="en-US" sz="3200" b="1" dirty="0">
              <a:solidFill>
                <a:srgbClr val="2403AE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39700" indent="0">
              <a:buClr>
                <a:prstClr val="black"/>
              </a:buClr>
              <a:buFont typeface="Ubuntu" panose="020B0704020202020204"/>
              <a:buNone/>
            </a:pPr>
            <a:endParaRPr lang="en-US" sz="3200" b="1" dirty="0">
              <a:solidFill>
                <a:srgbClr val="2403AE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4" name="Subtitle 11"/>
          <p:cNvSpPr txBox="1">
            <a:spLocks/>
          </p:cNvSpPr>
          <p:nvPr/>
        </p:nvSpPr>
        <p:spPr>
          <a:xfrm>
            <a:off x="1421189" y="2322002"/>
            <a:ext cx="9144000" cy="6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-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Cô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chị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đã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xin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phép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ba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học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.</a:t>
            </a: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rgbClr val="FFBDBD">
                  <a:lumMod val="75000"/>
                </a:srgbClr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Ubuntu" panose="020B0704020202020204"/>
            </a:endParaRPr>
          </a:p>
        </p:txBody>
      </p:sp>
      <p:sp>
        <p:nvSpPr>
          <p:cNvPr id="15" name="Subtitle 11"/>
          <p:cNvSpPr txBox="1">
            <a:spLocks/>
          </p:cNvSpPr>
          <p:nvPr/>
        </p:nvSpPr>
        <p:spPr>
          <a:xfrm>
            <a:off x="1292086" y="3120450"/>
            <a:ext cx="10899913" cy="6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 defTabSz="914400">
              <a:buClr>
                <a:srgbClr val="595959"/>
              </a:buClr>
              <a:buFont typeface="Ubuntu" panose="020B0704020202020204"/>
              <a:buNone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2.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mỗi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lần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dối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hận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?</a:t>
            </a:r>
          </a:p>
          <a:p>
            <a:pPr marL="139700" indent="0" algn="ctr" defTabSz="914400">
              <a:buClr>
                <a:srgbClr val="595959"/>
              </a:buClr>
              <a:buFont typeface="Ubuntu" panose="020B0704020202020204"/>
              <a:buNone/>
              <a:defRPr/>
            </a:pPr>
            <a:r>
              <a:rPr lang="en-US" sz="3200" kern="0" dirty="0">
                <a:solidFill>
                  <a:srgbClr val="59595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sz="3200" i="1" kern="0" dirty="0">
              <a:solidFill>
                <a:srgbClr val="FFBDBD">
                  <a:lumMod val="75000"/>
                </a:srgb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6" name="Subtitle 11"/>
          <p:cNvSpPr txBox="1">
            <a:spLocks/>
          </p:cNvSpPr>
          <p:nvPr/>
        </p:nvSpPr>
        <p:spPr>
          <a:xfrm>
            <a:off x="1192696" y="3782063"/>
            <a:ext cx="12453061" cy="648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 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-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Vì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cô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cũng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rất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thương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ba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.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Cô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ân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hận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vì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mình</a:t>
            </a:r>
            <a:endParaRPr kumimoji="0" lang="en-US" altLang="vi-VN" sz="4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Ubuntu" panose="020B07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đã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nói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dối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,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phụ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lòng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tin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của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 </a:t>
            </a:r>
            <a:r>
              <a:rPr kumimoji="0" lang="en-US" altLang="vi-VN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ba</a:t>
            </a:r>
            <a:r>
              <a:rPr kumimoji="0" lang="en-US" altLang="vi-VN" sz="4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Ubuntu" panose="020B0704020202020204"/>
              </a:rPr>
              <a:t>.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  <a:sym typeface="Ubuntu" panose="020B0704020202020204"/>
            </a:endParaRPr>
          </a:p>
          <a:p>
            <a:pPr marL="139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endParaRPr kumimoji="0" lang="en-US" sz="4000" b="0" i="1" u="none" strike="noStrike" kern="0" cap="none" spc="0" normalizeH="0" baseline="0" noProof="0" dirty="0">
              <a:ln>
                <a:noFill/>
              </a:ln>
              <a:solidFill>
                <a:srgbClr val="FFBDBD">
                  <a:lumMod val="75000"/>
                </a:srgbClr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Ubuntu" panose="020B070402020202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09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343"/>
    </mc:Choice>
    <mc:Fallback xmlns="">
      <p:transition spd="slow" advTm="84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  <p:bldP spid="13" grpId="1"/>
      <p:bldP spid="14" grpId="0" build="p"/>
      <p:bldP spid="14" grpId="1"/>
      <p:bldP spid="15" grpId="0" build="p"/>
      <p:bldP spid="15" grpId="1"/>
      <p:bldP spid="16" grpId="0" build="p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6751916-08E8-2544-89B2-87F4F43B630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7020" y="5255618"/>
            <a:ext cx="1602382" cy="1602382"/>
          </a:xfrm>
          <a:prstGeom prst="rect">
            <a:avLst/>
          </a:prstGeom>
        </p:spPr>
      </p:pic>
      <p:sp>
        <p:nvSpPr>
          <p:cNvPr id="11" name="Subtitle 11"/>
          <p:cNvSpPr txBox="1">
            <a:spLocks/>
          </p:cNvSpPr>
          <p:nvPr/>
        </p:nvSpPr>
        <p:spPr>
          <a:xfrm>
            <a:off x="613944" y="377805"/>
            <a:ext cx="9144000" cy="68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 algn="just">
              <a:buClr>
                <a:prstClr val="black"/>
              </a:buClr>
              <a:buFont typeface="Ubuntu" panose="020B0704020202020204"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thôi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dối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?  </a:t>
            </a:r>
          </a:p>
        </p:txBody>
      </p:sp>
      <p:sp>
        <p:nvSpPr>
          <p:cNvPr id="12" name="Subtitle 11"/>
          <p:cNvSpPr txBox="1">
            <a:spLocks/>
          </p:cNvSpPr>
          <p:nvPr/>
        </p:nvSpPr>
        <p:spPr>
          <a:xfrm>
            <a:off x="191807" y="1061794"/>
            <a:ext cx="11533467" cy="402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-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Cô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em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bắt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chước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cô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chị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cũng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nói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dối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ba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là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đi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tập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văn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nghệ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rồi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Ubuntu" panose="020B0704020202020204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rủ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rạp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chiếu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lướt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qua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mặt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như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thấy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nói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dối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tập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văn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nghệ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lại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rạp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chiếu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bóng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thì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tức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giận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bỏ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về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mắng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thủng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thẳng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đáp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giả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bộ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ngây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thơ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hỏi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Ủa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cũng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ở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đó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Hồi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nãy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bảo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đi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mà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sững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sờ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đã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kern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lộ</a:t>
            </a:r>
            <a:r>
              <a:rPr lang="en-US" sz="36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1397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Ubuntu" panose="020B0704020202020204"/>
              <a:buNone/>
              <a:tabLst/>
              <a:defRPr/>
            </a:pPr>
            <a:endParaRPr kumimoji="0" lang="en-US" sz="3600" b="0" i="1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Ubuntu" panose="020B0704020202020204"/>
            </a:endParaRPr>
          </a:p>
        </p:txBody>
      </p:sp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6DD63FB3-18C0-45D6-BA7A-7EAD2D7F56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50" y="4958320"/>
            <a:ext cx="2516668" cy="2090193"/>
          </a:xfrm>
          <a:prstGeom prst="rect">
            <a:avLst/>
          </a:prstGeom>
        </p:spPr>
      </p:pic>
      <p:pic>
        <p:nvPicPr>
          <p:cNvPr id="7" name="图片 18" descr="2223be3d229db37d30f334096b915142">
            <a:extLst>
              <a:ext uri="{FF2B5EF4-FFF2-40B4-BE49-F238E27FC236}">
                <a16:creationId xmlns:a16="http://schemas.microsoft.com/office/drawing/2014/main" xmlns="" id="{0370B08A-F6EA-4A54-BBD3-E7EBEA635C0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910" y="4729908"/>
            <a:ext cx="5184916" cy="48791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79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26"/>
    </mc:Choice>
    <mc:Fallback xmlns="">
      <p:transition spd="slow" advTm="46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07" y="-242581"/>
            <a:ext cx="3398958" cy="31522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737" y="1501169"/>
            <a:ext cx="3260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Đọc thầm đoạn </a:t>
            </a:r>
            <a:r>
              <a:rPr lang="en-US" sz="3200" b="1" dirty="0">
                <a:solidFill>
                  <a:srgbClr val="002060"/>
                </a:solidFill>
                <a:latin typeface="Times New Roman"/>
              </a:rPr>
              <a:t>3</a:t>
            </a:r>
            <a:r>
              <a:rPr lang="vi-VN" sz="3200" b="1" dirty="0">
                <a:solidFill>
                  <a:srgbClr val="002060"/>
                </a:solidFill>
                <a:latin typeface="Times New Roman"/>
              </a:rPr>
              <a:t> </a:t>
            </a:r>
          </a:p>
        </p:txBody>
      </p:sp>
      <p:sp>
        <p:nvSpPr>
          <p:cNvPr id="12" name="Subtitle 11"/>
          <p:cNvSpPr txBox="1"/>
          <p:nvPr/>
        </p:nvSpPr>
        <p:spPr>
          <a:xfrm>
            <a:off x="969068" y="2537052"/>
            <a:ext cx="11534358" cy="1152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●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○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 panose="020B0704020202020204"/>
              <a:buChar char="■"/>
              <a:defRPr sz="1400" b="0" i="0" u="none" strike="noStrike" cap="none">
                <a:solidFill>
                  <a:schemeClr val="dk1"/>
                </a:solidFill>
                <a:latin typeface="Ubuntu" panose="020B0704020202020204"/>
                <a:ea typeface="Ubuntu" panose="020B0704020202020204"/>
                <a:cs typeface="Ubuntu" panose="020B0704020202020204"/>
                <a:sym typeface="Ubuntu" panose="020B0704020202020204"/>
              </a:defRPr>
            </a:lvl9pPr>
          </a:lstStyle>
          <a:p>
            <a:pPr marL="139700" indent="0" algn="just">
              <a:buClr>
                <a:prstClr val="black"/>
              </a:buClr>
              <a:buFont typeface="Ubuntu" panose="020B0704020202020204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tỉnh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1077" y="3689180"/>
            <a:ext cx="11306623" cy="127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7" rIns="91372" bIns="456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Vì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tấm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gương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xấu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- 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Cô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sợ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chểnh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mảng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khiến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buồn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78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41"/>
    </mc:Choice>
    <mc:Fallback xmlns="">
      <p:transition spd="slow" advTm="64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/>
      <p:bldP spid="12" grpId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-2575560"/>
            <a:ext cx="12090400" cy="948008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9681240" y="-279308"/>
            <a:ext cx="2674558" cy="267455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6F19F8-1738-472A-9CE6-D845A38851EB}"/>
              </a:ext>
            </a:extLst>
          </p:cNvPr>
          <p:cNvSpPr txBox="1"/>
          <p:nvPr/>
        </p:nvSpPr>
        <p:spPr>
          <a:xfrm>
            <a:off x="1173480" y="2551837"/>
            <a:ext cx="9250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900"/>
              </a:spcBef>
            </a:pP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       Theo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các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em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,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câu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chuyện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muốn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khuyên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ta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điều</a:t>
            </a:r>
            <a:r>
              <a:rPr lang="en-US" sz="54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/>
              </a:rPr>
              <a:t>?</a:t>
            </a:r>
            <a:endParaRPr lang="vi-VN" sz="3600" b="1" dirty="0">
              <a:solidFill>
                <a:srgbClr val="0070C0"/>
              </a:solidFill>
              <a:latin typeface="Times New Roman"/>
            </a:endParaRPr>
          </a:p>
        </p:txBody>
      </p:sp>
      <p:pic>
        <p:nvPicPr>
          <p:cNvPr id="12" name="图片 2">
            <a:extLst>
              <a:ext uri="{FF2B5EF4-FFF2-40B4-BE49-F238E27FC236}">
                <a16:creationId xmlns:a16="http://schemas.microsoft.com/office/drawing/2014/main" xmlns="" id="{1333770A-F26A-4678-A6FC-0AF82A0C0A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4734492"/>
            <a:ext cx="2489200" cy="2067380"/>
          </a:xfrm>
          <a:prstGeom prst="rect">
            <a:avLst/>
          </a:prstGeom>
        </p:spPr>
      </p:pic>
      <p:pic>
        <p:nvPicPr>
          <p:cNvPr id="15" name="图片 2">
            <a:extLst>
              <a:ext uri="{FF2B5EF4-FFF2-40B4-BE49-F238E27FC236}">
                <a16:creationId xmlns:a16="http://schemas.microsoft.com/office/drawing/2014/main" xmlns="" id="{118C0F7D-ECDF-4A9F-A5FB-4719D4BA28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558" y="4631842"/>
            <a:ext cx="2736389" cy="2272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113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7"/>
    </mc:Choice>
    <mc:Fallback xmlns="">
      <p:transition spd="slow" advTm="237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00" y="-2833680"/>
            <a:ext cx="12090400" cy="104394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7576372" y="1110040"/>
            <a:ext cx="4557655" cy="1239764"/>
          </a:xfrm>
          <a:gradFill rotWithShape="1">
            <a:gsLst>
              <a:gs pos="0">
                <a:srgbClr val="4AD2CD">
                  <a:tint val="50000"/>
                  <a:satMod val="300000"/>
                </a:srgbClr>
              </a:gs>
              <a:gs pos="35000">
                <a:srgbClr val="4AD2CD">
                  <a:tint val="37000"/>
                  <a:satMod val="300000"/>
                </a:srgbClr>
              </a:gs>
              <a:gs pos="100000">
                <a:srgbClr val="4AD2C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AD2C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cene3d>
              <a:camera prst="orthographicFront"/>
              <a:lightRig rig="threePt" dir="t"/>
            </a:scene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 </a:t>
            </a:r>
            <a:r>
              <a:rPr kumimoji="0" lang="en-US" sz="4800" b="1" i="0" u="sng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Nội</a:t>
            </a:r>
            <a:r>
              <a:rPr kumimoji="0" lang="en-US" sz="4800" b="1" i="0" u="sng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 dung </a:t>
            </a:r>
            <a:r>
              <a:rPr kumimoji="0" lang="en-US" sz="4800" b="1" i="0" u="sng" strike="noStrike" kern="120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bài</a:t>
            </a:r>
            <a:r>
              <a:rPr kumimoji="0" lang="en-US" sz="4800" b="1" i="0" u="sng" strike="noStrike" kern="1200" cap="none" spc="0" normalizeH="0" baseline="0" noProof="0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rgbClr val="595959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  <a:sym typeface="Amatic SC" panose="020B0704020202020204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A6A292-8450-47D6-978D-BA7D45F15997}"/>
              </a:ext>
            </a:extLst>
          </p:cNvPr>
          <p:cNvSpPr txBox="1"/>
          <p:nvPr/>
        </p:nvSpPr>
        <p:spPr>
          <a:xfrm>
            <a:off x="1473163" y="2504926"/>
            <a:ext cx="92100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900"/>
              </a:spcBef>
            </a:pPr>
            <a:r>
              <a:rPr lang="en-US" sz="4000" b="1" dirty="0">
                <a:solidFill>
                  <a:srgbClr val="0070C0"/>
                </a:solidFill>
                <a:latin typeface="Times New Roman"/>
              </a:rPr>
              <a:t>           </a:t>
            </a:r>
            <a:r>
              <a:rPr lang="vi-VN" sz="4000" b="1" dirty="0">
                <a:solidFill>
                  <a:srgbClr val="002060"/>
                </a:solidFill>
                <a:latin typeface="Times New Roman"/>
              </a:rPr>
              <a:t>Câu chuyện khuyên chúng ta không nên nói dối. Nói dối là một đức tính xấu làm mất lòng tin, lòng tôn trọng của mọi người đối với mình</a:t>
            </a:r>
            <a:r>
              <a:rPr lang="vi-VN" sz="1600" b="1" dirty="0">
                <a:solidFill>
                  <a:srgbClr val="002060"/>
                </a:solidFill>
                <a:latin typeface="Times New Roman"/>
              </a:rPr>
              <a:t>.</a:t>
            </a:r>
          </a:p>
        </p:txBody>
      </p:sp>
      <p:pic>
        <p:nvPicPr>
          <p:cNvPr id="16" name="图片 2">
            <a:extLst>
              <a:ext uri="{FF2B5EF4-FFF2-40B4-BE49-F238E27FC236}">
                <a16:creationId xmlns:a16="http://schemas.microsoft.com/office/drawing/2014/main" xmlns="" id="{22D4F1BC-D5C5-4DD3-AC8E-B30C4641AD8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4734492"/>
            <a:ext cx="2489200" cy="2067380"/>
          </a:xfrm>
          <a:prstGeom prst="rect">
            <a:avLst/>
          </a:prstGeom>
        </p:spPr>
      </p:pic>
      <p:pic>
        <p:nvPicPr>
          <p:cNvPr id="17" name="图片 2">
            <a:extLst>
              <a:ext uri="{FF2B5EF4-FFF2-40B4-BE49-F238E27FC236}">
                <a16:creationId xmlns:a16="http://schemas.microsoft.com/office/drawing/2014/main" xmlns="" id="{27AF0FB8-43CD-4C00-B1F8-D3B85ACC182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0558" y="4631842"/>
            <a:ext cx="2736389" cy="2272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81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7"/>
    </mc:Choice>
    <mc:Fallback xmlns="">
      <p:transition spd="slow" advTm="23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g bóng Ý nghĩ: Hình đám mây 5"/>
          <p:cNvSpPr/>
          <p:nvPr/>
        </p:nvSpPr>
        <p:spPr>
          <a:xfrm>
            <a:off x="300789" y="240632"/>
            <a:ext cx="11891211" cy="2610870"/>
          </a:xfrm>
          <a:prstGeom prst="cloudCallout">
            <a:avLst>
              <a:gd name="adj1" fmla="val -49739"/>
              <a:gd name="adj2" fmla="val 48447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25" b="1" dirty="0">
              <a:latin typeface="HP001 4 hàng" panose="020B0603050302020204" pitchFamily="34" charset="-93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  <a:latin typeface="HP001 4 hàng" panose="020B0603050302020204" pitchFamily="34" charset="-93"/>
              </a:rPr>
              <a:t>   </a:t>
            </a:r>
            <a:r>
              <a:rPr lang="vi-VN" sz="4800" b="1" dirty="0">
                <a:solidFill>
                  <a:srgbClr val="FF0000"/>
                </a:solidFill>
                <a:latin typeface="+mj-lt"/>
              </a:rPr>
              <a:t>Tại sao chúng ta không nên nói dối?</a:t>
            </a:r>
          </a:p>
          <a:p>
            <a:endParaRPr lang="vi-VN" sz="3600" b="1" dirty="0">
              <a:solidFill>
                <a:srgbClr val="C00000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Cuộn: Ngang 4"/>
          <p:cNvSpPr/>
          <p:nvPr/>
        </p:nvSpPr>
        <p:spPr>
          <a:xfrm>
            <a:off x="714375" y="3022073"/>
            <a:ext cx="11268205" cy="2900539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40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D13995-6363-41EB-A2CA-BEF563D80A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" t="2444" r="6250" b="6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xmlns="" id="{C934876E-50D9-4DF4-A29E-6BD95D9E4193}"/>
              </a:ext>
            </a:extLst>
          </p:cNvPr>
          <p:cNvSpPr/>
          <p:nvPr/>
        </p:nvSpPr>
        <p:spPr>
          <a:xfrm>
            <a:off x="2890942" y="2595371"/>
            <a:ext cx="6045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Luyện</a:t>
            </a:r>
            <a:r>
              <a:rPr lang="en-US" altLang="zh-CN" sz="7200" b="1" dirty="0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đọc</a:t>
            </a:r>
            <a:r>
              <a:rPr lang="en-US" altLang="zh-CN" sz="7200" b="1" dirty="0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diễn</a:t>
            </a:r>
            <a:r>
              <a:rPr lang="en-US" altLang="zh-CN" sz="7200" b="1" dirty="0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HP001 5 hàng" panose="020B0603050302020204" pitchFamily="34" charset="0"/>
                <a:cs typeface="+mn-ea"/>
                <a:sym typeface="+mn-lt"/>
              </a:rPr>
              <a:t>cảm</a:t>
            </a:r>
            <a:endParaRPr lang="en-US" altLang="zh-CN" sz="7200" b="1" dirty="0">
              <a:solidFill>
                <a:srgbClr val="FF0000"/>
              </a:solidFill>
              <a:latin typeface="HP001 5 hàng" panose="020B06030503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37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F45464E-1BB0-45E0-A2B3-EF9440AE1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3" t="19704" r="7053" b="8712"/>
          <a:stretch/>
        </p:blipFill>
        <p:spPr>
          <a:xfrm>
            <a:off x="-1" y="-28575"/>
            <a:ext cx="12192000" cy="6858000"/>
          </a:xfrm>
          <a:prstGeom prst="rect">
            <a:avLst/>
          </a:prstGeom>
        </p:spPr>
      </p:pic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xmlns="" id="{01A9FE59-615A-4FBF-9677-E8759341C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24854"/>
            <a:ext cx="11591925" cy="340414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vi-VN" sz="3200" dirty="0">
                <a:latin typeface="+mj-lt"/>
              </a:rPr>
              <a:t>      Hai </a:t>
            </a:r>
            <a:r>
              <a:rPr lang="vi-VN" sz="3200" dirty="0" err="1">
                <a:latin typeface="+mj-lt"/>
              </a:rPr>
              <a:t>chị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về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đến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nhà</a:t>
            </a:r>
            <a:r>
              <a:rPr lang="vi-VN" sz="3200" dirty="0">
                <a:latin typeface="+mj-lt"/>
              </a:rPr>
              <a:t>, tôi </a:t>
            </a:r>
            <a:r>
              <a:rPr lang="vi-VN" sz="3200" dirty="0" err="1">
                <a:latin typeface="+mj-lt"/>
              </a:rPr>
              <a:t>mắng</a:t>
            </a:r>
            <a:r>
              <a:rPr lang="vi-VN" sz="3200" dirty="0">
                <a:latin typeface="+mj-lt"/>
              </a:rPr>
              <a:t> em </a:t>
            </a:r>
            <a:r>
              <a:rPr lang="vi-VN" sz="3200" dirty="0" err="1">
                <a:latin typeface="+mj-lt"/>
              </a:rPr>
              <a:t>gái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dám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nói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dối</a:t>
            </a:r>
            <a:r>
              <a:rPr lang="vi-VN" sz="3200" dirty="0">
                <a:latin typeface="+mj-lt"/>
              </a:rPr>
              <a:t> ba </a:t>
            </a:r>
            <a:r>
              <a:rPr lang="vi-VN" sz="3200" dirty="0" err="1">
                <a:latin typeface="+mj-lt"/>
              </a:rPr>
              <a:t>bỏ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đi chơi, không </a:t>
            </a:r>
            <a:r>
              <a:rPr lang="vi-VN" sz="3200" dirty="0" err="1">
                <a:latin typeface="+mj-lt"/>
              </a:rPr>
              <a:t>chịu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khó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hành</a:t>
            </a:r>
            <a:r>
              <a:rPr lang="vi-VN" sz="3200" dirty="0">
                <a:latin typeface="+mj-lt"/>
              </a:rPr>
              <a:t>. Nhưng </a:t>
            </a:r>
            <a:r>
              <a:rPr lang="vi-VN" sz="3200" dirty="0" err="1">
                <a:latin typeface="+mj-lt"/>
              </a:rPr>
              <a:t>đáp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lại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sự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giận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dữ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của</a:t>
            </a:r>
            <a:r>
              <a:rPr lang="vi-VN" sz="3200" dirty="0">
                <a:latin typeface="+mj-lt"/>
              </a:rPr>
              <a:t> tôi, </a:t>
            </a:r>
            <a:r>
              <a:rPr lang="vi-VN" sz="3200" dirty="0" err="1">
                <a:latin typeface="+mj-lt"/>
              </a:rPr>
              <a:t>nó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thủng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thẳng</a:t>
            </a:r>
            <a:r>
              <a:rPr lang="vi-VN" sz="3200" dirty="0">
                <a:latin typeface="+mj-lt"/>
              </a:rPr>
              <a:t>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200" dirty="0">
                <a:latin typeface="+mj-lt"/>
              </a:rPr>
              <a:t>Em đi </a:t>
            </a:r>
            <a:r>
              <a:rPr lang="vi-VN" sz="3200" dirty="0" err="1">
                <a:latin typeface="+mj-lt"/>
              </a:rPr>
              <a:t>tập</a:t>
            </a:r>
            <a:r>
              <a:rPr lang="vi-VN" sz="3200" dirty="0">
                <a:latin typeface="+mj-lt"/>
              </a:rPr>
              <a:t> văn </a:t>
            </a:r>
            <a:r>
              <a:rPr lang="vi-VN" sz="3200" dirty="0" err="1">
                <a:latin typeface="+mj-lt"/>
              </a:rPr>
              <a:t>nghệ</a:t>
            </a:r>
            <a:r>
              <a:rPr lang="vi-VN" sz="32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200" dirty="0" err="1">
                <a:latin typeface="+mj-lt"/>
              </a:rPr>
              <a:t>Mày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tập</a:t>
            </a:r>
            <a:r>
              <a:rPr lang="vi-VN" sz="3200" dirty="0">
                <a:latin typeface="+mj-lt"/>
              </a:rPr>
              <a:t> văn </a:t>
            </a:r>
            <a:r>
              <a:rPr lang="vi-VN" sz="3200" dirty="0" err="1">
                <a:latin typeface="+mj-lt"/>
              </a:rPr>
              <a:t>nghệ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rạp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chiếu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bóng</a:t>
            </a:r>
            <a:r>
              <a:rPr lang="vi-VN" sz="3200" dirty="0">
                <a:latin typeface="+mj-lt"/>
              </a:rPr>
              <a:t> à?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3200" dirty="0" err="1">
                <a:latin typeface="+mj-lt"/>
              </a:rPr>
              <a:t>Nó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cười</a:t>
            </a:r>
            <a:r>
              <a:rPr lang="vi-VN" sz="3200" dirty="0">
                <a:latin typeface="+mj-lt"/>
              </a:rPr>
              <a:t>,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giả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bộ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>
                <a:latin typeface="+mj-lt"/>
              </a:rPr>
              <a:t>ngây thơ: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vi-VN" sz="3200" dirty="0" err="1">
                <a:latin typeface="+mj-lt"/>
              </a:rPr>
              <a:t>Ủa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chị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cũng</a:t>
            </a:r>
            <a:r>
              <a:rPr lang="vi-VN" sz="3200" dirty="0">
                <a:latin typeface="+mj-lt"/>
              </a:rPr>
              <a:t> ở </a:t>
            </a:r>
            <a:r>
              <a:rPr lang="vi-VN" sz="3200" dirty="0" err="1">
                <a:latin typeface="+mj-lt"/>
              </a:rPr>
              <a:t>đó</a:t>
            </a:r>
            <a:r>
              <a:rPr lang="vi-VN" sz="3200" dirty="0">
                <a:latin typeface="+mj-lt"/>
              </a:rPr>
              <a:t> sao? Hồi nãy chị 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</a:rPr>
              <a:t>đi học nhóm mà 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3200" dirty="0">
                <a:latin typeface="+mj-lt"/>
              </a:rPr>
              <a:t>   Tôi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sững sờ</a:t>
            </a:r>
            <a:r>
              <a:rPr lang="vi-VN" sz="3200" dirty="0">
                <a:latin typeface="+mj-lt"/>
              </a:rPr>
              <a:t>, đứng 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im như phỗng</a:t>
            </a:r>
            <a:r>
              <a:rPr lang="vi-VN" sz="3200" dirty="0">
                <a:latin typeface="+mj-lt"/>
              </a:rPr>
              <a:t>. </a:t>
            </a:r>
            <a:r>
              <a:rPr lang="vi-VN" sz="3200" dirty="0" err="1">
                <a:latin typeface="+mj-lt"/>
              </a:rPr>
              <a:t>Ngước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nhìn</a:t>
            </a:r>
            <a:r>
              <a:rPr lang="vi-VN" sz="3200" dirty="0">
                <a:latin typeface="+mj-lt"/>
              </a:rPr>
              <a:t> ba, tôi </a:t>
            </a:r>
            <a:r>
              <a:rPr lang="vi-VN" sz="3200" dirty="0" err="1">
                <a:latin typeface="+mj-lt"/>
              </a:rPr>
              <a:t>đợi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một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trận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cuồng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phong</a:t>
            </a:r>
            <a:r>
              <a:rPr lang="vi-VN" sz="3200" dirty="0">
                <a:latin typeface="+mj-lt"/>
              </a:rPr>
              <a:t>. Nhưng ba tôi </a:t>
            </a:r>
            <a:r>
              <a:rPr lang="vi-VN" sz="3200" dirty="0" err="1">
                <a:latin typeface="+mj-lt"/>
              </a:rPr>
              <a:t>chỉ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buồn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rầu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bảo</a:t>
            </a:r>
            <a:r>
              <a:rPr lang="vi-VN" sz="3200" dirty="0">
                <a:latin typeface="+mj-lt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vi-VN" sz="3200" dirty="0">
                <a:latin typeface="+mj-lt"/>
              </a:rPr>
              <a:t>- </a:t>
            </a:r>
            <a:r>
              <a:rPr lang="vi-VN" sz="3200" dirty="0" err="1">
                <a:latin typeface="+mj-lt"/>
              </a:rPr>
              <a:t>Các</a:t>
            </a:r>
            <a:r>
              <a:rPr lang="vi-VN" sz="3200" dirty="0">
                <a:latin typeface="+mj-lt"/>
              </a:rPr>
              <a:t> con </a:t>
            </a:r>
            <a:r>
              <a:rPr lang="vi-VN" sz="3200" dirty="0" err="1">
                <a:latin typeface="+mj-lt"/>
              </a:rPr>
              <a:t>ráng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bảo</a:t>
            </a:r>
            <a:r>
              <a:rPr lang="vi-VN" sz="3200" dirty="0">
                <a:latin typeface="+mj-lt"/>
              </a:rPr>
              <a:t> ban nhau </a:t>
            </a:r>
            <a:r>
              <a:rPr lang="vi-VN" sz="3200" dirty="0" err="1">
                <a:latin typeface="+mj-lt"/>
              </a:rPr>
              <a:t>mà</a:t>
            </a:r>
            <a:r>
              <a:rPr lang="vi-VN" sz="3200" dirty="0">
                <a:latin typeface="+mj-lt"/>
              </a:rPr>
              <a:t> </a:t>
            </a:r>
            <a:r>
              <a:rPr lang="vi-VN" sz="3200" dirty="0" err="1">
                <a:latin typeface="+mj-lt"/>
              </a:rPr>
              <a:t>học</a:t>
            </a:r>
            <a:r>
              <a:rPr lang="vi-VN" sz="3200" dirty="0">
                <a:latin typeface="+mj-lt"/>
              </a:rPr>
              <a:t> cho nên </a:t>
            </a:r>
            <a:r>
              <a:rPr lang="vi-VN" sz="3200" dirty="0" err="1">
                <a:latin typeface="+mj-lt"/>
              </a:rPr>
              <a:t>người</a:t>
            </a:r>
            <a:r>
              <a:rPr lang="vi-VN" sz="3200" dirty="0"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0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582"/>
    </mc:Choice>
    <mc:Fallback xmlns="">
      <p:transition spd="slow" advTm="6858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AECEC3BD-FBC6-40C2-948B-45EE12A104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17"/>
          <a:stretch/>
        </p:blipFill>
        <p:spPr>
          <a:xfrm>
            <a:off x="0" y="4509120"/>
            <a:ext cx="12192000" cy="2348879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F2D7E4C8-5A6E-4EFE-87AE-29137274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"/>
            <a:ext cx="4035760" cy="2850884"/>
          </a:xfrm>
          <a:prstGeom prst="rect">
            <a:avLst/>
          </a:prstGeom>
          <a:noFill/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477188" y="2101918"/>
            <a:ext cx="6200212" cy="26583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Luyện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diễn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cảm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em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tôi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marL="273050" indent="-273050">
              <a:buFont typeface="Arial" panose="020B0604020202020204" pitchFamily="34" charset="0"/>
              <a:buNone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Chuẩn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Trung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thu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lập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Hộp Văn bản 3">
            <a:extLst>
              <a:ext uri="{FF2B5EF4-FFF2-40B4-BE49-F238E27FC236}">
                <a16:creationId xmlns:a16="http://schemas.microsoft.com/office/drawing/2014/main" xmlns="" id="{201BA0EC-7202-4EA3-A035-B55AA2382833}"/>
              </a:ext>
            </a:extLst>
          </p:cNvPr>
          <p:cNvSpPr txBox="1"/>
          <p:nvPr/>
        </p:nvSpPr>
        <p:spPr>
          <a:xfrm>
            <a:off x="4550374" y="719828"/>
            <a:ext cx="4053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44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635"/>
    </mc:Choice>
    <mc:Fallback xmlns="">
      <p:transition spd="slow" advTm="23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5">
            <a:extLst>
              <a:ext uri="{FF2B5EF4-FFF2-40B4-BE49-F238E27FC236}">
                <a16:creationId xmlns:a16="http://schemas.microsoft.com/office/drawing/2014/main" xmlns="" id="{668227BF-D616-4826-842F-E79145858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7946171"/>
      </p:ext>
    </p:extLst>
  </p:cSld>
  <p:clrMapOvr>
    <a:masterClrMapping/>
  </p:clrMapOvr>
  <p:transition spd="slow" advTm="5146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FD9E15-F7B2-424A-A76E-63980E1BB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3112" r="6875" b="7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EE88078-D0D9-4A9E-9B97-D1C7BA7FA966}"/>
              </a:ext>
            </a:extLst>
          </p:cNvPr>
          <p:cNvSpPr/>
          <p:nvPr/>
        </p:nvSpPr>
        <p:spPr>
          <a:xfrm>
            <a:off x="3111650" y="2569929"/>
            <a:ext cx="5684520" cy="18745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矩形 4">
            <a:extLst>
              <a:ext uri="{FF2B5EF4-FFF2-40B4-BE49-F238E27FC236}">
                <a16:creationId xmlns:a16="http://schemas.microsoft.com/office/drawing/2014/main" xmlns="" id="{0EBEE3DB-1CBD-4878-85F0-AE845E6ECD94}"/>
              </a:ext>
            </a:extLst>
          </p:cNvPr>
          <p:cNvSpPr/>
          <p:nvPr/>
        </p:nvSpPr>
        <p:spPr>
          <a:xfrm>
            <a:off x="3238230" y="3787136"/>
            <a:ext cx="6045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Chị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tôi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4" name="组合 31">
            <a:extLst>
              <a:ext uri="{FF2B5EF4-FFF2-40B4-BE49-F238E27FC236}">
                <a16:creationId xmlns:a16="http://schemas.microsoft.com/office/drawing/2014/main" xmlns="" id="{8D969BB5-524F-48B2-B162-D4E8A3F6DDF6}"/>
              </a:ext>
            </a:extLst>
          </p:cNvPr>
          <p:cNvGrpSpPr/>
          <p:nvPr/>
        </p:nvGrpSpPr>
        <p:grpSpPr>
          <a:xfrm>
            <a:off x="4188372" y="3164417"/>
            <a:ext cx="4337150" cy="659038"/>
            <a:chOff x="4371252" y="2768177"/>
            <a:chExt cx="3724600" cy="659038"/>
          </a:xfrm>
        </p:grpSpPr>
        <p:sp>
          <p:nvSpPr>
            <p:cNvPr id="5" name="矩形 21">
              <a:extLst>
                <a:ext uri="{FF2B5EF4-FFF2-40B4-BE49-F238E27FC236}">
                  <a16:creationId xmlns:a16="http://schemas.microsoft.com/office/drawing/2014/main" xmlns="" id="{640F8CDB-0CF0-4868-B440-24236B813C40}"/>
                </a:ext>
              </a:extLst>
            </p:cNvPr>
            <p:cNvSpPr/>
            <p:nvPr/>
          </p:nvSpPr>
          <p:spPr>
            <a:xfrm>
              <a:off x="5084536" y="2768177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r>
                <a:rPr lang="en-US" altLang="zh-CN" sz="3600" b="1" u="sng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Tập</a:t>
              </a:r>
              <a:r>
                <a:rPr lang="en-US" altLang="zh-CN" sz="3600" b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3600" b="1" u="sng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lt"/>
                </a:rPr>
                <a:t>đọc</a:t>
              </a:r>
              <a:endParaRPr lang="zh-CN" altLang="en-US" sz="36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6" name="组合 24">
              <a:extLst>
                <a:ext uri="{FF2B5EF4-FFF2-40B4-BE49-F238E27FC236}">
                  <a16:creationId xmlns:a16="http://schemas.microsoft.com/office/drawing/2014/main" xmlns="" id="{4143626F-CCBD-4608-9482-4235ECA4C90E}"/>
                </a:ext>
              </a:extLst>
            </p:cNvPr>
            <p:cNvGrpSpPr/>
            <p:nvPr/>
          </p:nvGrpSpPr>
          <p:grpSpPr>
            <a:xfrm>
              <a:off x="4371252" y="2894674"/>
              <a:ext cx="901788" cy="532541"/>
              <a:chOff x="4213860" y="2863166"/>
              <a:chExt cx="1440180" cy="850482"/>
            </a:xfrm>
          </p:grpSpPr>
          <p:pic>
            <p:nvPicPr>
              <p:cNvPr id="10" name="图片 22">
                <a:extLst>
                  <a:ext uri="{FF2B5EF4-FFF2-40B4-BE49-F238E27FC236}">
                    <a16:creationId xmlns:a16="http://schemas.microsoft.com/office/drawing/2014/main" xmlns="" id="{8DD5EABE-7117-41D0-A3F3-D170813484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11" name="图片 23">
                <a:extLst>
                  <a:ext uri="{FF2B5EF4-FFF2-40B4-BE49-F238E27FC236}">
                    <a16:creationId xmlns:a16="http://schemas.microsoft.com/office/drawing/2014/main" xmlns="" id="{1662B46A-FA91-4B58-A29A-4DCCCFEE2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3860" y="2863166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7" name="组合 25">
              <a:extLst>
                <a:ext uri="{FF2B5EF4-FFF2-40B4-BE49-F238E27FC236}">
                  <a16:creationId xmlns:a16="http://schemas.microsoft.com/office/drawing/2014/main" xmlns="" id="{A557EC85-9B19-4E95-9AF1-DF3AC0F64A10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8" name="图片 26">
                <a:extLst>
                  <a:ext uri="{FF2B5EF4-FFF2-40B4-BE49-F238E27FC236}">
                    <a16:creationId xmlns:a16="http://schemas.microsoft.com/office/drawing/2014/main" xmlns="" id="{C28B0099-C824-4155-9D48-EA753D329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9" name="图片 27">
                <a:extLst>
                  <a:ext uri="{FF2B5EF4-FFF2-40B4-BE49-F238E27FC236}">
                    <a16:creationId xmlns:a16="http://schemas.microsoft.com/office/drawing/2014/main" xmlns="" id="{C450DA70-3EA6-4E1B-A6A0-5A80693E8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FF19417-3CEA-43DB-90BE-E5A7756558B8}"/>
              </a:ext>
            </a:extLst>
          </p:cNvPr>
          <p:cNvSpPr txBox="1"/>
          <p:nvPr/>
        </p:nvSpPr>
        <p:spPr>
          <a:xfrm>
            <a:off x="1984123" y="2435602"/>
            <a:ext cx="8934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41119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751706-2F3C-4569-8B22-DA7EA485E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" t="3112" r="6875" b="7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2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86854" y="853514"/>
            <a:ext cx="10426889" cy="5534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AC68EE5C-3096-48CE-A4DB-F996E492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257" y="2137875"/>
            <a:ext cx="10655729" cy="361045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vi-VN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Đoạn 1: Từ đầu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tặc lưỡi cho qua.</a:t>
            </a:r>
          </a:p>
          <a:p>
            <a:pPr>
              <a:buFontTx/>
              <a:buChar char="-"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Đoạn 2: Tiếp the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người.</a:t>
            </a:r>
          </a:p>
          <a:p>
            <a:pPr>
              <a:buFontTx/>
              <a:buChar char="-"/>
            </a:pP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B603666C-D743-4462-8429-F790A5D69C93}"/>
              </a:ext>
            </a:extLst>
          </p:cNvPr>
          <p:cNvSpPr txBox="1"/>
          <p:nvPr/>
        </p:nvSpPr>
        <p:spPr>
          <a:xfrm>
            <a:off x="6429921" y="2137875"/>
            <a:ext cx="496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pic>
        <p:nvPicPr>
          <p:cNvPr id="6" name="PA_图片 6" descr="图片包含 运输, 气球, 航空器&#10;&#10;已生成极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990" y="0"/>
            <a:ext cx="1472388" cy="12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CFD158CB-BC1C-0846-BDC7-C8C7575B0B4B}"/>
              </a:ext>
            </a:extLst>
          </p:cNvPr>
          <p:cNvSpPr/>
          <p:nvPr/>
        </p:nvSpPr>
        <p:spPr>
          <a:xfrm>
            <a:off x="1781656" y="874229"/>
            <a:ext cx="7635421" cy="113977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789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3863" y="750742"/>
            <a:ext cx="4196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Luyện đọc </a:t>
            </a:r>
            <a:r>
              <a:rPr lang="en-US" sz="4400" b="1" u="sng" dirty="0" err="1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từ</a:t>
            </a:r>
            <a:r>
              <a:rPr lang="vi-VN" sz="4400" b="1" u="sng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: 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195086" y="2124937"/>
            <a:ext cx="3801828" cy="10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5" rIns="91349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err="1">
                <a:cs typeface="Times New Roman" panose="02020603050405020304" pitchFamily="18" charset="0"/>
              </a:rPr>
              <a:t>tặc</a:t>
            </a:r>
            <a:r>
              <a:rPr lang="en-US" altLang="en-US" sz="6000" dirty="0"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cs typeface="Times New Roman" panose="02020603050405020304" pitchFamily="18" charset="0"/>
              </a:rPr>
              <a:t>lưỡi</a:t>
            </a:r>
            <a:r>
              <a:rPr lang="en-US" altLang="en-US" sz="6000" dirty="0"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195086" y="3429000"/>
            <a:ext cx="4941622" cy="101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49" tIns="45675" rIns="91349" bIns="4567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err="1">
                <a:cs typeface="Times New Roman" panose="02020603050405020304" pitchFamily="18" charset="0"/>
              </a:rPr>
              <a:t>thủng</a:t>
            </a:r>
            <a:r>
              <a:rPr lang="en-US" altLang="en-US" sz="6000" dirty="0"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cs typeface="Times New Roman" panose="02020603050405020304" pitchFamily="18" charset="0"/>
              </a:rPr>
              <a:t>thẳng</a:t>
            </a:r>
            <a:r>
              <a:rPr lang="en-US" altLang="en-US" sz="6000" dirty="0">
                <a:cs typeface="Times New Roman" panose="02020603050405020304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5499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7EBA0F-E2C4-288A-2D06-D0725AF39280}"/>
              </a:ext>
            </a:extLst>
          </p:cNvPr>
          <p:cNvSpPr/>
          <p:nvPr/>
        </p:nvSpPr>
        <p:spPr>
          <a:xfrm>
            <a:off x="3861389" y="522141"/>
            <a:ext cx="41665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spcBef>
                <a:spcPts val="1000"/>
              </a:spcBef>
            </a:pPr>
            <a:r>
              <a:rPr lang="en-US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câu: </a:t>
            </a:r>
          </a:p>
        </p:txBody>
      </p:sp>
      <p:sp>
        <p:nvSpPr>
          <p:cNvPr id="5" name="Chỗ dành sẵn cho Nội dung 2">
            <a:extLst>
              <a:ext uri="{FF2B5EF4-FFF2-40B4-BE49-F238E27FC236}">
                <a16:creationId xmlns:a16="http://schemas.microsoft.com/office/drawing/2014/main" xmlns="" id="{9B7061EA-3110-A8A5-7AB7-89B2E39CE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1" y="1707427"/>
            <a:ext cx="11566772" cy="407908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Thỉnh thoảng, hai chị em lại cười phá lên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nhắc lại chuyện nó rủ bạn vào rạp chiếu bóng chọc tức tôi, làm cho tôi tỉnh ngộ.</a:t>
            </a:r>
          </a:p>
        </p:txBody>
      </p:sp>
      <p:cxnSp>
        <p:nvCxnSpPr>
          <p:cNvPr id="6" name="Đường nối Thẳng 4">
            <a:extLst>
              <a:ext uri="{FF2B5EF4-FFF2-40B4-BE49-F238E27FC236}">
                <a16:creationId xmlns:a16="http://schemas.microsoft.com/office/drawing/2014/main" xmlns="" id="{27C03307-AF56-19C0-02D8-DCF3E929BF8E}"/>
              </a:ext>
            </a:extLst>
          </p:cNvPr>
          <p:cNvCxnSpPr>
            <a:cxnSpLocks/>
          </p:cNvCxnSpPr>
          <p:nvPr/>
        </p:nvCxnSpPr>
        <p:spPr>
          <a:xfrm flipH="1">
            <a:off x="10739471" y="1830113"/>
            <a:ext cx="233474" cy="63495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4">
            <a:extLst>
              <a:ext uri="{FF2B5EF4-FFF2-40B4-BE49-F238E27FC236}">
                <a16:creationId xmlns:a16="http://schemas.microsoft.com/office/drawing/2014/main" xmlns="" id="{7136907F-6B26-F50B-9F17-2A55D9BB5833}"/>
              </a:ext>
            </a:extLst>
          </p:cNvPr>
          <p:cNvCxnSpPr>
            <a:cxnSpLocks/>
          </p:cNvCxnSpPr>
          <p:nvPr/>
        </p:nvCxnSpPr>
        <p:spPr>
          <a:xfrm flipH="1">
            <a:off x="3946193" y="2465066"/>
            <a:ext cx="236714" cy="7017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95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0C03F69F-ACE6-4A39-AAE1-444AE133CF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0"/>
            <a:ext cx="12192000" cy="684917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2A9C2E6B-76FC-4C34-BE2A-AF416546ACC3}"/>
              </a:ext>
            </a:extLst>
          </p:cNvPr>
          <p:cNvCxnSpPr/>
          <p:nvPr/>
        </p:nvCxnSpPr>
        <p:spPr>
          <a:xfrm>
            <a:off x="128016" y="411480"/>
            <a:ext cx="36850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1CEE5C66-D37A-42BA-9E4E-FDD42DB7A18F}"/>
              </a:ext>
            </a:extLst>
          </p:cNvPr>
          <p:cNvCxnSpPr>
            <a:cxnSpLocks/>
          </p:cNvCxnSpPr>
          <p:nvPr/>
        </p:nvCxnSpPr>
        <p:spPr>
          <a:xfrm>
            <a:off x="8321040" y="420624"/>
            <a:ext cx="359359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C21922-22E2-4C4C-8A9D-35D245EF18DE}"/>
              </a:ext>
            </a:extLst>
          </p:cNvPr>
          <p:cNvSpPr txBox="1"/>
          <p:nvPr/>
        </p:nvSpPr>
        <p:spPr>
          <a:xfrm>
            <a:off x="684370" y="1548585"/>
            <a:ext cx="116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Tặc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ỡi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E5D0B3C-FEA4-4CDA-BAFC-4EB532F7EF79}"/>
              </a:ext>
            </a:extLst>
          </p:cNvPr>
          <p:cNvSpPr txBox="1"/>
          <p:nvPr/>
        </p:nvSpPr>
        <p:spPr>
          <a:xfrm>
            <a:off x="679393" y="2172164"/>
            <a:ext cx="442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D4F862-23F4-4181-9A39-2BA13067B8DF}"/>
              </a:ext>
            </a:extLst>
          </p:cNvPr>
          <p:cNvSpPr txBox="1"/>
          <p:nvPr/>
        </p:nvSpPr>
        <p:spPr>
          <a:xfrm>
            <a:off x="5225506" y="2214735"/>
            <a:ext cx="660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Ráng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6415A7D-4BAA-4AED-83B9-E7CDBFE9BED4}"/>
              </a:ext>
            </a:extLst>
          </p:cNvPr>
          <p:cNvSpPr/>
          <p:nvPr/>
        </p:nvSpPr>
        <p:spPr>
          <a:xfrm>
            <a:off x="173736" y="5665369"/>
            <a:ext cx="3593592" cy="1069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D8CC620F-CB45-4EEB-A45F-4CF4D86D3373}"/>
              </a:ext>
            </a:extLst>
          </p:cNvPr>
          <p:cNvSpPr/>
          <p:nvPr/>
        </p:nvSpPr>
        <p:spPr>
          <a:xfrm>
            <a:off x="4179570" y="5665369"/>
            <a:ext cx="3593592" cy="1069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phỗng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D777945-0E77-4942-BAB5-11ED3DB293E3}"/>
              </a:ext>
            </a:extLst>
          </p:cNvPr>
          <p:cNvSpPr/>
          <p:nvPr/>
        </p:nvSpPr>
        <p:spPr>
          <a:xfrm>
            <a:off x="8093964" y="5665369"/>
            <a:ext cx="3923865" cy="10698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3420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6">
            <a:extLst>
              <a:ext uri="{FF2B5EF4-FFF2-40B4-BE49-F238E27FC236}">
                <a16:creationId xmlns:a16="http://schemas.microsoft.com/office/drawing/2014/main" xmlns="" id="{3E9356D0-F97D-4264-823D-87DDB533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78" y="-1023201"/>
            <a:ext cx="5567423" cy="2515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E6A521-60A5-4012-93D4-824485EFC4EE}"/>
              </a:ext>
            </a:extLst>
          </p:cNvPr>
          <p:cNvSpPr txBox="1"/>
          <p:nvPr/>
        </p:nvSpPr>
        <p:spPr>
          <a:xfrm>
            <a:off x="3763635" y="371669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GIẢI NGHĨA TỪ</a:t>
            </a:r>
          </a:p>
        </p:txBody>
      </p:sp>
      <p:pic>
        <p:nvPicPr>
          <p:cNvPr id="19" name="图片 30">
            <a:extLst>
              <a:ext uri="{FF2B5EF4-FFF2-40B4-BE49-F238E27FC236}">
                <a16:creationId xmlns:a16="http://schemas.microsoft.com/office/drawing/2014/main" xmlns="" id="{0DDBB5B2-8C95-4456-8514-563BBDC6EA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4001" y="-89064"/>
            <a:ext cx="1967999" cy="17877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E4FBB9E-F6F0-443E-93B5-102B37A4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0767"/>
            <a:ext cx="4062549" cy="27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xmlns="" id="{13B79CEC-3F76-4850-A3EA-60F8AD2FF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89" y="2926081"/>
            <a:ext cx="3592286" cy="2586446"/>
          </a:xfrm>
          <a:prstGeom prst="rect">
            <a:avLst/>
          </a:prstGeom>
          <a:noFill/>
          <a:ln w="76200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">
            <a:extLst>
              <a:ext uri="{FF2B5EF4-FFF2-40B4-BE49-F238E27FC236}">
                <a16:creationId xmlns:a16="http://schemas.microsoft.com/office/drawing/2014/main" xmlns="" id="{A8E6A9B8-95AC-4755-869D-DB83B4E96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154" y="2899953"/>
            <a:ext cx="4236720" cy="2651761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5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31"/>
    </mc:Choice>
    <mc:Fallback xmlns="">
      <p:transition spd="slow" advTm="54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21" grpId="0" animBg="1"/>
      <p:bldP spid="22" grpId="0" animBg="1"/>
      <p:bldP spid="23" grpId="0" animBg="1"/>
    </p:bldLst>
  </p:timing>
  <p:extLst>
    <p:ext uri="{3A86A75C-4F4B-4683-9AE1-C65F6400EC91}">
      <p14:laserTraceLst xmlns:p14="http://schemas.microsoft.com/office/powerpoint/2010/main">
        <p14:tracePtLst>
          <p14:tracePt t="18775" x="4240213" y="1819275"/>
          <p14:tracePt t="18947" x="0" y="0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D147A5-D5A3-4B6C-8BB2-2BE7777F48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" t="2444" r="6250" b="68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4">
            <a:extLst>
              <a:ext uri="{FF2B5EF4-FFF2-40B4-BE49-F238E27FC236}">
                <a16:creationId xmlns:a16="http://schemas.microsoft.com/office/drawing/2014/main" xmlns="" id="{C63CF479-6E84-490E-96EC-EE1BF0FCE0C8}"/>
              </a:ext>
            </a:extLst>
          </p:cNvPr>
          <p:cNvSpPr/>
          <p:nvPr/>
        </p:nvSpPr>
        <p:spPr>
          <a:xfrm>
            <a:off x="3270743" y="2682068"/>
            <a:ext cx="6045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bài</a:t>
            </a:r>
            <a:endParaRPr lang="en-US" altLang="zh-C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85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32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10.8|7.3|2.9|10.8|7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0.7|1.4|5.3|33.9|3.5|8.8|2.5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0.8|3.1|0.6|2.3|1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4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|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Chủ đề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2828</TotalTime>
  <Words>674</Words>
  <Application>Microsoft Office PowerPoint</Application>
  <PresentationFormat>Widescreen</PresentationFormat>
  <Paragraphs>61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宋体</vt:lpstr>
      <vt:lpstr>Amatic SC</vt:lpstr>
      <vt:lpstr>Arial</vt:lpstr>
      <vt:lpstr>Arial Black</vt:lpstr>
      <vt:lpstr>Calibri</vt:lpstr>
      <vt:lpstr>Calibri Light</vt:lpstr>
      <vt:lpstr>等线</vt:lpstr>
      <vt:lpstr>Forte</vt:lpstr>
      <vt:lpstr>HP001 4 hàng</vt:lpstr>
      <vt:lpstr>HP001 5 hàng</vt:lpstr>
      <vt:lpstr>Times New Roman</vt:lpstr>
      <vt:lpstr>Ubuntu</vt:lpstr>
      <vt:lpstr>思源黑体 CN Bold</vt:lpstr>
      <vt:lpstr>思源黑体 CN Regular</vt:lpstr>
      <vt:lpstr>Chủ đề Office</vt:lpstr>
      <vt:lpstr>Office Theme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về dự giờ lớp 4.1</dc:title>
  <dc:creator>hoaipham12031996@gmail.com</dc:creator>
  <cp:lastModifiedBy>Thuy Ninh</cp:lastModifiedBy>
  <cp:revision>231</cp:revision>
  <dcterms:created xsi:type="dcterms:W3CDTF">2020-10-12T07:53:54Z</dcterms:created>
  <dcterms:modified xsi:type="dcterms:W3CDTF">2022-10-10T05:24:01Z</dcterms:modified>
</cp:coreProperties>
</file>