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94" r:id="rId3"/>
    <p:sldId id="257" r:id="rId4"/>
    <p:sldId id="312" r:id="rId5"/>
    <p:sldId id="299" r:id="rId6"/>
    <p:sldId id="265" r:id="rId7"/>
    <p:sldId id="300" r:id="rId8"/>
    <p:sldId id="290" r:id="rId9"/>
    <p:sldId id="287" r:id="rId10"/>
    <p:sldId id="289" r:id="rId11"/>
    <p:sldId id="274" r:id="rId12"/>
    <p:sldId id="302" r:id="rId13"/>
    <p:sldId id="277" r:id="rId14"/>
    <p:sldId id="321" r:id="rId15"/>
    <p:sldId id="314" r:id="rId16"/>
    <p:sldId id="315" r:id="rId17"/>
    <p:sldId id="316" r:id="rId18"/>
    <p:sldId id="317" r:id="rId19"/>
    <p:sldId id="279" r:id="rId20"/>
    <p:sldId id="319" r:id="rId21"/>
    <p:sldId id="270" r:id="rId22"/>
    <p:sldId id="303" r:id="rId23"/>
    <p:sldId id="304" r:id="rId24"/>
    <p:sldId id="283" r:id="rId25"/>
    <p:sldId id="318" r:id="rId26"/>
    <p:sldId id="310" r:id="rId27"/>
    <p:sldId id="3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FFCCFF"/>
    <a:srgbClr val="33CC33"/>
    <a:srgbClr val="FFCCCC"/>
    <a:srgbClr val="FF9999"/>
    <a:srgbClr val="CC0066"/>
    <a:srgbClr val="FF3399"/>
    <a:srgbClr val="FF66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56" autoAdjust="0"/>
    <p:restoredTop sz="64575" autoAdjust="0"/>
  </p:normalViewPr>
  <p:slideViewPr>
    <p:cSldViewPr snapToGrid="0">
      <p:cViewPr varScale="1">
        <p:scale>
          <a:sx n="74" d="100"/>
          <a:sy n="74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A1F9A-DF5C-45B8-896E-FEC38FD1A1D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10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FF90F7-0E62-4755-8D91-AF4CAEA6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CA9E2F-4B5A-40F1-B2A7-4AFAFEEE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C278B7-9AB0-4D94-AE69-8AD7668B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DB03F6-AECC-464B-8B1F-779079C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3811CB-7255-43D6-8695-5F54C23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D56C3E-B825-4C72-9FFB-BA05B54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3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F7E641-362B-4937-9F2C-DDBB7A97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121C8-2556-4E7B-B101-BB265EF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912C3-F711-46E6-807E-272A88D0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5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BDBDE0-9279-4E81-BC19-F6C2189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4F20CF-7C8A-47B2-B4B9-BE19C2E9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655B18-155F-4A21-BF27-D11FE003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1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D0CE1A-D810-4099-952B-DEC5DDC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90110D-0B64-4270-BBF4-A3543AE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0B34F8-803A-4B0D-9F11-9DF6B76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3159FC-117D-4352-95C7-0CE5F1E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3255D4-4CE3-4160-A358-2ABF5FA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8CC19F-8C9F-4C69-8F3F-9928D2E1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19CDAF-8B25-476B-9BCD-5DDEB068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D695044-C4B6-4FA5-98FE-1FC4510A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91F16DC-D397-4167-B264-547197A7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AC42AA-1748-4128-A032-4A26AA26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9100E6-1B1E-4B55-A4B9-51575C7D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A01E35-170D-4598-8B1B-755F9277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CD2BBF-B83E-40B4-A26D-336C749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33FD99-C02B-4D32-A9EC-302C0B1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F783C2-2063-4D1A-98A1-4466D77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66037E-B2AF-490F-A773-721BBED2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D9031FB-8DF9-44B9-A2E6-31679B5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5F40C9-A9ED-4612-BDC1-C7B6B80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9646E8-03EE-4E10-BF4C-DF07A763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743ED2-2270-4C42-AA3C-EFC0763A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A3031E-A6ED-40BA-86B5-7E54BF9B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9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D570AE-0FF7-47AA-971E-A695C7E3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13066F-D649-446D-9459-32868C69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C706-A083-425C-AC80-77E56B01F85F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AD88BAD-AC4D-4ECE-B0D4-D686759A4DDE}"/>
              </a:ext>
            </a:extLst>
          </p:cNvPr>
          <p:cNvSpPr/>
          <p:nvPr/>
        </p:nvSpPr>
        <p:spPr>
          <a:xfrm>
            <a:off x="4770783" y="3389059"/>
            <a:ext cx="2690191" cy="10673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800" b="1" dirty="0">
              <a:solidFill>
                <a:srgbClr val="CC0066"/>
              </a:solidFill>
            </a:endParaRPr>
          </a:p>
        </p:txBody>
      </p:sp>
      <p:sp>
        <p:nvSpPr>
          <p:cNvPr id="12" name="Scroll: Horizontal 11">
            <a:extLst>
              <a:ext uri="{FF2B5EF4-FFF2-40B4-BE49-F238E27FC236}">
                <a16:creationId xmlns="" xmlns:a16="http://schemas.microsoft.com/office/drawing/2014/main" id="{022751E5-192A-49AB-BEAA-9EC226CD10BA}"/>
              </a:ext>
            </a:extLst>
          </p:cNvPr>
          <p:cNvSpPr/>
          <p:nvPr/>
        </p:nvSpPr>
        <p:spPr>
          <a:xfrm>
            <a:off x="4183752" y="1613268"/>
            <a:ext cx="4430161" cy="1775791"/>
          </a:xfrm>
          <a:prstGeom prst="horizontalScroll">
            <a:avLst>
              <a:gd name="adj" fmla="val 15755"/>
            </a:avLst>
          </a:prstGeom>
          <a:solidFill>
            <a:srgbClr val="FF6699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128D243-18DE-4A50-95C3-7EACD55F2EFE}"/>
              </a:ext>
            </a:extLst>
          </p:cNvPr>
          <p:cNvSpPr/>
          <p:nvPr/>
        </p:nvSpPr>
        <p:spPr>
          <a:xfrm>
            <a:off x="4591855" y="2026430"/>
            <a:ext cx="37305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   </a:t>
            </a:r>
          </a:p>
        </p:txBody>
      </p:sp>
    </p:spTree>
    <p:extLst>
      <p:ext uri="{BB962C8B-B14F-4D97-AF65-F5344CB8AC3E}">
        <p14:creationId xmlns:p14="http://schemas.microsoft.com/office/powerpoint/2010/main" val="191667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A786914-FF09-41A4-9D54-37D8CBB613E4}"/>
              </a:ext>
            </a:extLst>
          </p:cNvPr>
          <p:cNvSpPr/>
          <p:nvPr/>
        </p:nvSpPr>
        <p:spPr>
          <a:xfrm>
            <a:off x="3766088" y="13629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85C97A-5637-48C0-96CB-43F690D3D9DC}"/>
              </a:ext>
            </a:extLst>
          </p:cNvPr>
          <p:cNvSpPr txBox="1"/>
          <p:nvPr/>
        </p:nvSpPr>
        <p:spPr>
          <a:xfrm>
            <a:off x="2144516" y="1353688"/>
            <a:ext cx="673946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996675-EB14-4351-BC2F-02FF6ABA62E4}"/>
              </a:ext>
            </a:extLst>
          </p:cNvPr>
          <p:cNvSpPr txBox="1"/>
          <p:nvPr/>
        </p:nvSpPr>
        <p:spPr>
          <a:xfrm>
            <a:off x="4007224" y="2538749"/>
            <a:ext cx="75653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" y="2218766"/>
            <a:ext cx="3146612" cy="1962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28" y="1353688"/>
            <a:ext cx="159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6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2879865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=""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=""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2877604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=""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=""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2877605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=""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=""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5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41" y="4069327"/>
            <a:ext cx="3053037" cy="2699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385423" y="435558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354CE33-7F9E-40AA-9432-878157D44D46}"/>
              </a:ext>
            </a:extLst>
          </p:cNvPr>
          <p:cNvSpPr txBox="1"/>
          <p:nvPr/>
        </p:nvSpPr>
        <p:spPr>
          <a:xfrm>
            <a:off x="385423" y="181232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2531EC-E6A3-4E01-B9A4-37BFA89AA5D4}"/>
              </a:ext>
            </a:extLst>
          </p:cNvPr>
          <p:cNvSpPr txBox="1"/>
          <p:nvPr/>
        </p:nvSpPr>
        <p:spPr>
          <a:xfrm>
            <a:off x="398609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2785308-7D55-452B-BE31-42B818228549}"/>
              </a:ext>
            </a:extLst>
          </p:cNvPr>
          <p:cNvSpPr txBox="1"/>
          <p:nvPr/>
        </p:nvSpPr>
        <p:spPr>
          <a:xfrm>
            <a:off x="388275" y="56576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C3E486F-BF68-4E6D-B36F-3237F6684985}"/>
              </a:ext>
            </a:extLst>
          </p:cNvPr>
          <p:cNvSpPr/>
          <p:nvPr/>
        </p:nvSpPr>
        <p:spPr>
          <a:xfrm>
            <a:off x="4115262" y="673694"/>
            <a:ext cx="6797172" cy="10778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15262" y="626713"/>
            <a:ext cx="6838119" cy="120030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5262" y="2343673"/>
            <a:ext cx="7655232" cy="2149291"/>
            <a:chOff x="4536769" y="2197422"/>
            <a:chExt cx="7655232" cy="2149291"/>
          </a:xfrm>
        </p:grpSpPr>
        <p:sp>
          <p:nvSpPr>
            <p:cNvPr id="10" name="Cloud 9"/>
            <p:cNvSpPr/>
            <p:nvPr/>
          </p:nvSpPr>
          <p:spPr>
            <a:xfrm>
              <a:off x="4536769" y="2197422"/>
              <a:ext cx="7655232" cy="214929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7169F6B8-4579-45A6-AB67-D61B84DD674F}"/>
                </a:ext>
              </a:extLst>
            </p:cNvPr>
            <p:cNvSpPr/>
            <p:nvPr/>
          </p:nvSpPr>
          <p:spPr>
            <a:xfrm>
              <a:off x="5247945" y="2645874"/>
              <a:ext cx="6912513" cy="12385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9">
            <a:extLst>
              <a:ext uri="{FF2B5EF4-FFF2-40B4-BE49-F238E27FC236}">
                <a16:creationId xmlns="" xmlns:a16="http://schemas.microsoft.com/office/drawing/2014/main" id="{1686A591-B0E8-4B49-A10B-4150AFC7C2A8}"/>
              </a:ext>
            </a:extLst>
          </p:cNvPr>
          <p:cNvSpPr/>
          <p:nvPr/>
        </p:nvSpPr>
        <p:spPr>
          <a:xfrm>
            <a:off x="1168132" y="2586568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5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9" y="1550827"/>
            <a:ext cx="4646985" cy="3368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7110" y="1862578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0" y="1349207"/>
            <a:ext cx="5596758" cy="320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5" y="1223302"/>
            <a:ext cx="5407084" cy="361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5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211520" y="0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32" y="1720448"/>
            <a:ext cx="5507716" cy="467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37DBD8E-74E1-4D7A-8DE5-787F6B1921B4}"/>
              </a:ext>
            </a:extLst>
          </p:cNvPr>
          <p:cNvSpPr txBox="1"/>
          <p:nvPr/>
        </p:nvSpPr>
        <p:spPr>
          <a:xfrm>
            <a:off x="6650607" y="3952664"/>
            <a:ext cx="4962635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="" xmlns:a16="http://schemas.microsoft.com/office/drawing/2014/main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3" y="1412324"/>
            <a:ext cx="3146612" cy="221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=""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721220" y="3559245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Arrow: Curved Right 4">
            <a:extLst>
              <a:ext uri="{FF2B5EF4-FFF2-40B4-BE49-F238E27FC236}">
                <a16:creationId xmlns=""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1723" y="895043"/>
            <a:ext cx="1021975" cy="3316841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=""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6DCFF50B-86FA-4AC3-8997-38B3F5171597}"/>
              </a:ext>
            </a:extLst>
          </p:cNvPr>
          <p:cNvSpPr/>
          <p:nvPr/>
        </p:nvSpPr>
        <p:spPr>
          <a:xfrm>
            <a:off x="4679577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6EC2AE3-10F1-4066-88A9-302D43945E34}"/>
              </a:ext>
            </a:extLst>
          </p:cNvPr>
          <p:cNvSpPr/>
          <p:nvPr/>
        </p:nvSpPr>
        <p:spPr>
          <a:xfrm>
            <a:off x="1721220" y="3886201"/>
            <a:ext cx="7059709" cy="1627093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689847" y="2084294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A7CAE822-97F9-4273-A533-3864B3EC6FC0}"/>
              </a:ext>
            </a:extLst>
          </p:cNvPr>
          <p:cNvSpPr/>
          <p:nvPr/>
        </p:nvSpPr>
        <p:spPr>
          <a:xfrm>
            <a:off x="4675092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B09A00E-5E11-476F-9C90-064DB5D6D289}"/>
              </a:ext>
            </a:extLst>
          </p:cNvPr>
          <p:cNvSpPr/>
          <p:nvPr/>
        </p:nvSpPr>
        <p:spPr>
          <a:xfrm>
            <a:off x="1723462" y="3911467"/>
            <a:ext cx="7454153" cy="1196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1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DED8708-13BC-4B5F-8BF1-191555396338}"/>
              </a:ext>
            </a:extLst>
          </p:cNvPr>
          <p:cNvSpPr/>
          <p:nvPr/>
        </p:nvSpPr>
        <p:spPr>
          <a:xfrm>
            <a:off x="2672008" y="2570014"/>
            <a:ext cx="6582828" cy="5818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172368D-F4AD-49D8-8A3A-D9B9923C6F46}"/>
              </a:ext>
            </a:extLst>
          </p:cNvPr>
          <p:cNvSpPr/>
          <p:nvPr/>
        </p:nvSpPr>
        <p:spPr>
          <a:xfrm>
            <a:off x="3075648" y="3537694"/>
            <a:ext cx="6179188" cy="5818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57AC718-CE84-4B7D-A658-70A91600BBD7}"/>
              </a:ext>
            </a:extLst>
          </p:cNvPr>
          <p:cNvSpPr/>
          <p:nvPr/>
        </p:nvSpPr>
        <p:spPr>
          <a:xfrm>
            <a:off x="3352800" y="4457559"/>
            <a:ext cx="5902036" cy="5818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873CCC8-717C-4428-881A-16FCA49FE498}"/>
              </a:ext>
            </a:extLst>
          </p:cNvPr>
          <p:cNvSpPr/>
          <p:nvPr/>
        </p:nvSpPr>
        <p:spPr>
          <a:xfrm>
            <a:off x="3602170" y="5389416"/>
            <a:ext cx="5652666" cy="5818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731C2D4-EB4F-44DF-856E-2A755BC160F6}"/>
              </a:ext>
            </a:extLst>
          </p:cNvPr>
          <p:cNvSpPr/>
          <p:nvPr/>
        </p:nvSpPr>
        <p:spPr>
          <a:xfrm>
            <a:off x="2423790" y="1563755"/>
            <a:ext cx="6998506" cy="702485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3048284-4651-477F-8BFA-135C1A7EE1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50" y="2504235"/>
            <a:ext cx="624840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B9C9930-6A7A-417B-92E0-F22591B8E4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71" y="3455683"/>
            <a:ext cx="562969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4B150E1-E28A-44C0-A310-1EE38D9A5B0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14" y="4457559"/>
            <a:ext cx="562969" cy="5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3223DB0-CC4E-47E3-95AF-2916BE5B2F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28" y="5408193"/>
            <a:ext cx="624840" cy="563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8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=""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=""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=""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=""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=""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=""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2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584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1418055" y="565091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750D75FC-8094-4ED3-BD78-B92761C65408}"/>
              </a:ext>
            </a:extLst>
          </p:cNvPr>
          <p:cNvSpPr/>
          <p:nvPr/>
        </p:nvSpPr>
        <p:spPr>
          <a:xfrm>
            <a:off x="5114365" y="182007"/>
            <a:ext cx="5562600" cy="1694015"/>
          </a:xfrm>
          <a:prstGeom prst="cloudCallout">
            <a:avLst>
              <a:gd name="adj1" fmla="val 24447"/>
              <a:gd name="adj2" fmla="val 871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89BF838-2B25-42BB-B85B-06B675251187}"/>
              </a:ext>
            </a:extLst>
          </p:cNvPr>
          <p:cNvSpPr/>
          <p:nvPr/>
        </p:nvSpPr>
        <p:spPr>
          <a:xfrm>
            <a:off x="4464423" y="2623923"/>
            <a:ext cx="6306671" cy="11883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="" xmlns:a16="http://schemas.microsoft.com/office/drawing/2014/main" id="{ADCBCA4E-1B45-4D60-840E-E2246C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79" y="3429000"/>
            <a:ext cx="2813543" cy="34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181" y="-22985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17" y="726969"/>
            <a:ext cx="62179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957" y="712732"/>
            <a:ext cx="572493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6BB72B-B3F3-42D5-812B-866BF75F0469}"/>
              </a:ext>
            </a:extLst>
          </p:cNvPr>
          <p:cNvSpPr txBox="1"/>
          <p:nvPr/>
        </p:nvSpPr>
        <p:spPr>
          <a:xfrm flipH="1">
            <a:off x="3717384" y="732371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330EA4-2412-4D0C-BD19-059A70EDE8A0}"/>
              </a:ext>
            </a:extLst>
          </p:cNvPr>
          <p:cNvSpPr txBox="1"/>
          <p:nvPr/>
        </p:nvSpPr>
        <p:spPr>
          <a:xfrm>
            <a:off x="2757268" y="1195754"/>
            <a:ext cx="344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581EFDC-D5EF-4477-9D54-37683963AF97}"/>
              </a:ext>
            </a:extLst>
          </p:cNvPr>
          <p:cNvSpPr txBox="1"/>
          <p:nvPr/>
        </p:nvSpPr>
        <p:spPr>
          <a:xfrm>
            <a:off x="478300" y="1645919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15AD76-0DFD-4E74-A6A0-F669634B174F}"/>
              </a:ext>
            </a:extLst>
          </p:cNvPr>
          <p:cNvSpPr txBox="1"/>
          <p:nvPr/>
        </p:nvSpPr>
        <p:spPr>
          <a:xfrm>
            <a:off x="3910819" y="1645920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AC41F7-DD29-44D8-BA72-AAD1717E3059}"/>
              </a:ext>
            </a:extLst>
          </p:cNvPr>
          <p:cNvSpPr txBox="1"/>
          <p:nvPr/>
        </p:nvSpPr>
        <p:spPr>
          <a:xfrm>
            <a:off x="492367" y="2110157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E40A1B-AE41-4CF4-A12C-A465B1C38CFF}"/>
              </a:ext>
            </a:extLst>
          </p:cNvPr>
          <p:cNvSpPr txBox="1"/>
          <p:nvPr/>
        </p:nvSpPr>
        <p:spPr>
          <a:xfrm>
            <a:off x="9144002" y="3459788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ED5187-E106-48E0-9172-7E7C383DC2E2}"/>
              </a:ext>
            </a:extLst>
          </p:cNvPr>
          <p:cNvSpPr txBox="1"/>
          <p:nvPr/>
        </p:nvSpPr>
        <p:spPr>
          <a:xfrm>
            <a:off x="6597746" y="3459004"/>
            <a:ext cx="17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6D41A4A-F3E1-48EA-95D7-DF6E3D9007E0}"/>
              </a:ext>
            </a:extLst>
          </p:cNvPr>
          <p:cNvCxnSpPr>
            <a:cxnSpLocks/>
          </p:cNvCxnSpPr>
          <p:nvPr/>
        </p:nvCxnSpPr>
        <p:spPr>
          <a:xfrm flipH="1">
            <a:off x="2218005" y="1763820"/>
            <a:ext cx="92665" cy="36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3368AF5-468F-492A-9B98-164A28997DD1}"/>
              </a:ext>
            </a:extLst>
          </p:cNvPr>
          <p:cNvCxnSpPr>
            <a:cxnSpLocks/>
          </p:cNvCxnSpPr>
          <p:nvPr/>
        </p:nvCxnSpPr>
        <p:spPr>
          <a:xfrm flipH="1">
            <a:off x="1702190" y="2199917"/>
            <a:ext cx="126610" cy="464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B1029B7D-B057-4B0E-BD72-DEDDC6CCF865}"/>
              </a:ext>
            </a:extLst>
          </p:cNvPr>
          <p:cNvCxnSpPr>
            <a:cxnSpLocks/>
          </p:cNvCxnSpPr>
          <p:nvPr/>
        </p:nvCxnSpPr>
        <p:spPr>
          <a:xfrm flipH="1">
            <a:off x="8085558" y="3498275"/>
            <a:ext cx="149336" cy="500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61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4FB678-98B2-458E-8727-198E233E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48127"/>
            <a:ext cx="12047620" cy="6697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B2FD84-2986-4110-81DD-E877C89619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3593" y="1099820"/>
            <a:ext cx="7959777" cy="43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41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CFEFC9-A865-48D5-ACA6-4609D81A8B5E}"/>
              </a:ext>
            </a:extLst>
          </p:cNvPr>
          <p:cNvSpPr txBox="1"/>
          <p:nvPr/>
        </p:nvSpPr>
        <p:spPr>
          <a:xfrm>
            <a:off x="2133600" y="2604663"/>
            <a:ext cx="946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rgbClr val="7030A0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469E6FBC-50E8-4ACB-9029-918B13E00EEB}"/>
              </a:ext>
            </a:extLst>
          </p:cNvPr>
          <p:cNvSpPr/>
          <p:nvPr/>
        </p:nvSpPr>
        <p:spPr>
          <a:xfrm>
            <a:off x="3616035" y="401782"/>
            <a:ext cx="4502729" cy="1468582"/>
          </a:xfrm>
          <a:prstGeom prst="cloudCallout">
            <a:avLst>
              <a:gd name="adj1" fmla="val -29517"/>
              <a:gd name="adj2" fmla="val 8822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8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03F7F-CE7F-414D-9B79-7351CCC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174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00D68E-E028-49E9-B6C8-676A197FA915}"/>
              </a:ext>
            </a:extLst>
          </p:cNvPr>
          <p:cNvSpPr txBox="1"/>
          <p:nvPr/>
        </p:nvSpPr>
        <p:spPr>
          <a:xfrm>
            <a:off x="3737111" y="1046922"/>
            <a:ext cx="4293705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5B13ADB-8B99-410F-A590-EDEE389A1C33}"/>
              </a:ext>
            </a:extLst>
          </p:cNvPr>
          <p:cNvSpPr/>
          <p:nvPr/>
        </p:nvSpPr>
        <p:spPr>
          <a:xfrm>
            <a:off x="3061252" y="1908191"/>
            <a:ext cx="6029740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F55020-E8C1-4576-919B-E4D2929ED226}"/>
              </a:ext>
            </a:extLst>
          </p:cNvPr>
          <p:cNvSpPr txBox="1"/>
          <p:nvPr/>
        </p:nvSpPr>
        <p:spPr>
          <a:xfrm>
            <a:off x="2597427" y="1996726"/>
            <a:ext cx="7394712" cy="3816429"/>
          </a:xfrm>
          <a:prstGeom prst="rect">
            <a:avLst/>
          </a:prstGeom>
          <a:solidFill>
            <a:srgbClr val="FFCCFF"/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6413851-EBAB-4F62-AE90-7FBFB47CFF3D}"/>
              </a:ext>
            </a:extLst>
          </p:cNvPr>
          <p:cNvSpPr/>
          <p:nvPr/>
        </p:nvSpPr>
        <p:spPr>
          <a:xfrm>
            <a:off x="2888973" y="1903639"/>
            <a:ext cx="6374297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FF3E8EA-B701-4933-929B-75F9E7805B50}"/>
              </a:ext>
            </a:extLst>
          </p:cNvPr>
          <p:cNvSpPr/>
          <p:nvPr/>
        </p:nvSpPr>
        <p:spPr>
          <a:xfrm>
            <a:off x="2928730" y="2209800"/>
            <a:ext cx="6930887" cy="2438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=""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" y="-6149"/>
            <a:ext cx="1235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19943" y="357809"/>
            <a:ext cx="8102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Thứ hai ngày 25 tháng 10 năm 2021</a:t>
            </a:r>
          </a:p>
          <a:p>
            <a:pPr algn="ctr"/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Tập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609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0F472DE-D6BF-42EE-A8A2-88E9B14D6257}"/>
              </a:ext>
            </a:extLst>
          </p:cNvPr>
          <p:cNvSpPr/>
          <p:nvPr/>
        </p:nvSpPr>
        <p:spPr>
          <a:xfrm>
            <a:off x="4087906" y="2041609"/>
            <a:ext cx="7315201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6/6/1937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0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=""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=""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=""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=""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=""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=""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3187181" y="117693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678835"/>
            <a:ext cx="5380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2" name="Heptagon 1">
            <a:extLst>
              <a:ext uri="{FF2B5EF4-FFF2-40B4-BE49-F238E27FC236}">
                <a16:creationId xmlns=""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55875" y="69212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Heptagon 5">
            <a:extLst>
              <a:ext uri="{FF2B5EF4-FFF2-40B4-BE49-F238E27FC236}">
                <a16:creationId xmlns=""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55875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Heptagon 6">
            <a:extLst>
              <a:ext uri="{FF2B5EF4-FFF2-40B4-BE49-F238E27FC236}">
                <a16:creationId xmlns=""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="" xmlns:a16="http://schemas.microsoft.com/office/drawing/2014/main" id="{58B88BA5-7ECB-4214-8DC4-A7C60FA880E2}"/>
              </a:ext>
            </a:extLst>
          </p:cNvPr>
          <p:cNvSpPr/>
          <p:nvPr/>
        </p:nvSpPr>
        <p:spPr>
          <a:xfrm>
            <a:off x="6213499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eptagon 10">
            <a:extLst>
              <a:ext uri="{FF2B5EF4-FFF2-40B4-BE49-F238E27FC236}">
                <a16:creationId xmlns="" xmlns:a16="http://schemas.microsoft.com/office/drawing/2014/main" id="{3B008EB6-19DC-4C6A-B88A-197B11102F61}"/>
              </a:ext>
            </a:extLst>
          </p:cNvPr>
          <p:cNvSpPr/>
          <p:nvPr/>
        </p:nvSpPr>
        <p:spPr>
          <a:xfrm>
            <a:off x="6213499" y="5291033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A9854C-3509-415E-85E4-4EC7D9F827B0}"/>
              </a:ext>
            </a:extLst>
          </p:cNvPr>
          <p:cNvSpPr txBox="1"/>
          <p:nvPr/>
        </p:nvSpPr>
        <p:spPr>
          <a:xfrm>
            <a:off x="3279419" y="422802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2820033" y="2573375"/>
            <a:ext cx="2312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6A5707-4D82-42CD-B015-66C172572422}"/>
              </a:ext>
            </a:extLst>
          </p:cNvPr>
          <p:cNvSpPr txBox="1"/>
          <p:nvPr/>
        </p:nvSpPr>
        <p:spPr>
          <a:xfrm>
            <a:off x="2820033" y="2573375"/>
            <a:ext cx="3912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uột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83CA30-97CD-4E64-88CA-63D8FE0EB28D}"/>
              </a:ext>
            </a:extLst>
          </p:cNvPr>
          <p:cNvSpPr txBox="1"/>
          <p:nvPr/>
        </p:nvSpPr>
        <p:spPr>
          <a:xfrm flipH="1">
            <a:off x="81674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49421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041285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2217526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FB58BBD-EC92-410B-989B-B17781826D1C}"/>
              </a:ext>
            </a:extLst>
          </p:cNvPr>
          <p:cNvCxnSpPr/>
          <p:nvPr/>
        </p:nvCxnSpPr>
        <p:spPr>
          <a:xfrm flipH="1">
            <a:off x="1717496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5762F75-AB42-4D8D-B9F8-ED864C4FFC49}"/>
              </a:ext>
            </a:extLst>
          </p:cNvPr>
          <p:cNvCxnSpPr/>
          <p:nvPr/>
        </p:nvCxnSpPr>
        <p:spPr>
          <a:xfrm flipH="1">
            <a:off x="8364359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71F3FAC-A337-4733-B15C-7DA5610B5B15}"/>
              </a:ext>
            </a:extLst>
          </p:cNvPr>
          <p:cNvSpPr txBox="1"/>
          <p:nvPr/>
        </p:nvSpPr>
        <p:spPr>
          <a:xfrm>
            <a:off x="460548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EE69CD4-693D-466C-B943-9B726FA29FF7}"/>
              </a:ext>
            </a:extLst>
          </p:cNvPr>
          <p:cNvSpPr txBox="1"/>
          <p:nvPr/>
        </p:nvSpPr>
        <p:spPr>
          <a:xfrm>
            <a:off x="6030158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thành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 kẹo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 tròn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59D39E-FAB6-4C96-94BD-8562D3E010B0}"/>
              </a:ext>
            </a:extLst>
          </p:cNvPr>
          <p:cNvSpPr txBox="1"/>
          <p:nvPr/>
        </p:nvSpPr>
        <p:spPr>
          <a:xfrm>
            <a:off x="2640561" y="106581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4F2CCA-9E5E-4BFD-98E7-B6075CFE0531}"/>
              </a:ext>
            </a:extLst>
          </p:cNvPr>
          <p:cNvSpPr txBox="1"/>
          <p:nvPr/>
        </p:nvSpPr>
        <p:spPr>
          <a:xfrm flipH="1">
            <a:off x="54692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1263</Words>
  <Application>Microsoft Office PowerPoint</Application>
  <PresentationFormat>Widescreen</PresentationFormat>
  <Paragraphs>272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KHUÊ</dc:creator>
  <cp:lastModifiedBy>Thuy Ninh</cp:lastModifiedBy>
  <cp:revision>144</cp:revision>
  <dcterms:created xsi:type="dcterms:W3CDTF">2021-09-11T09:07:14Z</dcterms:created>
  <dcterms:modified xsi:type="dcterms:W3CDTF">2021-10-24T13:53:49Z</dcterms:modified>
</cp:coreProperties>
</file>