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8" r:id="rId3"/>
  </p:sldMasterIdLst>
  <p:notesMasterIdLst>
    <p:notesMasterId r:id="rId27"/>
  </p:notesMasterIdLst>
  <p:handoutMasterIdLst>
    <p:handoutMasterId r:id="rId28"/>
  </p:handoutMasterIdLst>
  <p:sldIdLst>
    <p:sldId id="290" r:id="rId4"/>
    <p:sldId id="291" r:id="rId5"/>
    <p:sldId id="292" r:id="rId6"/>
    <p:sldId id="258" r:id="rId7"/>
    <p:sldId id="293" r:id="rId8"/>
    <p:sldId id="295" r:id="rId9"/>
    <p:sldId id="314" r:id="rId10"/>
    <p:sldId id="267" r:id="rId11"/>
    <p:sldId id="316" r:id="rId12"/>
    <p:sldId id="315" r:id="rId13"/>
    <p:sldId id="317" r:id="rId14"/>
    <p:sldId id="318" r:id="rId15"/>
    <p:sldId id="266" r:id="rId16"/>
    <p:sldId id="319" r:id="rId17"/>
    <p:sldId id="320" r:id="rId18"/>
    <p:sldId id="273" r:id="rId19"/>
    <p:sldId id="321" r:id="rId20"/>
    <p:sldId id="277" r:id="rId21"/>
    <p:sldId id="326" r:id="rId22"/>
    <p:sldId id="322" r:id="rId23"/>
    <p:sldId id="324" r:id="rId24"/>
    <p:sldId id="306"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90D01"/>
    <a:srgbClr val="C0F7F8"/>
    <a:srgbClr val="A2F2F4"/>
    <a:srgbClr val="FCD4DD"/>
    <a:srgbClr val="F8C490"/>
    <a:srgbClr val="FFFD99"/>
    <a:srgbClr val="F1C1FB"/>
    <a:srgbClr val="E381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3AA8EE8-AB92-4AD5-A476-CD72CED811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7B393795-1399-4D82-9242-F333FCCE2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2A4443-EFDB-46E7-BC4E-013299B1525D}" type="datetimeFigureOut">
              <a:rPr lang="en-US" smtClean="0"/>
              <a:t>9/20/2022</a:t>
            </a:fld>
            <a:endParaRPr lang="en-US"/>
          </a:p>
        </p:txBody>
      </p:sp>
      <p:sp>
        <p:nvSpPr>
          <p:cNvPr id="4" name="Footer Placeholder 3">
            <a:extLst>
              <a:ext uri="{FF2B5EF4-FFF2-40B4-BE49-F238E27FC236}">
                <a16:creationId xmlns="" xmlns:a16="http://schemas.microsoft.com/office/drawing/2014/main" id="{49C78453-5B3E-4C44-97D8-29E549F97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27B1DFC7-5659-49A5-9F64-49C1CB0B9C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188D1-9A8E-41A3-AAFD-EC9B1DBD5A90}" type="slidenum">
              <a:rPr lang="en-US" smtClean="0"/>
              <a:t>‹#›</a:t>
            </a:fld>
            <a:endParaRPr lang="en-US"/>
          </a:p>
        </p:txBody>
      </p:sp>
    </p:spTree>
    <p:extLst>
      <p:ext uri="{BB962C8B-B14F-4D97-AF65-F5344CB8AC3E}">
        <p14:creationId xmlns:p14="http://schemas.microsoft.com/office/powerpoint/2010/main" val="1522833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3C864-960C-4ADC-8CD9-736665F1E304}"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D523B-A801-4A1E-B6D2-827A71D0E955}" type="slidenum">
              <a:rPr lang="en-US" smtClean="0"/>
              <a:t>‹#›</a:t>
            </a:fld>
            <a:endParaRPr lang="en-US"/>
          </a:p>
        </p:txBody>
      </p:sp>
    </p:spTree>
    <p:extLst>
      <p:ext uri="{BB962C8B-B14F-4D97-AF65-F5344CB8AC3E}">
        <p14:creationId xmlns:p14="http://schemas.microsoft.com/office/powerpoint/2010/main" val="54528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685800" y="1143000"/>
            <a:ext cx="5486400" cy="3086100"/>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071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11</a:t>
            </a:fld>
            <a:endParaRPr lang="en-US"/>
          </a:p>
        </p:txBody>
      </p:sp>
    </p:spTree>
    <p:extLst>
      <p:ext uri="{BB962C8B-B14F-4D97-AF65-F5344CB8AC3E}">
        <p14:creationId xmlns:p14="http://schemas.microsoft.com/office/powerpoint/2010/main" val="320791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12</a:t>
            </a:fld>
            <a:endParaRPr lang="en-US"/>
          </a:p>
        </p:txBody>
      </p:sp>
    </p:spTree>
    <p:extLst>
      <p:ext uri="{BB962C8B-B14F-4D97-AF65-F5344CB8AC3E}">
        <p14:creationId xmlns:p14="http://schemas.microsoft.com/office/powerpoint/2010/main" val="116695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B2C238-E8B3-457D-BCA8-54AFDBEEB068}" type="slidenum">
              <a:rPr lang="en-US"/>
              <a:pPr>
                <a:defRPr/>
              </a:pPr>
              <a:t>‹#›</a:t>
            </a:fld>
            <a:endParaRPr lang="en-US"/>
          </a:p>
        </p:txBody>
      </p:sp>
    </p:spTree>
    <p:extLst>
      <p:ext uri="{BB962C8B-B14F-4D97-AF65-F5344CB8AC3E}">
        <p14:creationId xmlns:p14="http://schemas.microsoft.com/office/powerpoint/2010/main" val="1913688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E8EF51-D864-43D1-945D-51BC960C442A}" type="slidenum">
              <a:rPr lang="en-US"/>
              <a:pPr>
                <a:defRPr/>
              </a:pPr>
              <a:t>‹#›</a:t>
            </a:fld>
            <a:endParaRPr lang="en-US"/>
          </a:p>
        </p:txBody>
      </p:sp>
    </p:spTree>
    <p:extLst>
      <p:ext uri="{BB962C8B-B14F-4D97-AF65-F5344CB8AC3E}">
        <p14:creationId xmlns:p14="http://schemas.microsoft.com/office/powerpoint/2010/main" val="39662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B5A26C-77E9-4C29-AEDA-DDAB6CB055B1}" type="slidenum">
              <a:rPr lang="en-US"/>
              <a:pPr>
                <a:defRPr/>
              </a:pPr>
              <a:t>‹#›</a:t>
            </a:fld>
            <a:endParaRPr lang="en-US"/>
          </a:p>
        </p:txBody>
      </p:sp>
    </p:spTree>
    <p:extLst>
      <p:ext uri="{BB962C8B-B14F-4D97-AF65-F5344CB8AC3E}">
        <p14:creationId xmlns:p14="http://schemas.microsoft.com/office/powerpoint/2010/main" val="408932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A16F75-8755-4007-A7C1-6A7750ADC1DF}"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1157815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16F75-8755-4007-A7C1-6A7750ADC1DF}"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15390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16F75-8755-4007-A7C1-6A7750ADC1DF}"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214622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A16F75-8755-4007-A7C1-6A7750ADC1DF}"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327889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A16F75-8755-4007-A7C1-6A7750ADC1DF}" type="datetimeFigureOut">
              <a:rPr lang="en-US" smtClean="0"/>
              <a:pPr/>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1467114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A16F75-8755-4007-A7C1-6A7750ADC1DF}" type="datetimeFigureOut">
              <a:rPr lang="en-US" smtClean="0"/>
              <a:pPr/>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854729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16F75-8755-4007-A7C1-6A7750ADC1DF}" type="datetimeFigureOut">
              <a:rPr lang="en-US" smtClean="0"/>
              <a:pPr/>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264305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A16F75-8755-4007-A7C1-6A7750ADC1DF}"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94601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8D48B2-6D6B-4B05-BC5B-73D1A46B19C8}" type="slidenum">
              <a:rPr lang="en-US"/>
              <a:pPr>
                <a:defRPr/>
              </a:pPr>
              <a:t>‹#›</a:t>
            </a:fld>
            <a:endParaRPr lang="en-US"/>
          </a:p>
        </p:txBody>
      </p:sp>
    </p:spTree>
    <p:extLst>
      <p:ext uri="{BB962C8B-B14F-4D97-AF65-F5344CB8AC3E}">
        <p14:creationId xmlns:p14="http://schemas.microsoft.com/office/powerpoint/2010/main" val="1572463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A16F75-8755-4007-A7C1-6A7750ADC1DF}"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874569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16F75-8755-4007-A7C1-6A7750ADC1DF}"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62022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16F75-8755-4007-A7C1-6A7750ADC1DF}"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FD60E-D329-4B0D-AF40-19250FF0775A}" type="slidenum">
              <a:rPr lang="en-US" smtClean="0"/>
              <a:pPr/>
              <a:t>‹#›</a:t>
            </a:fld>
            <a:endParaRPr lang="en-US"/>
          </a:p>
        </p:txBody>
      </p:sp>
    </p:spTree>
    <p:extLst>
      <p:ext uri="{BB962C8B-B14F-4D97-AF65-F5344CB8AC3E}">
        <p14:creationId xmlns:p14="http://schemas.microsoft.com/office/powerpoint/2010/main" val="3773818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2" name="Google Shape;12;p14"/>
          <p:cNvSpPr txBox="1">
            <a:spLocks noGrp="1"/>
          </p:cNvSpPr>
          <p:nvPr>
            <p:ph type="dt" idx="11"/>
          </p:nvPr>
        </p:nvSpPr>
        <p:spPr>
          <a:ln/>
        </p:spPr>
        <p:txBody>
          <a:bodyPr/>
          <a:lstStyle>
            <a:lvl1pPr>
              <a:defRPr/>
            </a:lvl1pPr>
          </a:lstStyle>
          <a:p>
            <a:pPr>
              <a:defRPr/>
            </a:pPr>
            <a:endParaRPr lang="vi-VN" altLang="vi-VN"/>
          </a:p>
        </p:txBody>
      </p:sp>
      <p:sp>
        <p:nvSpPr>
          <p:cNvPr id="3" name="Google Shape;13;p14"/>
          <p:cNvSpPr txBox="1">
            <a:spLocks noGrp="1"/>
          </p:cNvSpPr>
          <p:nvPr>
            <p:ph type="ftr" idx="12"/>
          </p:nvPr>
        </p:nvSpPr>
        <p:spPr>
          <a:ln/>
        </p:spPr>
        <p:txBody>
          <a:bodyPr/>
          <a:lstStyle>
            <a:lvl1pPr>
              <a:defRPr/>
            </a:lvl1pPr>
          </a:lstStyle>
          <a:p>
            <a:pPr>
              <a:defRPr/>
            </a:pPr>
            <a:endParaRPr lang="vi-VN" altLang="vi-VN"/>
          </a:p>
        </p:txBody>
      </p:sp>
      <p:sp>
        <p:nvSpPr>
          <p:cNvPr id="4" name="Google Shape;14;p14"/>
          <p:cNvSpPr txBox="1">
            <a:spLocks noGrp="1"/>
          </p:cNvSpPr>
          <p:nvPr>
            <p:ph type="sldNum" idx="13"/>
          </p:nvPr>
        </p:nvSpPr>
        <p:spPr>
          <a:ln/>
        </p:spPr>
        <p:txBody>
          <a:bodyPr/>
          <a:lstStyle>
            <a:lvl1pPr>
              <a:defRPr/>
            </a:lvl1pPr>
          </a:lstStyle>
          <a:p>
            <a:pPr>
              <a:defRPr/>
            </a:pPr>
            <a:fld id="{33BF4EA1-C57E-4A0B-8BFE-DFFC85E148CC}" type="slidenum">
              <a:rPr lang="en-US" altLang="vi-VN"/>
              <a:pPr>
                <a:defRPr/>
              </a:pPr>
              <a:t>‹#›</a:t>
            </a:fld>
            <a:endParaRPr lang="en-US" altLang="vi-VN"/>
          </a:p>
        </p:txBody>
      </p:sp>
    </p:spTree>
    <p:extLst>
      <p:ext uri="{BB962C8B-B14F-4D97-AF65-F5344CB8AC3E}">
        <p14:creationId xmlns:p14="http://schemas.microsoft.com/office/powerpoint/2010/main" val="2439813461"/>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524000" y="3602037"/>
            <a:ext cx="9144000" cy="1655763"/>
          </a:xfrm>
          <a:prstGeom prst="rect">
            <a:avLst/>
          </a:prstGeom>
          <a:noFill/>
          <a:ln>
            <a:noFill/>
          </a:ln>
        </p:spPr>
        <p:txBody>
          <a:bodyPr spcFirstLastPara="1">
            <a:normAutofit/>
          </a:bodyPr>
          <a:lstStyle>
            <a:lvl1pPr lvl="0" algn="ctr">
              <a:lnSpc>
                <a:spcPct val="90000"/>
              </a:lnSpc>
              <a:spcBef>
                <a:spcPts val="751"/>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1"/>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 name="Google Shape;12;p14"/>
          <p:cNvSpPr txBox="1">
            <a:spLocks noGrp="1"/>
          </p:cNvSpPr>
          <p:nvPr>
            <p:ph type="dt" idx="11"/>
          </p:nvPr>
        </p:nvSpPr>
        <p:spPr>
          <a:ln/>
        </p:spPr>
        <p:txBody>
          <a:bodyPr/>
          <a:lstStyle>
            <a:lvl1pPr>
              <a:defRPr/>
            </a:lvl1pPr>
          </a:lstStyle>
          <a:p>
            <a:pPr>
              <a:defRPr/>
            </a:pPr>
            <a:endParaRPr lang="vi-VN" altLang="vi-VN"/>
          </a:p>
        </p:txBody>
      </p:sp>
      <p:sp>
        <p:nvSpPr>
          <p:cNvPr id="5" name="Google Shape;13;p14"/>
          <p:cNvSpPr txBox="1">
            <a:spLocks noGrp="1"/>
          </p:cNvSpPr>
          <p:nvPr>
            <p:ph type="ftr" idx="12"/>
          </p:nvPr>
        </p:nvSpPr>
        <p:spPr>
          <a:ln/>
        </p:spPr>
        <p:txBody>
          <a:bodyPr/>
          <a:lstStyle>
            <a:lvl1pPr>
              <a:defRPr/>
            </a:lvl1pPr>
          </a:lstStyle>
          <a:p>
            <a:pPr>
              <a:defRPr/>
            </a:pPr>
            <a:endParaRPr lang="vi-VN" altLang="vi-VN"/>
          </a:p>
        </p:txBody>
      </p:sp>
      <p:sp>
        <p:nvSpPr>
          <p:cNvPr id="6" name="Google Shape;14;p14"/>
          <p:cNvSpPr txBox="1">
            <a:spLocks noGrp="1"/>
          </p:cNvSpPr>
          <p:nvPr>
            <p:ph type="sldNum" idx="13"/>
          </p:nvPr>
        </p:nvSpPr>
        <p:spPr>
          <a:ln/>
        </p:spPr>
        <p:txBody>
          <a:bodyPr/>
          <a:lstStyle>
            <a:lvl1pPr>
              <a:defRPr/>
            </a:lvl1pPr>
          </a:lstStyle>
          <a:p>
            <a:pPr>
              <a:defRPr/>
            </a:pPr>
            <a:fld id="{1D7C9A03-4532-4811-913E-7B5D842A86C0}" type="slidenum">
              <a:rPr lang="en-US" altLang="vi-VN"/>
              <a:pPr>
                <a:defRPr/>
              </a:pPr>
              <a:t>‹#›</a:t>
            </a:fld>
            <a:endParaRPr lang="en-US" altLang="vi-VN"/>
          </a:p>
        </p:txBody>
      </p:sp>
    </p:spTree>
    <p:extLst>
      <p:ext uri="{BB962C8B-B14F-4D97-AF65-F5344CB8AC3E}">
        <p14:creationId xmlns:p14="http://schemas.microsoft.com/office/powerpoint/2010/main" val="1542413430"/>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8200" y="365128"/>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8200" y="1825625"/>
            <a:ext cx="10515600" cy="4351339"/>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 name="Google Shape;12;p14"/>
          <p:cNvSpPr txBox="1">
            <a:spLocks noGrp="1"/>
          </p:cNvSpPr>
          <p:nvPr>
            <p:ph type="dt" idx="11"/>
          </p:nvPr>
        </p:nvSpPr>
        <p:spPr>
          <a:ln/>
        </p:spPr>
        <p:txBody>
          <a:bodyPr/>
          <a:lstStyle>
            <a:lvl1pPr>
              <a:defRPr/>
            </a:lvl1pPr>
          </a:lstStyle>
          <a:p>
            <a:pPr>
              <a:defRPr/>
            </a:pPr>
            <a:endParaRPr lang="vi-VN" altLang="vi-VN"/>
          </a:p>
        </p:txBody>
      </p:sp>
      <p:sp>
        <p:nvSpPr>
          <p:cNvPr id="5" name="Google Shape;13;p14"/>
          <p:cNvSpPr txBox="1">
            <a:spLocks noGrp="1"/>
          </p:cNvSpPr>
          <p:nvPr>
            <p:ph type="ftr" idx="12"/>
          </p:nvPr>
        </p:nvSpPr>
        <p:spPr>
          <a:ln/>
        </p:spPr>
        <p:txBody>
          <a:bodyPr/>
          <a:lstStyle>
            <a:lvl1pPr>
              <a:defRPr/>
            </a:lvl1pPr>
          </a:lstStyle>
          <a:p>
            <a:pPr>
              <a:defRPr/>
            </a:pPr>
            <a:endParaRPr lang="vi-VN" altLang="vi-VN"/>
          </a:p>
        </p:txBody>
      </p:sp>
      <p:sp>
        <p:nvSpPr>
          <p:cNvPr id="6" name="Google Shape;14;p14"/>
          <p:cNvSpPr txBox="1">
            <a:spLocks noGrp="1"/>
          </p:cNvSpPr>
          <p:nvPr>
            <p:ph type="sldNum" idx="13"/>
          </p:nvPr>
        </p:nvSpPr>
        <p:spPr>
          <a:ln/>
        </p:spPr>
        <p:txBody>
          <a:bodyPr/>
          <a:lstStyle>
            <a:lvl1pPr>
              <a:defRPr/>
            </a:lvl1pPr>
          </a:lstStyle>
          <a:p>
            <a:pPr>
              <a:defRPr/>
            </a:pPr>
            <a:fld id="{80C3450A-4101-492A-BE66-50F2CF5D0975}" type="slidenum">
              <a:rPr lang="en-US" altLang="vi-VN"/>
              <a:pPr>
                <a:defRPr/>
              </a:pPr>
              <a:t>‹#›</a:t>
            </a:fld>
            <a:endParaRPr lang="en-US" altLang="vi-VN"/>
          </a:p>
        </p:txBody>
      </p:sp>
    </p:spTree>
    <p:extLst>
      <p:ext uri="{BB962C8B-B14F-4D97-AF65-F5344CB8AC3E}">
        <p14:creationId xmlns:p14="http://schemas.microsoft.com/office/powerpoint/2010/main" val="2431012852"/>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1851" y="1709741"/>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1851" y="4589465"/>
            <a:ext cx="10515600" cy="1500187"/>
          </a:xfrm>
          <a:prstGeom prst="rect">
            <a:avLst/>
          </a:prstGeom>
          <a:noFill/>
          <a:ln>
            <a:noFill/>
          </a:ln>
        </p:spPr>
        <p:txBody>
          <a:bodyPr spcFirstLastPara="1">
            <a:normAutofit/>
          </a:bodyPr>
          <a:lstStyle>
            <a:lvl1pPr marL="342891" lvl="0" indent="-171446" algn="l">
              <a:lnSpc>
                <a:spcPct val="90000"/>
              </a:lnSpc>
              <a:spcBef>
                <a:spcPts val="751"/>
              </a:spcBef>
              <a:spcAft>
                <a:spcPts val="0"/>
              </a:spcAft>
              <a:buClr>
                <a:srgbClr val="888888"/>
              </a:buClr>
              <a:buSzPts val="2400"/>
              <a:buNone/>
              <a:defRPr sz="1800">
                <a:solidFill>
                  <a:srgbClr val="888888"/>
                </a:solidFill>
              </a:defRPr>
            </a:lvl1pPr>
            <a:lvl2pPr marL="685783" lvl="1" indent="-171446" algn="l">
              <a:lnSpc>
                <a:spcPct val="90000"/>
              </a:lnSpc>
              <a:spcBef>
                <a:spcPts val="375"/>
              </a:spcBef>
              <a:spcAft>
                <a:spcPts val="0"/>
              </a:spcAft>
              <a:buClr>
                <a:srgbClr val="888888"/>
              </a:buClr>
              <a:buSzPts val="2000"/>
              <a:buNone/>
              <a:defRPr sz="1500">
                <a:solidFill>
                  <a:srgbClr val="888888"/>
                </a:solidFill>
              </a:defRPr>
            </a:lvl2pPr>
            <a:lvl3pPr marL="1028674" lvl="2" indent="-171446" algn="l">
              <a:lnSpc>
                <a:spcPct val="90000"/>
              </a:lnSpc>
              <a:spcBef>
                <a:spcPts val="375"/>
              </a:spcBef>
              <a:spcAft>
                <a:spcPts val="0"/>
              </a:spcAft>
              <a:buClr>
                <a:srgbClr val="888888"/>
              </a:buClr>
              <a:buSzPts val="1800"/>
              <a:buNone/>
              <a:defRPr sz="1351">
                <a:solidFill>
                  <a:srgbClr val="888888"/>
                </a:solidFill>
              </a:defRPr>
            </a:lvl3pPr>
            <a:lvl4pPr marL="1371566" lvl="3" indent="-171446" algn="l">
              <a:lnSpc>
                <a:spcPct val="90000"/>
              </a:lnSpc>
              <a:spcBef>
                <a:spcPts val="375"/>
              </a:spcBef>
              <a:spcAft>
                <a:spcPts val="0"/>
              </a:spcAft>
              <a:buClr>
                <a:srgbClr val="888888"/>
              </a:buClr>
              <a:buSzPts val="1600"/>
              <a:buNone/>
              <a:defRPr sz="1200">
                <a:solidFill>
                  <a:srgbClr val="888888"/>
                </a:solidFill>
              </a:defRPr>
            </a:lvl4pPr>
            <a:lvl5pPr marL="1714457" lvl="4" indent="-171446" algn="l">
              <a:lnSpc>
                <a:spcPct val="90000"/>
              </a:lnSpc>
              <a:spcBef>
                <a:spcPts val="375"/>
              </a:spcBef>
              <a:spcAft>
                <a:spcPts val="0"/>
              </a:spcAft>
              <a:buClr>
                <a:srgbClr val="888888"/>
              </a:buClr>
              <a:buSzPts val="1600"/>
              <a:buNone/>
              <a:defRPr sz="1200">
                <a:solidFill>
                  <a:srgbClr val="888888"/>
                </a:solidFill>
              </a:defRPr>
            </a:lvl5pPr>
            <a:lvl6pPr marL="2057349" lvl="5" indent="-171446" algn="l">
              <a:lnSpc>
                <a:spcPct val="90000"/>
              </a:lnSpc>
              <a:spcBef>
                <a:spcPts val="375"/>
              </a:spcBef>
              <a:spcAft>
                <a:spcPts val="0"/>
              </a:spcAft>
              <a:buClr>
                <a:srgbClr val="888888"/>
              </a:buClr>
              <a:buSzPts val="1600"/>
              <a:buNone/>
              <a:defRPr sz="1200">
                <a:solidFill>
                  <a:srgbClr val="888888"/>
                </a:solidFill>
              </a:defRPr>
            </a:lvl6pPr>
            <a:lvl7pPr marL="2400240" lvl="6" indent="-171446" algn="l">
              <a:lnSpc>
                <a:spcPct val="90000"/>
              </a:lnSpc>
              <a:spcBef>
                <a:spcPts val="375"/>
              </a:spcBef>
              <a:spcAft>
                <a:spcPts val="0"/>
              </a:spcAft>
              <a:buClr>
                <a:srgbClr val="888888"/>
              </a:buClr>
              <a:buSzPts val="1600"/>
              <a:buNone/>
              <a:defRPr sz="1200">
                <a:solidFill>
                  <a:srgbClr val="888888"/>
                </a:solidFill>
              </a:defRPr>
            </a:lvl7pPr>
            <a:lvl8pPr marL="2743131" lvl="7" indent="-171446" algn="l">
              <a:lnSpc>
                <a:spcPct val="90000"/>
              </a:lnSpc>
              <a:spcBef>
                <a:spcPts val="375"/>
              </a:spcBef>
              <a:spcAft>
                <a:spcPts val="0"/>
              </a:spcAft>
              <a:buClr>
                <a:srgbClr val="888888"/>
              </a:buClr>
              <a:buSzPts val="1600"/>
              <a:buNone/>
              <a:defRPr sz="1200">
                <a:solidFill>
                  <a:srgbClr val="888888"/>
                </a:solidFill>
              </a:defRPr>
            </a:lvl8pPr>
            <a:lvl9pPr marL="3086023" lvl="8" indent="-17144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 name="Google Shape;12;p14"/>
          <p:cNvSpPr txBox="1">
            <a:spLocks noGrp="1"/>
          </p:cNvSpPr>
          <p:nvPr>
            <p:ph type="dt" idx="11"/>
          </p:nvPr>
        </p:nvSpPr>
        <p:spPr>
          <a:ln/>
        </p:spPr>
        <p:txBody>
          <a:bodyPr/>
          <a:lstStyle>
            <a:lvl1pPr>
              <a:defRPr/>
            </a:lvl1pPr>
          </a:lstStyle>
          <a:p>
            <a:pPr>
              <a:defRPr/>
            </a:pPr>
            <a:endParaRPr lang="vi-VN" altLang="vi-VN"/>
          </a:p>
        </p:txBody>
      </p:sp>
      <p:sp>
        <p:nvSpPr>
          <p:cNvPr id="5" name="Google Shape;13;p14"/>
          <p:cNvSpPr txBox="1">
            <a:spLocks noGrp="1"/>
          </p:cNvSpPr>
          <p:nvPr>
            <p:ph type="ftr" idx="12"/>
          </p:nvPr>
        </p:nvSpPr>
        <p:spPr>
          <a:ln/>
        </p:spPr>
        <p:txBody>
          <a:bodyPr/>
          <a:lstStyle>
            <a:lvl1pPr>
              <a:defRPr/>
            </a:lvl1pPr>
          </a:lstStyle>
          <a:p>
            <a:pPr>
              <a:defRPr/>
            </a:pPr>
            <a:endParaRPr lang="vi-VN" altLang="vi-VN"/>
          </a:p>
        </p:txBody>
      </p:sp>
      <p:sp>
        <p:nvSpPr>
          <p:cNvPr id="6" name="Google Shape;14;p14"/>
          <p:cNvSpPr txBox="1">
            <a:spLocks noGrp="1"/>
          </p:cNvSpPr>
          <p:nvPr>
            <p:ph type="sldNum" idx="13"/>
          </p:nvPr>
        </p:nvSpPr>
        <p:spPr>
          <a:ln/>
        </p:spPr>
        <p:txBody>
          <a:bodyPr/>
          <a:lstStyle>
            <a:lvl1pPr>
              <a:defRPr/>
            </a:lvl1pPr>
          </a:lstStyle>
          <a:p>
            <a:pPr>
              <a:defRPr/>
            </a:pPr>
            <a:fld id="{5C0EEE78-FD90-4391-BC2B-88852CAD41A0}" type="slidenum">
              <a:rPr lang="en-US" altLang="vi-VN"/>
              <a:pPr>
                <a:defRPr/>
              </a:pPr>
              <a:t>‹#›</a:t>
            </a:fld>
            <a:endParaRPr lang="en-US" altLang="vi-VN"/>
          </a:p>
        </p:txBody>
      </p:sp>
    </p:spTree>
    <p:extLst>
      <p:ext uri="{BB962C8B-B14F-4D97-AF65-F5344CB8AC3E}">
        <p14:creationId xmlns:p14="http://schemas.microsoft.com/office/powerpoint/2010/main" val="3595400948"/>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8"/>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838200" y="1825625"/>
            <a:ext cx="5181600" cy="4351339"/>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0" name="Google Shape;40;p19"/>
          <p:cNvSpPr txBox="1">
            <a:spLocks noGrp="1"/>
          </p:cNvSpPr>
          <p:nvPr>
            <p:ph type="body" idx="2"/>
          </p:nvPr>
        </p:nvSpPr>
        <p:spPr>
          <a:xfrm>
            <a:off x="6172200" y="1825625"/>
            <a:ext cx="5181600" cy="4351339"/>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5" name="Google Shape;12;p14"/>
          <p:cNvSpPr txBox="1">
            <a:spLocks noGrp="1"/>
          </p:cNvSpPr>
          <p:nvPr>
            <p:ph type="dt" idx="11"/>
          </p:nvPr>
        </p:nvSpPr>
        <p:spPr>
          <a:ln/>
        </p:spPr>
        <p:txBody>
          <a:bodyPr/>
          <a:lstStyle>
            <a:lvl1pPr>
              <a:defRPr/>
            </a:lvl1pPr>
          </a:lstStyle>
          <a:p>
            <a:pPr>
              <a:defRPr/>
            </a:pPr>
            <a:endParaRPr lang="vi-VN" altLang="vi-VN"/>
          </a:p>
        </p:txBody>
      </p:sp>
      <p:sp>
        <p:nvSpPr>
          <p:cNvPr id="6" name="Google Shape;13;p14"/>
          <p:cNvSpPr txBox="1">
            <a:spLocks noGrp="1"/>
          </p:cNvSpPr>
          <p:nvPr>
            <p:ph type="ftr" idx="12"/>
          </p:nvPr>
        </p:nvSpPr>
        <p:spPr>
          <a:ln/>
        </p:spPr>
        <p:txBody>
          <a:bodyPr/>
          <a:lstStyle>
            <a:lvl1pPr>
              <a:defRPr/>
            </a:lvl1pPr>
          </a:lstStyle>
          <a:p>
            <a:pPr>
              <a:defRPr/>
            </a:pPr>
            <a:endParaRPr lang="vi-VN" altLang="vi-VN"/>
          </a:p>
        </p:txBody>
      </p:sp>
      <p:sp>
        <p:nvSpPr>
          <p:cNvPr id="7" name="Google Shape;14;p14"/>
          <p:cNvSpPr txBox="1">
            <a:spLocks noGrp="1"/>
          </p:cNvSpPr>
          <p:nvPr>
            <p:ph type="sldNum" idx="13"/>
          </p:nvPr>
        </p:nvSpPr>
        <p:spPr>
          <a:ln/>
        </p:spPr>
        <p:txBody>
          <a:bodyPr/>
          <a:lstStyle>
            <a:lvl1pPr>
              <a:defRPr/>
            </a:lvl1pPr>
          </a:lstStyle>
          <a:p>
            <a:pPr>
              <a:defRPr/>
            </a:pPr>
            <a:fld id="{6B87C9F1-764C-4E48-9C7F-EAA4D5FFCD15}" type="slidenum">
              <a:rPr lang="en-US" altLang="vi-VN"/>
              <a:pPr>
                <a:defRPr/>
              </a:pPr>
              <a:t>‹#›</a:t>
            </a:fld>
            <a:endParaRPr lang="en-US" altLang="vi-VN"/>
          </a:p>
        </p:txBody>
      </p:sp>
    </p:spTree>
    <p:extLst>
      <p:ext uri="{BB962C8B-B14F-4D97-AF65-F5344CB8AC3E}">
        <p14:creationId xmlns:p14="http://schemas.microsoft.com/office/powerpoint/2010/main" val="225491106"/>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839788" y="365128"/>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839789" y="1681163"/>
            <a:ext cx="5157787" cy="823912"/>
          </a:xfrm>
          <a:prstGeom prst="rect">
            <a:avLst/>
          </a:prstGeom>
          <a:noFill/>
          <a:ln>
            <a:noFill/>
          </a:ln>
        </p:spPr>
        <p:txBody>
          <a:bodyPr spcFirstLastPara="1" anchor="b">
            <a:normAutofit/>
          </a:bodyPr>
          <a:lstStyle>
            <a:lvl1pPr marL="342891" lvl="0" indent="-171446" algn="l">
              <a:lnSpc>
                <a:spcPct val="90000"/>
              </a:lnSpc>
              <a:spcBef>
                <a:spcPts val="751"/>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4" lvl="2" indent="-171446" algn="l">
              <a:lnSpc>
                <a:spcPct val="90000"/>
              </a:lnSpc>
              <a:spcBef>
                <a:spcPts val="375"/>
              </a:spcBef>
              <a:spcAft>
                <a:spcPts val="0"/>
              </a:spcAft>
              <a:buClr>
                <a:schemeClr val="dk1"/>
              </a:buClr>
              <a:buSzPts val="1800"/>
              <a:buNone/>
              <a:defRPr sz="1351"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9"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1"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47" name="Google Shape;47;p20"/>
          <p:cNvSpPr txBox="1">
            <a:spLocks noGrp="1"/>
          </p:cNvSpPr>
          <p:nvPr>
            <p:ph type="body" idx="2"/>
          </p:nvPr>
        </p:nvSpPr>
        <p:spPr>
          <a:xfrm>
            <a:off x="839789" y="2505075"/>
            <a:ext cx="5157787" cy="3684588"/>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8" name="Google Shape;48;p20"/>
          <p:cNvSpPr txBox="1">
            <a:spLocks noGrp="1"/>
          </p:cNvSpPr>
          <p:nvPr>
            <p:ph type="body" idx="3"/>
          </p:nvPr>
        </p:nvSpPr>
        <p:spPr>
          <a:xfrm>
            <a:off x="6172202" y="1681163"/>
            <a:ext cx="5183188" cy="823912"/>
          </a:xfrm>
          <a:prstGeom prst="rect">
            <a:avLst/>
          </a:prstGeom>
          <a:noFill/>
          <a:ln>
            <a:noFill/>
          </a:ln>
        </p:spPr>
        <p:txBody>
          <a:bodyPr spcFirstLastPara="1" anchor="b">
            <a:normAutofit/>
          </a:bodyPr>
          <a:lstStyle>
            <a:lvl1pPr marL="342891" lvl="0" indent="-171446" algn="l">
              <a:lnSpc>
                <a:spcPct val="90000"/>
              </a:lnSpc>
              <a:spcBef>
                <a:spcPts val="751"/>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4" lvl="2" indent="-171446" algn="l">
              <a:lnSpc>
                <a:spcPct val="90000"/>
              </a:lnSpc>
              <a:spcBef>
                <a:spcPts val="375"/>
              </a:spcBef>
              <a:spcAft>
                <a:spcPts val="0"/>
              </a:spcAft>
              <a:buClr>
                <a:schemeClr val="dk1"/>
              </a:buClr>
              <a:buSzPts val="1800"/>
              <a:buNone/>
              <a:defRPr sz="1351"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9"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1"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49" name="Google Shape;49;p20"/>
          <p:cNvSpPr txBox="1">
            <a:spLocks noGrp="1"/>
          </p:cNvSpPr>
          <p:nvPr>
            <p:ph type="body" idx="4"/>
          </p:nvPr>
        </p:nvSpPr>
        <p:spPr>
          <a:xfrm>
            <a:off x="6172202" y="2505075"/>
            <a:ext cx="5183188" cy="3684588"/>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7" name="Google Shape;12;p14"/>
          <p:cNvSpPr txBox="1">
            <a:spLocks noGrp="1"/>
          </p:cNvSpPr>
          <p:nvPr>
            <p:ph type="dt" idx="11"/>
          </p:nvPr>
        </p:nvSpPr>
        <p:spPr>
          <a:ln/>
        </p:spPr>
        <p:txBody>
          <a:bodyPr/>
          <a:lstStyle>
            <a:lvl1pPr>
              <a:defRPr/>
            </a:lvl1pPr>
          </a:lstStyle>
          <a:p>
            <a:pPr>
              <a:defRPr/>
            </a:pPr>
            <a:endParaRPr lang="vi-VN" altLang="vi-VN"/>
          </a:p>
        </p:txBody>
      </p:sp>
      <p:sp>
        <p:nvSpPr>
          <p:cNvPr id="8" name="Google Shape;13;p14"/>
          <p:cNvSpPr txBox="1">
            <a:spLocks noGrp="1"/>
          </p:cNvSpPr>
          <p:nvPr>
            <p:ph type="ftr" idx="12"/>
          </p:nvPr>
        </p:nvSpPr>
        <p:spPr>
          <a:ln/>
        </p:spPr>
        <p:txBody>
          <a:bodyPr/>
          <a:lstStyle>
            <a:lvl1pPr>
              <a:defRPr/>
            </a:lvl1pPr>
          </a:lstStyle>
          <a:p>
            <a:pPr>
              <a:defRPr/>
            </a:pPr>
            <a:endParaRPr lang="vi-VN" altLang="vi-VN"/>
          </a:p>
        </p:txBody>
      </p:sp>
      <p:sp>
        <p:nvSpPr>
          <p:cNvPr id="9" name="Google Shape;14;p14"/>
          <p:cNvSpPr txBox="1">
            <a:spLocks noGrp="1"/>
          </p:cNvSpPr>
          <p:nvPr>
            <p:ph type="sldNum" idx="13"/>
          </p:nvPr>
        </p:nvSpPr>
        <p:spPr>
          <a:ln/>
        </p:spPr>
        <p:txBody>
          <a:bodyPr/>
          <a:lstStyle>
            <a:lvl1pPr>
              <a:defRPr/>
            </a:lvl1pPr>
          </a:lstStyle>
          <a:p>
            <a:pPr>
              <a:defRPr/>
            </a:pPr>
            <a:fld id="{5708AB11-B383-49DF-89BD-82B7963D112C}" type="slidenum">
              <a:rPr lang="en-US" altLang="vi-VN"/>
              <a:pPr>
                <a:defRPr/>
              </a:pPr>
              <a:t>‹#›</a:t>
            </a:fld>
            <a:endParaRPr lang="en-US" altLang="vi-VN"/>
          </a:p>
        </p:txBody>
      </p:sp>
    </p:spTree>
    <p:extLst>
      <p:ext uri="{BB962C8B-B14F-4D97-AF65-F5344CB8AC3E}">
        <p14:creationId xmlns:p14="http://schemas.microsoft.com/office/powerpoint/2010/main" val="2213497132"/>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8"/>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14"/>
          <p:cNvSpPr txBox="1">
            <a:spLocks noGrp="1"/>
          </p:cNvSpPr>
          <p:nvPr>
            <p:ph type="dt" idx="11"/>
          </p:nvPr>
        </p:nvSpPr>
        <p:spPr>
          <a:ln/>
        </p:spPr>
        <p:txBody>
          <a:bodyPr/>
          <a:lstStyle>
            <a:lvl1pPr>
              <a:defRPr/>
            </a:lvl1pPr>
          </a:lstStyle>
          <a:p>
            <a:pPr>
              <a:defRPr/>
            </a:pPr>
            <a:endParaRPr lang="vi-VN" altLang="vi-VN"/>
          </a:p>
        </p:txBody>
      </p:sp>
      <p:sp>
        <p:nvSpPr>
          <p:cNvPr id="4" name="Google Shape;13;p14"/>
          <p:cNvSpPr txBox="1">
            <a:spLocks noGrp="1"/>
          </p:cNvSpPr>
          <p:nvPr>
            <p:ph type="ftr" idx="12"/>
          </p:nvPr>
        </p:nvSpPr>
        <p:spPr>
          <a:ln/>
        </p:spPr>
        <p:txBody>
          <a:bodyPr/>
          <a:lstStyle>
            <a:lvl1pPr>
              <a:defRPr/>
            </a:lvl1pPr>
          </a:lstStyle>
          <a:p>
            <a:pPr>
              <a:defRPr/>
            </a:pPr>
            <a:endParaRPr lang="vi-VN" altLang="vi-VN"/>
          </a:p>
        </p:txBody>
      </p:sp>
      <p:sp>
        <p:nvSpPr>
          <p:cNvPr id="5" name="Google Shape;14;p14"/>
          <p:cNvSpPr txBox="1">
            <a:spLocks noGrp="1"/>
          </p:cNvSpPr>
          <p:nvPr>
            <p:ph type="sldNum" idx="13"/>
          </p:nvPr>
        </p:nvSpPr>
        <p:spPr>
          <a:ln/>
        </p:spPr>
        <p:txBody>
          <a:bodyPr/>
          <a:lstStyle>
            <a:lvl1pPr>
              <a:defRPr/>
            </a:lvl1pPr>
          </a:lstStyle>
          <a:p>
            <a:pPr>
              <a:defRPr/>
            </a:pPr>
            <a:fld id="{F0226314-E7B3-4619-8038-4043154F9D95}" type="slidenum">
              <a:rPr lang="en-US" altLang="vi-VN"/>
              <a:pPr>
                <a:defRPr/>
              </a:pPr>
              <a:t>‹#›</a:t>
            </a:fld>
            <a:endParaRPr lang="en-US" altLang="vi-VN"/>
          </a:p>
        </p:txBody>
      </p:sp>
    </p:spTree>
    <p:extLst>
      <p:ext uri="{BB962C8B-B14F-4D97-AF65-F5344CB8AC3E}">
        <p14:creationId xmlns:p14="http://schemas.microsoft.com/office/powerpoint/2010/main" val="2987570942"/>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CF1E26-1BBC-4EAB-8CE1-8E00B9A33090}" type="slidenum">
              <a:rPr lang="en-US"/>
              <a:pPr>
                <a:defRPr/>
              </a:pPr>
              <a:t>‹#›</a:t>
            </a:fld>
            <a:endParaRPr lang="en-US"/>
          </a:p>
        </p:txBody>
      </p:sp>
    </p:spTree>
    <p:extLst>
      <p:ext uri="{BB962C8B-B14F-4D97-AF65-F5344CB8AC3E}">
        <p14:creationId xmlns:p14="http://schemas.microsoft.com/office/powerpoint/2010/main" val="1410120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9"/>
            <a:ext cx="6172200" cy="4873625"/>
          </a:xfrm>
          <a:prstGeom prst="rect">
            <a:avLst/>
          </a:prstGeom>
          <a:noFill/>
          <a:ln>
            <a:noFill/>
          </a:ln>
        </p:spPr>
        <p:txBody>
          <a:bodyPr spcFirstLastPara="1">
            <a:normAutofit/>
          </a:bodyPr>
          <a:lstStyle>
            <a:lvl1pPr marL="342891" lvl="0" indent="-323843" algn="l">
              <a:lnSpc>
                <a:spcPct val="90000"/>
              </a:lnSpc>
              <a:spcBef>
                <a:spcPts val="751"/>
              </a:spcBef>
              <a:spcAft>
                <a:spcPts val="0"/>
              </a:spcAft>
              <a:buClr>
                <a:schemeClr val="dk1"/>
              </a:buClr>
              <a:buSzPts val="3200"/>
              <a:buChar char="•"/>
              <a:defRPr sz="2400"/>
            </a:lvl1pPr>
            <a:lvl2pPr marL="685783" lvl="1" indent="-304792" algn="l">
              <a:lnSpc>
                <a:spcPct val="90000"/>
              </a:lnSpc>
              <a:spcBef>
                <a:spcPts val="375"/>
              </a:spcBef>
              <a:spcAft>
                <a:spcPts val="0"/>
              </a:spcAft>
              <a:buClr>
                <a:schemeClr val="dk1"/>
              </a:buClr>
              <a:buSzPts val="2800"/>
              <a:buChar char="•"/>
              <a:defRPr sz="2100"/>
            </a:lvl2pPr>
            <a:lvl3pPr marL="1028674" lvl="2" indent="-285744" algn="l">
              <a:lnSpc>
                <a:spcPct val="90000"/>
              </a:lnSpc>
              <a:spcBef>
                <a:spcPts val="375"/>
              </a:spcBef>
              <a:spcAft>
                <a:spcPts val="0"/>
              </a:spcAft>
              <a:buClr>
                <a:schemeClr val="dk1"/>
              </a:buClr>
              <a:buSzPts val="2400"/>
              <a:buChar char="•"/>
              <a:defRPr sz="1800"/>
            </a:lvl3pPr>
            <a:lvl4pPr marL="1371566" lvl="3" indent="-266693" algn="l">
              <a:lnSpc>
                <a:spcPct val="90000"/>
              </a:lnSpc>
              <a:spcBef>
                <a:spcPts val="375"/>
              </a:spcBef>
              <a:spcAft>
                <a:spcPts val="0"/>
              </a:spcAft>
              <a:buClr>
                <a:schemeClr val="dk1"/>
              </a:buClr>
              <a:buSzPts val="2000"/>
              <a:buChar char="•"/>
              <a:defRPr sz="1500"/>
            </a:lvl4pPr>
            <a:lvl5pPr marL="1714457" lvl="4" indent="-266693" algn="l">
              <a:lnSpc>
                <a:spcPct val="90000"/>
              </a:lnSpc>
              <a:spcBef>
                <a:spcPts val="375"/>
              </a:spcBef>
              <a:spcAft>
                <a:spcPts val="0"/>
              </a:spcAft>
              <a:buClr>
                <a:schemeClr val="dk1"/>
              </a:buClr>
              <a:buSzPts val="2000"/>
              <a:buChar char="•"/>
              <a:defRPr sz="1500"/>
            </a:lvl5pPr>
            <a:lvl6pPr marL="2057349" lvl="5" indent="-266693" algn="l">
              <a:lnSpc>
                <a:spcPct val="90000"/>
              </a:lnSpc>
              <a:spcBef>
                <a:spcPts val="375"/>
              </a:spcBef>
              <a:spcAft>
                <a:spcPts val="0"/>
              </a:spcAft>
              <a:buClr>
                <a:schemeClr val="dk1"/>
              </a:buClr>
              <a:buSzPts val="2000"/>
              <a:buChar char="•"/>
              <a:defRPr sz="1500"/>
            </a:lvl6pPr>
            <a:lvl7pPr marL="2400240" lvl="6" indent="-266693" algn="l">
              <a:lnSpc>
                <a:spcPct val="90000"/>
              </a:lnSpc>
              <a:spcBef>
                <a:spcPts val="375"/>
              </a:spcBef>
              <a:spcAft>
                <a:spcPts val="0"/>
              </a:spcAft>
              <a:buClr>
                <a:schemeClr val="dk1"/>
              </a:buClr>
              <a:buSzPts val="2000"/>
              <a:buChar char="•"/>
              <a:defRPr sz="1500"/>
            </a:lvl7pPr>
            <a:lvl8pPr marL="2743131" lvl="7" indent="-266693" algn="l">
              <a:lnSpc>
                <a:spcPct val="90000"/>
              </a:lnSpc>
              <a:spcBef>
                <a:spcPts val="375"/>
              </a:spcBef>
              <a:spcAft>
                <a:spcPts val="0"/>
              </a:spcAft>
              <a:buClr>
                <a:schemeClr val="dk1"/>
              </a:buClr>
              <a:buSzPts val="2000"/>
              <a:buChar char="•"/>
              <a:defRPr sz="1500"/>
            </a:lvl8pPr>
            <a:lvl9pPr marL="3086023" lvl="8" indent="-266693" algn="l">
              <a:lnSpc>
                <a:spcPct val="90000"/>
              </a:lnSpc>
              <a:spcBef>
                <a:spcPts val="375"/>
              </a:spcBef>
              <a:spcAft>
                <a:spcPts val="0"/>
              </a:spcAft>
              <a:buClr>
                <a:schemeClr val="dk1"/>
              </a:buClr>
              <a:buSzPts val="2000"/>
              <a:buChar char="•"/>
              <a:defRPr sz="1500"/>
            </a:lvl9pPr>
          </a:lstStyle>
          <a:p>
            <a:endParaRPr/>
          </a:p>
        </p:txBody>
      </p:sp>
      <p:sp>
        <p:nvSpPr>
          <p:cNvPr id="61" name="Google Shape;61;p22"/>
          <p:cNvSpPr txBox="1">
            <a:spLocks noGrp="1"/>
          </p:cNvSpPr>
          <p:nvPr>
            <p:ph type="body" idx="2"/>
          </p:nvPr>
        </p:nvSpPr>
        <p:spPr>
          <a:xfrm>
            <a:off x="839788" y="2057401"/>
            <a:ext cx="3932237" cy="3811588"/>
          </a:xfrm>
          <a:prstGeom prst="rect">
            <a:avLst/>
          </a:prstGeom>
          <a:noFill/>
          <a:ln>
            <a:noFill/>
          </a:ln>
        </p:spPr>
        <p:txBody>
          <a:bodyPr spcFirstLastPara="1">
            <a:normAutofit/>
          </a:bodyPr>
          <a:lstStyle>
            <a:lvl1pPr marL="342891" lvl="0" indent="-171446" algn="l">
              <a:lnSpc>
                <a:spcPct val="90000"/>
              </a:lnSpc>
              <a:spcBef>
                <a:spcPts val="751"/>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1"/>
            </a:lvl2pPr>
            <a:lvl3pPr marL="1028674"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1"/>
            </a:lvl4pPr>
            <a:lvl5pPr marL="1714457" lvl="4" indent="-171446" algn="l">
              <a:lnSpc>
                <a:spcPct val="90000"/>
              </a:lnSpc>
              <a:spcBef>
                <a:spcPts val="375"/>
              </a:spcBef>
              <a:spcAft>
                <a:spcPts val="0"/>
              </a:spcAft>
              <a:buClr>
                <a:schemeClr val="dk1"/>
              </a:buClr>
              <a:buSzPts val="1000"/>
              <a:buNone/>
              <a:defRPr sz="751"/>
            </a:lvl5pPr>
            <a:lvl6pPr marL="2057349" lvl="5" indent="-171446" algn="l">
              <a:lnSpc>
                <a:spcPct val="90000"/>
              </a:lnSpc>
              <a:spcBef>
                <a:spcPts val="375"/>
              </a:spcBef>
              <a:spcAft>
                <a:spcPts val="0"/>
              </a:spcAft>
              <a:buClr>
                <a:schemeClr val="dk1"/>
              </a:buClr>
              <a:buSzPts val="1000"/>
              <a:buNone/>
              <a:defRPr sz="751"/>
            </a:lvl6pPr>
            <a:lvl7pPr marL="2400240" lvl="6" indent="-171446" algn="l">
              <a:lnSpc>
                <a:spcPct val="90000"/>
              </a:lnSpc>
              <a:spcBef>
                <a:spcPts val="375"/>
              </a:spcBef>
              <a:spcAft>
                <a:spcPts val="0"/>
              </a:spcAft>
              <a:buClr>
                <a:schemeClr val="dk1"/>
              </a:buClr>
              <a:buSzPts val="1000"/>
              <a:buNone/>
              <a:defRPr sz="751"/>
            </a:lvl7pPr>
            <a:lvl8pPr marL="2743131" lvl="7" indent="-171446" algn="l">
              <a:lnSpc>
                <a:spcPct val="90000"/>
              </a:lnSpc>
              <a:spcBef>
                <a:spcPts val="375"/>
              </a:spcBef>
              <a:spcAft>
                <a:spcPts val="0"/>
              </a:spcAft>
              <a:buClr>
                <a:schemeClr val="dk1"/>
              </a:buClr>
              <a:buSzPts val="1000"/>
              <a:buNone/>
              <a:defRPr sz="751"/>
            </a:lvl8pPr>
            <a:lvl9pPr marL="3086023" lvl="8" indent="-171446" algn="l">
              <a:lnSpc>
                <a:spcPct val="90000"/>
              </a:lnSpc>
              <a:spcBef>
                <a:spcPts val="375"/>
              </a:spcBef>
              <a:spcAft>
                <a:spcPts val="0"/>
              </a:spcAft>
              <a:buClr>
                <a:schemeClr val="dk1"/>
              </a:buClr>
              <a:buSzPts val="1000"/>
              <a:buNone/>
              <a:defRPr sz="751"/>
            </a:lvl9pPr>
          </a:lstStyle>
          <a:p>
            <a:endParaRPr/>
          </a:p>
        </p:txBody>
      </p:sp>
      <p:sp>
        <p:nvSpPr>
          <p:cNvPr id="5" name="Google Shape;12;p14"/>
          <p:cNvSpPr txBox="1">
            <a:spLocks noGrp="1"/>
          </p:cNvSpPr>
          <p:nvPr>
            <p:ph type="dt" idx="11"/>
          </p:nvPr>
        </p:nvSpPr>
        <p:spPr>
          <a:ln/>
        </p:spPr>
        <p:txBody>
          <a:bodyPr/>
          <a:lstStyle>
            <a:lvl1pPr>
              <a:defRPr/>
            </a:lvl1pPr>
          </a:lstStyle>
          <a:p>
            <a:pPr>
              <a:defRPr/>
            </a:pPr>
            <a:endParaRPr lang="vi-VN" altLang="vi-VN"/>
          </a:p>
        </p:txBody>
      </p:sp>
      <p:sp>
        <p:nvSpPr>
          <p:cNvPr id="6" name="Google Shape;13;p14"/>
          <p:cNvSpPr txBox="1">
            <a:spLocks noGrp="1"/>
          </p:cNvSpPr>
          <p:nvPr>
            <p:ph type="ftr" idx="12"/>
          </p:nvPr>
        </p:nvSpPr>
        <p:spPr>
          <a:ln/>
        </p:spPr>
        <p:txBody>
          <a:bodyPr/>
          <a:lstStyle>
            <a:lvl1pPr>
              <a:defRPr/>
            </a:lvl1pPr>
          </a:lstStyle>
          <a:p>
            <a:pPr>
              <a:defRPr/>
            </a:pPr>
            <a:endParaRPr lang="vi-VN" altLang="vi-VN"/>
          </a:p>
        </p:txBody>
      </p:sp>
      <p:sp>
        <p:nvSpPr>
          <p:cNvPr id="7" name="Google Shape;14;p14"/>
          <p:cNvSpPr txBox="1">
            <a:spLocks noGrp="1"/>
          </p:cNvSpPr>
          <p:nvPr>
            <p:ph type="sldNum" idx="13"/>
          </p:nvPr>
        </p:nvSpPr>
        <p:spPr>
          <a:ln/>
        </p:spPr>
        <p:txBody>
          <a:bodyPr/>
          <a:lstStyle>
            <a:lvl1pPr>
              <a:defRPr/>
            </a:lvl1pPr>
          </a:lstStyle>
          <a:p>
            <a:pPr>
              <a:defRPr/>
            </a:pPr>
            <a:fld id="{906C680C-A4DB-45A7-9C45-241B9B525D58}" type="slidenum">
              <a:rPr lang="en-US" altLang="vi-VN"/>
              <a:pPr>
                <a:defRPr/>
              </a:pPr>
              <a:t>‹#›</a:t>
            </a:fld>
            <a:endParaRPr lang="en-US" altLang="vi-VN"/>
          </a:p>
        </p:txBody>
      </p:sp>
    </p:spTree>
    <p:extLst>
      <p:ext uri="{BB962C8B-B14F-4D97-AF65-F5344CB8AC3E}">
        <p14:creationId xmlns:p14="http://schemas.microsoft.com/office/powerpoint/2010/main" val="3108738807"/>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9"/>
            <a:ext cx="6172200" cy="4873625"/>
          </a:xfrm>
          <a:prstGeom prst="rect">
            <a:avLst/>
          </a:prstGeom>
          <a:noFill/>
          <a:ln>
            <a:noFill/>
          </a:ln>
        </p:spPr>
      </p:sp>
      <p:sp>
        <p:nvSpPr>
          <p:cNvPr id="68" name="Google Shape;68;p23"/>
          <p:cNvSpPr txBox="1">
            <a:spLocks noGrp="1"/>
          </p:cNvSpPr>
          <p:nvPr>
            <p:ph type="body" idx="1"/>
          </p:nvPr>
        </p:nvSpPr>
        <p:spPr>
          <a:xfrm>
            <a:off x="839788" y="2057401"/>
            <a:ext cx="3932237" cy="3811588"/>
          </a:xfrm>
          <a:prstGeom prst="rect">
            <a:avLst/>
          </a:prstGeom>
          <a:noFill/>
          <a:ln>
            <a:noFill/>
          </a:ln>
        </p:spPr>
        <p:txBody>
          <a:bodyPr spcFirstLastPara="1">
            <a:normAutofit/>
          </a:bodyPr>
          <a:lstStyle>
            <a:lvl1pPr marL="342891" lvl="0" indent="-171446" algn="l">
              <a:lnSpc>
                <a:spcPct val="90000"/>
              </a:lnSpc>
              <a:spcBef>
                <a:spcPts val="751"/>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1"/>
            </a:lvl2pPr>
            <a:lvl3pPr marL="1028674"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1"/>
            </a:lvl4pPr>
            <a:lvl5pPr marL="1714457" lvl="4" indent="-171446" algn="l">
              <a:lnSpc>
                <a:spcPct val="90000"/>
              </a:lnSpc>
              <a:spcBef>
                <a:spcPts val="375"/>
              </a:spcBef>
              <a:spcAft>
                <a:spcPts val="0"/>
              </a:spcAft>
              <a:buClr>
                <a:schemeClr val="dk1"/>
              </a:buClr>
              <a:buSzPts val="1000"/>
              <a:buNone/>
              <a:defRPr sz="751"/>
            </a:lvl5pPr>
            <a:lvl6pPr marL="2057349" lvl="5" indent="-171446" algn="l">
              <a:lnSpc>
                <a:spcPct val="90000"/>
              </a:lnSpc>
              <a:spcBef>
                <a:spcPts val="375"/>
              </a:spcBef>
              <a:spcAft>
                <a:spcPts val="0"/>
              </a:spcAft>
              <a:buClr>
                <a:schemeClr val="dk1"/>
              </a:buClr>
              <a:buSzPts val="1000"/>
              <a:buNone/>
              <a:defRPr sz="751"/>
            </a:lvl6pPr>
            <a:lvl7pPr marL="2400240" lvl="6" indent="-171446" algn="l">
              <a:lnSpc>
                <a:spcPct val="90000"/>
              </a:lnSpc>
              <a:spcBef>
                <a:spcPts val="375"/>
              </a:spcBef>
              <a:spcAft>
                <a:spcPts val="0"/>
              </a:spcAft>
              <a:buClr>
                <a:schemeClr val="dk1"/>
              </a:buClr>
              <a:buSzPts val="1000"/>
              <a:buNone/>
              <a:defRPr sz="751"/>
            </a:lvl7pPr>
            <a:lvl8pPr marL="2743131" lvl="7" indent="-171446" algn="l">
              <a:lnSpc>
                <a:spcPct val="90000"/>
              </a:lnSpc>
              <a:spcBef>
                <a:spcPts val="375"/>
              </a:spcBef>
              <a:spcAft>
                <a:spcPts val="0"/>
              </a:spcAft>
              <a:buClr>
                <a:schemeClr val="dk1"/>
              </a:buClr>
              <a:buSzPts val="1000"/>
              <a:buNone/>
              <a:defRPr sz="751"/>
            </a:lvl8pPr>
            <a:lvl9pPr marL="3086023" lvl="8" indent="-171446" algn="l">
              <a:lnSpc>
                <a:spcPct val="90000"/>
              </a:lnSpc>
              <a:spcBef>
                <a:spcPts val="375"/>
              </a:spcBef>
              <a:spcAft>
                <a:spcPts val="0"/>
              </a:spcAft>
              <a:buClr>
                <a:schemeClr val="dk1"/>
              </a:buClr>
              <a:buSzPts val="1000"/>
              <a:buNone/>
              <a:defRPr sz="751"/>
            </a:lvl9pPr>
          </a:lstStyle>
          <a:p>
            <a:endParaRPr/>
          </a:p>
        </p:txBody>
      </p:sp>
      <p:sp>
        <p:nvSpPr>
          <p:cNvPr id="5" name="Google Shape;12;p14"/>
          <p:cNvSpPr txBox="1">
            <a:spLocks noGrp="1"/>
          </p:cNvSpPr>
          <p:nvPr>
            <p:ph type="dt" idx="11"/>
          </p:nvPr>
        </p:nvSpPr>
        <p:spPr>
          <a:ln/>
        </p:spPr>
        <p:txBody>
          <a:bodyPr/>
          <a:lstStyle>
            <a:lvl1pPr>
              <a:defRPr/>
            </a:lvl1pPr>
          </a:lstStyle>
          <a:p>
            <a:pPr>
              <a:defRPr/>
            </a:pPr>
            <a:endParaRPr lang="vi-VN" altLang="vi-VN"/>
          </a:p>
        </p:txBody>
      </p:sp>
      <p:sp>
        <p:nvSpPr>
          <p:cNvPr id="6" name="Google Shape;13;p14"/>
          <p:cNvSpPr txBox="1">
            <a:spLocks noGrp="1"/>
          </p:cNvSpPr>
          <p:nvPr>
            <p:ph type="ftr" idx="12"/>
          </p:nvPr>
        </p:nvSpPr>
        <p:spPr>
          <a:ln/>
        </p:spPr>
        <p:txBody>
          <a:bodyPr/>
          <a:lstStyle>
            <a:lvl1pPr>
              <a:defRPr/>
            </a:lvl1pPr>
          </a:lstStyle>
          <a:p>
            <a:pPr>
              <a:defRPr/>
            </a:pPr>
            <a:endParaRPr lang="vi-VN" altLang="vi-VN"/>
          </a:p>
        </p:txBody>
      </p:sp>
      <p:sp>
        <p:nvSpPr>
          <p:cNvPr id="7" name="Google Shape;14;p14"/>
          <p:cNvSpPr txBox="1">
            <a:spLocks noGrp="1"/>
          </p:cNvSpPr>
          <p:nvPr>
            <p:ph type="sldNum" idx="13"/>
          </p:nvPr>
        </p:nvSpPr>
        <p:spPr>
          <a:ln/>
        </p:spPr>
        <p:txBody>
          <a:bodyPr/>
          <a:lstStyle>
            <a:lvl1pPr>
              <a:defRPr/>
            </a:lvl1pPr>
          </a:lstStyle>
          <a:p>
            <a:pPr>
              <a:defRPr/>
            </a:pPr>
            <a:fld id="{539F4F04-8070-45CC-B60F-61FAD8EBFB7D}" type="slidenum">
              <a:rPr lang="en-US" altLang="vi-VN"/>
              <a:pPr>
                <a:defRPr/>
              </a:pPr>
              <a:t>‹#›</a:t>
            </a:fld>
            <a:endParaRPr lang="en-US" altLang="vi-VN"/>
          </a:p>
        </p:txBody>
      </p:sp>
    </p:spTree>
    <p:extLst>
      <p:ext uri="{BB962C8B-B14F-4D97-AF65-F5344CB8AC3E}">
        <p14:creationId xmlns:p14="http://schemas.microsoft.com/office/powerpoint/2010/main" val="3375915679"/>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8"/>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7"/>
            <a:ext cx="4351339" cy="10515600"/>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 name="Google Shape;12;p14"/>
          <p:cNvSpPr txBox="1">
            <a:spLocks noGrp="1"/>
          </p:cNvSpPr>
          <p:nvPr>
            <p:ph type="dt" idx="11"/>
          </p:nvPr>
        </p:nvSpPr>
        <p:spPr>
          <a:ln/>
        </p:spPr>
        <p:txBody>
          <a:bodyPr/>
          <a:lstStyle>
            <a:lvl1pPr>
              <a:defRPr/>
            </a:lvl1pPr>
          </a:lstStyle>
          <a:p>
            <a:pPr>
              <a:defRPr/>
            </a:pPr>
            <a:endParaRPr lang="vi-VN" altLang="vi-VN"/>
          </a:p>
        </p:txBody>
      </p:sp>
      <p:sp>
        <p:nvSpPr>
          <p:cNvPr id="5" name="Google Shape;13;p14"/>
          <p:cNvSpPr txBox="1">
            <a:spLocks noGrp="1"/>
          </p:cNvSpPr>
          <p:nvPr>
            <p:ph type="ftr" idx="12"/>
          </p:nvPr>
        </p:nvSpPr>
        <p:spPr>
          <a:ln/>
        </p:spPr>
        <p:txBody>
          <a:bodyPr/>
          <a:lstStyle>
            <a:lvl1pPr>
              <a:defRPr/>
            </a:lvl1pPr>
          </a:lstStyle>
          <a:p>
            <a:pPr>
              <a:defRPr/>
            </a:pPr>
            <a:endParaRPr lang="vi-VN" altLang="vi-VN"/>
          </a:p>
        </p:txBody>
      </p:sp>
      <p:sp>
        <p:nvSpPr>
          <p:cNvPr id="6" name="Google Shape;14;p14"/>
          <p:cNvSpPr txBox="1">
            <a:spLocks noGrp="1"/>
          </p:cNvSpPr>
          <p:nvPr>
            <p:ph type="sldNum" idx="13"/>
          </p:nvPr>
        </p:nvSpPr>
        <p:spPr>
          <a:ln/>
        </p:spPr>
        <p:txBody>
          <a:bodyPr/>
          <a:lstStyle>
            <a:lvl1pPr>
              <a:defRPr/>
            </a:lvl1pPr>
          </a:lstStyle>
          <a:p>
            <a:pPr>
              <a:defRPr/>
            </a:pPr>
            <a:fld id="{5E1C7806-1B26-4903-841E-924A6E2D5469}" type="slidenum">
              <a:rPr lang="en-US" altLang="vi-VN"/>
              <a:pPr>
                <a:defRPr/>
              </a:pPr>
              <a:t>‹#›</a:t>
            </a:fld>
            <a:endParaRPr lang="en-US" altLang="vi-VN"/>
          </a:p>
        </p:txBody>
      </p:sp>
    </p:spTree>
    <p:extLst>
      <p:ext uri="{BB962C8B-B14F-4D97-AF65-F5344CB8AC3E}">
        <p14:creationId xmlns:p14="http://schemas.microsoft.com/office/powerpoint/2010/main" val="847907667"/>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3" y="1956595"/>
            <a:ext cx="5811839"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3" y="-596105"/>
            <a:ext cx="5811839" cy="7734300"/>
          </a:xfrm>
          <a:prstGeom prst="rect">
            <a:avLst/>
          </a:prstGeom>
          <a:noFill/>
          <a:ln>
            <a:noFill/>
          </a:ln>
        </p:spPr>
        <p:txBody>
          <a:bodyPr spcFirstLastPara="1">
            <a:normAutofit/>
          </a:bodyPr>
          <a:lstStyle>
            <a:lvl1pPr marL="342891" lvl="0" indent="-257168" algn="l">
              <a:lnSpc>
                <a:spcPct val="90000"/>
              </a:lnSpc>
              <a:spcBef>
                <a:spcPts val="751"/>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4"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9"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1"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 name="Google Shape;12;p14"/>
          <p:cNvSpPr txBox="1">
            <a:spLocks noGrp="1"/>
          </p:cNvSpPr>
          <p:nvPr>
            <p:ph type="dt" idx="11"/>
          </p:nvPr>
        </p:nvSpPr>
        <p:spPr>
          <a:ln/>
        </p:spPr>
        <p:txBody>
          <a:bodyPr/>
          <a:lstStyle>
            <a:lvl1pPr>
              <a:defRPr/>
            </a:lvl1pPr>
          </a:lstStyle>
          <a:p>
            <a:pPr>
              <a:defRPr/>
            </a:pPr>
            <a:endParaRPr lang="vi-VN" altLang="vi-VN"/>
          </a:p>
        </p:txBody>
      </p:sp>
      <p:sp>
        <p:nvSpPr>
          <p:cNvPr id="5" name="Google Shape;13;p14"/>
          <p:cNvSpPr txBox="1">
            <a:spLocks noGrp="1"/>
          </p:cNvSpPr>
          <p:nvPr>
            <p:ph type="ftr" idx="12"/>
          </p:nvPr>
        </p:nvSpPr>
        <p:spPr>
          <a:ln/>
        </p:spPr>
        <p:txBody>
          <a:bodyPr/>
          <a:lstStyle>
            <a:lvl1pPr>
              <a:defRPr/>
            </a:lvl1pPr>
          </a:lstStyle>
          <a:p>
            <a:pPr>
              <a:defRPr/>
            </a:pPr>
            <a:endParaRPr lang="vi-VN" altLang="vi-VN"/>
          </a:p>
        </p:txBody>
      </p:sp>
      <p:sp>
        <p:nvSpPr>
          <p:cNvPr id="6" name="Google Shape;14;p14"/>
          <p:cNvSpPr txBox="1">
            <a:spLocks noGrp="1"/>
          </p:cNvSpPr>
          <p:nvPr>
            <p:ph type="sldNum" idx="13"/>
          </p:nvPr>
        </p:nvSpPr>
        <p:spPr>
          <a:ln/>
        </p:spPr>
        <p:txBody>
          <a:bodyPr/>
          <a:lstStyle>
            <a:lvl1pPr>
              <a:defRPr/>
            </a:lvl1pPr>
          </a:lstStyle>
          <a:p>
            <a:pPr>
              <a:defRPr/>
            </a:pPr>
            <a:fld id="{C0767E37-0188-4357-B586-DEB3DC212045}" type="slidenum">
              <a:rPr lang="en-US" altLang="vi-VN"/>
              <a:pPr>
                <a:defRPr/>
              </a:pPr>
              <a:t>‹#›</a:t>
            </a:fld>
            <a:endParaRPr lang="en-US" altLang="vi-VN"/>
          </a:p>
        </p:txBody>
      </p:sp>
    </p:spTree>
    <p:extLst>
      <p:ext uri="{BB962C8B-B14F-4D97-AF65-F5344CB8AC3E}">
        <p14:creationId xmlns:p14="http://schemas.microsoft.com/office/powerpoint/2010/main" val="2873654412"/>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36BEB2-CB17-4CED-9CFD-A0BC6123FFED}" type="slidenum">
              <a:rPr lang="en-US"/>
              <a:pPr>
                <a:defRPr/>
              </a:pPr>
              <a:t>‹#›</a:t>
            </a:fld>
            <a:endParaRPr lang="en-US"/>
          </a:p>
        </p:txBody>
      </p:sp>
    </p:spTree>
    <p:extLst>
      <p:ext uri="{BB962C8B-B14F-4D97-AF65-F5344CB8AC3E}">
        <p14:creationId xmlns:p14="http://schemas.microsoft.com/office/powerpoint/2010/main" val="210529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6C5993B-4F05-4900-8C57-38D0F99765CA}" type="slidenum">
              <a:rPr lang="en-US"/>
              <a:pPr>
                <a:defRPr/>
              </a:pPr>
              <a:t>‹#›</a:t>
            </a:fld>
            <a:endParaRPr lang="en-US"/>
          </a:p>
        </p:txBody>
      </p:sp>
    </p:spTree>
    <p:extLst>
      <p:ext uri="{BB962C8B-B14F-4D97-AF65-F5344CB8AC3E}">
        <p14:creationId xmlns:p14="http://schemas.microsoft.com/office/powerpoint/2010/main" val="4096375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5DEAFF5-BD77-43D6-BC91-79475BB6303B}" type="slidenum">
              <a:rPr lang="en-US"/>
              <a:pPr>
                <a:defRPr/>
              </a:pPr>
              <a:t>‹#›</a:t>
            </a:fld>
            <a:endParaRPr lang="en-US"/>
          </a:p>
        </p:txBody>
      </p:sp>
    </p:spTree>
    <p:extLst>
      <p:ext uri="{BB962C8B-B14F-4D97-AF65-F5344CB8AC3E}">
        <p14:creationId xmlns:p14="http://schemas.microsoft.com/office/powerpoint/2010/main" val="131555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7E54092-2262-413D-826E-E4990998A7FF}" type="slidenum">
              <a:rPr lang="en-US"/>
              <a:pPr>
                <a:defRPr/>
              </a:pPr>
              <a:t>‹#›</a:t>
            </a:fld>
            <a:endParaRPr lang="en-US"/>
          </a:p>
        </p:txBody>
      </p:sp>
    </p:spTree>
    <p:extLst>
      <p:ext uri="{BB962C8B-B14F-4D97-AF65-F5344CB8AC3E}">
        <p14:creationId xmlns:p14="http://schemas.microsoft.com/office/powerpoint/2010/main" val="382915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BA5BD5-740C-4427-9818-3315864FCE83}" type="slidenum">
              <a:rPr lang="en-US"/>
              <a:pPr>
                <a:defRPr/>
              </a:pPr>
              <a:t>‹#›</a:t>
            </a:fld>
            <a:endParaRPr lang="en-US"/>
          </a:p>
        </p:txBody>
      </p:sp>
    </p:spTree>
    <p:extLst>
      <p:ext uri="{BB962C8B-B14F-4D97-AF65-F5344CB8AC3E}">
        <p14:creationId xmlns:p14="http://schemas.microsoft.com/office/powerpoint/2010/main" val="133251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E3B826-C748-457E-A107-D551AFB8252B}" type="slidenum">
              <a:rPr lang="en-US"/>
              <a:pPr>
                <a:defRPr/>
              </a:pPr>
              <a:t>‹#›</a:t>
            </a:fld>
            <a:endParaRPr lang="en-US"/>
          </a:p>
        </p:txBody>
      </p:sp>
    </p:spTree>
    <p:extLst>
      <p:ext uri="{BB962C8B-B14F-4D97-AF65-F5344CB8AC3E}">
        <p14:creationId xmlns:p14="http://schemas.microsoft.com/office/powerpoint/2010/main" val="135967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3992CF9-3595-40B6-9C18-6AFAA1A7C8AE}" type="slidenum">
              <a:rPr lang="en-US">
                <a:latin typeface="Times New Roman" panose="02020603050405020304" pitchFamily="18" charset="0"/>
              </a:rPr>
              <a:pPr fontAlgn="base">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121766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3992CF9-3595-40B6-9C18-6AFAA1A7C8AE}" type="slidenum">
              <a:rPr lang="en-US" smtClean="0">
                <a:latin typeface="Times New Roman" panose="02020603050405020304" pitchFamily="18" charset="0"/>
              </a:rPr>
              <a:pPr fontAlgn="base">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248296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10;p14"/>
          <p:cNvSpPr txBox="1">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vi-VN" altLang="vi-VN" smtClean="0">
              <a:sym typeface="Arial" panose="020B0604020202020204" pitchFamily="34" charset="0"/>
            </a:endParaRPr>
          </a:p>
        </p:txBody>
      </p:sp>
      <p:sp>
        <p:nvSpPr>
          <p:cNvPr id="4099" name="Google Shape;11;p14"/>
          <p:cNvSpPr txBox="1">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vi-VN" altLang="vi-VN" smtClean="0">
              <a:sym typeface="Arial" panose="020B0604020202020204" pitchFamily="34" charset="0"/>
            </a:endParaRPr>
          </a:p>
        </p:txBody>
      </p:sp>
      <p:sp>
        <p:nvSpPr>
          <p:cNvPr id="12" name="Google Shape;12;p14"/>
          <p:cNvSpPr txBox="1">
            <a:spLocks noGrp="1"/>
          </p:cNvSpPr>
          <p:nvPr>
            <p:ph type="dt" idx="10"/>
          </p:nvPr>
        </p:nvSpPr>
        <p:spPr>
          <a:xfrm>
            <a:off x="838200" y="6356351"/>
            <a:ext cx="2743200" cy="366183"/>
          </a:xfrm>
          <a:prstGeom prst="rect">
            <a:avLst/>
          </a:prstGeom>
          <a:noFill/>
          <a:ln>
            <a:noFill/>
          </a:ln>
        </p:spPr>
        <p:txBody>
          <a:bodyPr vert="horz" wrap="square" lIns="91425" tIns="45700" rIns="91425" bIns="45700" numCol="1" anchor="ctr" anchorCtr="0" compatLnSpc="1">
            <a:prstTxWarp prst="textNoShape">
              <a:avLst/>
            </a:prstTxWarp>
            <a:noAutofit/>
          </a:bodyPr>
          <a:lstStyle>
            <a:lvl1pPr>
              <a:buSzPts val="1400"/>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eaLnBrk="0" fontAlgn="base" hangingPunct="0">
              <a:spcBef>
                <a:spcPct val="0"/>
              </a:spcBef>
              <a:spcAft>
                <a:spcPct val="0"/>
              </a:spcAft>
              <a:defRPr/>
            </a:pPr>
            <a:endParaRPr lang="vi-VN" altLang="vi-VN"/>
          </a:p>
        </p:txBody>
      </p:sp>
      <p:sp>
        <p:nvSpPr>
          <p:cNvPr id="13" name="Google Shape;13;p14"/>
          <p:cNvSpPr txBox="1">
            <a:spLocks noGrp="1"/>
          </p:cNvSpPr>
          <p:nvPr>
            <p:ph type="ftr" idx="11"/>
          </p:nvPr>
        </p:nvSpPr>
        <p:spPr>
          <a:xfrm>
            <a:off x="4038600" y="6356351"/>
            <a:ext cx="4114800" cy="366183"/>
          </a:xfrm>
          <a:prstGeom prst="rect">
            <a:avLst/>
          </a:prstGeom>
          <a:noFill/>
          <a:ln>
            <a:noFill/>
          </a:ln>
        </p:spPr>
        <p:txBody>
          <a:bodyPr vert="horz" wrap="square" lIns="91425" tIns="45700" rIns="91425" bIns="45700" numCol="1" anchor="ctr" anchorCtr="0" compatLnSpc="1">
            <a:prstTxWarp prst="textNoShape">
              <a:avLst/>
            </a:prstTxWarp>
            <a:noAutofit/>
          </a:bodyPr>
          <a:lstStyle>
            <a:lvl1pPr algn="ctr">
              <a:buSzPts val="1400"/>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eaLnBrk="0" fontAlgn="base" hangingPunct="0">
              <a:spcBef>
                <a:spcPct val="0"/>
              </a:spcBef>
              <a:spcAft>
                <a:spcPct val="0"/>
              </a:spcAft>
              <a:defRPr/>
            </a:pPr>
            <a:endParaRPr lang="vi-VN" altLang="vi-VN"/>
          </a:p>
        </p:txBody>
      </p:sp>
      <p:sp>
        <p:nvSpPr>
          <p:cNvPr id="14" name="Google Shape;14;p14"/>
          <p:cNvSpPr txBox="1">
            <a:spLocks noGrp="1"/>
          </p:cNvSpPr>
          <p:nvPr>
            <p:ph type="sldNum" idx="12"/>
          </p:nvPr>
        </p:nvSpPr>
        <p:spPr>
          <a:xfrm>
            <a:off x="8610600" y="6356351"/>
            <a:ext cx="2743200" cy="366183"/>
          </a:xfrm>
          <a:prstGeom prst="rect">
            <a:avLst/>
          </a:prstGeom>
          <a:noFill/>
          <a:ln>
            <a:noFill/>
          </a:ln>
        </p:spPr>
        <p:txBody>
          <a:bodyPr vert="horz" wrap="square" lIns="91425" tIns="45700" rIns="91425" bIns="45700" numCol="1" anchor="ctr" anchorCtr="0" compatLnSpc="1">
            <a:prstTxWarp prst="textNoShape">
              <a:avLst/>
            </a:prstTxWarp>
            <a:noAutofit/>
          </a:bodyPr>
          <a:lstStyle>
            <a:lvl1pPr algn="r">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eaLnBrk="0" fontAlgn="base" hangingPunct="0">
              <a:spcBef>
                <a:spcPct val="0"/>
              </a:spcBef>
              <a:spcAft>
                <a:spcPct val="0"/>
              </a:spcAft>
              <a:defRPr/>
            </a:pPr>
            <a:fld id="{CDAA8222-0024-4E73-8351-408D128C67C4}" type="slidenum">
              <a:rPr lang="en-US" altLang="vi-VN"/>
              <a:pPr eaLnBrk="0" fontAlgn="base" hangingPunct="0">
                <a:spcBef>
                  <a:spcPct val="0"/>
                </a:spcBef>
                <a:spcAft>
                  <a:spcPct val="0"/>
                </a:spcAft>
                <a:defRPr/>
              </a:pPr>
              <a:t>‹#›</a:t>
            </a:fld>
            <a:endParaRPr lang="en-US" altLang="vi-VN"/>
          </a:p>
        </p:txBody>
      </p:sp>
    </p:spTree>
    <p:extLst>
      <p:ext uri="{BB962C8B-B14F-4D97-AF65-F5344CB8AC3E}">
        <p14:creationId xmlns:p14="http://schemas.microsoft.com/office/powerpoint/2010/main" val="215550942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random/>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933">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slide" Target="slide14.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7430" y="2298635"/>
            <a:ext cx="12229430" cy="1107996"/>
          </a:xfrm>
          <a:prstGeom prst="rect">
            <a:avLst/>
          </a:prstGeom>
          <a:noFill/>
        </p:spPr>
        <p:txBody>
          <a:bodyPr wrap="square">
            <a:spAutoFit/>
          </a:bodyPr>
          <a:lstStyle/>
          <a:p>
            <a:pPr algn="ctr">
              <a:defRPr/>
            </a:pPr>
            <a:r>
              <a:rPr lang="en-US" sz="6600" b="1" dirty="0" smtClean="0">
                <a:solidFill>
                  <a:srgbClr val="FF0000"/>
                </a:solidFill>
                <a:latin typeface="Snap ITC" panose="04040A07060A02020202" pitchFamily="82" charset="0"/>
                <a:cs typeface="Times New Roman" panose="02020603050405020304" pitchFamily="18" charset="0"/>
              </a:rPr>
              <a:t>THƯ THĂM BẠN</a:t>
            </a:r>
            <a:endParaRPr lang="vi-VN" sz="66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665035" y="708070"/>
            <a:ext cx="4256871" cy="707886"/>
          </a:xfrm>
          <a:prstGeom prst="rect">
            <a:avLst/>
          </a:prstGeom>
          <a:noFill/>
        </p:spPr>
        <p:txBody>
          <a:bodyPr wrap="none">
            <a:spAutoFit/>
          </a:bodyPr>
          <a:lstStyle/>
          <a:p>
            <a:pPr algn="ctr">
              <a:defRPr/>
            </a:pPr>
            <a:r>
              <a:rPr lang="en-US" sz="4000" b="1" dirty="0">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 ĐỌC</a:t>
            </a:r>
            <a:r>
              <a:rPr lang="vi-VN" sz="4000" b="1" dirty="0">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Lớp 4</a:t>
            </a:r>
          </a:p>
        </p:txBody>
      </p:sp>
    </p:spTree>
    <p:extLst>
      <p:ext uri="{BB962C8B-B14F-4D97-AF65-F5344CB8AC3E}">
        <p14:creationId xmlns:p14="http://schemas.microsoft.com/office/powerpoint/2010/main" val="3210430303"/>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1713964" y="2135188"/>
            <a:ext cx="6629400" cy="1280992"/>
          </a:xfrm>
          <a:prstGeom prst="rect">
            <a:avLst/>
          </a:prstGeom>
          <a:noFill/>
        </p:spPr>
        <p:txBody>
          <a:bodyPr>
            <a:spAutoFit/>
          </a:bodyPr>
          <a:lstStyle/>
          <a:p>
            <a:pPr algn="ctr">
              <a:lnSpc>
                <a:spcPct val="130000"/>
              </a:lnSpc>
              <a:buFont typeface="Arial" charset="0"/>
              <a:buNone/>
              <a:defRPr/>
            </a:pP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2. </a:t>
            </a:r>
            <a:r>
              <a:rPr lang="en-US" sz="6600" b="1" dirty="0" err="1">
                <a:solidFill>
                  <a:srgbClr val="FF3399"/>
                </a:solidFill>
                <a:latin typeface="Times New Roman" panose="02020603050405020304" pitchFamily="18" charset="0"/>
                <a:ea typeface="HP001 5Ha" pitchFamily="34" charset="-127"/>
                <a:cs typeface="Times New Roman" panose="02020603050405020304" pitchFamily="18" charset="0"/>
              </a:rPr>
              <a:t>Tìm</a:t>
            </a: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600" b="1" dirty="0" err="1">
                <a:solidFill>
                  <a:srgbClr val="FF3399"/>
                </a:solidFill>
                <a:latin typeface="Times New Roman" panose="02020603050405020304" pitchFamily="18" charset="0"/>
                <a:ea typeface="HP001 5Ha" pitchFamily="34" charset="-127"/>
                <a:cs typeface="Times New Roman" panose="02020603050405020304" pitchFamily="18" charset="0"/>
              </a:rPr>
              <a:t>hiểu</a:t>
            </a: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600" b="1" dirty="0" err="1">
                <a:solidFill>
                  <a:srgbClr val="FF3399"/>
                </a:solidFill>
                <a:latin typeface="Times New Roman" panose="02020603050405020304" pitchFamily="18" charset="0"/>
                <a:ea typeface="HP001 5Ha" pitchFamily="34" charset="-127"/>
                <a:cs typeface="Times New Roman" panose="02020603050405020304" pitchFamily="18" charset="0"/>
              </a:rPr>
              <a:t>bài</a:t>
            </a:r>
            <a:endParaRPr lang="en-US" sz="6600" b="1" dirty="0">
              <a:solidFill>
                <a:srgbClr val="FF3399"/>
              </a:solidFill>
              <a:latin typeface="Times New Roman" panose="02020603050405020304" pitchFamily="18" charset="0"/>
              <a:ea typeface="HP001 5Ha" pitchFamily="34" charset="-127"/>
              <a:cs typeface="Times New Roman" panose="02020603050405020304" pitchFamily="18" charset="0"/>
            </a:endParaRPr>
          </a:p>
        </p:txBody>
      </p:sp>
    </p:spTree>
    <p:extLst>
      <p:ext uri="{BB962C8B-B14F-4D97-AF65-F5344CB8AC3E}">
        <p14:creationId xmlns:p14="http://schemas.microsoft.com/office/powerpoint/2010/main" val="3927474213"/>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4 - wallpaper - Trần Thị Thu Vân - Website của ..."/>
          <p:cNvPicPr>
            <a:picLocks noChangeAspect="1" noChangeArrowheads="1"/>
          </p:cNvPicPr>
          <p:nvPr/>
        </p:nvPicPr>
        <p:blipFill rotWithShape="1">
          <a:blip r:embed="rId3">
            <a:extLst>
              <a:ext uri="{28A0092B-C50C-407E-A947-70E740481C1C}">
                <a14:useLocalDpi xmlns:a14="http://schemas.microsoft.com/office/drawing/2010/main" val="0"/>
              </a:ext>
            </a:extLst>
          </a:blip>
          <a:srcRect b="3968"/>
          <a:stretch/>
        </p:blipFill>
        <p:spPr bwMode="auto">
          <a:xfrm flipV="1">
            <a:off x="1485364" y="0"/>
            <a:ext cx="9272789" cy="8664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5">
            <a:extLst>
              <a:ext uri="{FF2B5EF4-FFF2-40B4-BE49-F238E27FC236}">
                <a16:creationId xmlns="" xmlns:a16="http://schemas.microsoft.com/office/drawing/2014/main" id="{BBB46E4B-7C91-4E19-8A6F-8C7BE7FEA831}"/>
              </a:ext>
            </a:extLst>
          </p:cNvPr>
          <p:cNvSpPr txBox="1">
            <a:spLocks noChangeArrowheads="1"/>
          </p:cNvSpPr>
          <p:nvPr/>
        </p:nvSpPr>
        <p:spPr bwMode="auto">
          <a:xfrm>
            <a:off x="1864114" y="3678392"/>
            <a:ext cx="3977640" cy="1827193"/>
          </a:xfrm>
          <a:prstGeom prst="cloudCallout">
            <a:avLst>
              <a:gd name="adj1" fmla="val 33448"/>
              <a:gd name="adj2" fmla="val 76773"/>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068E7938-8027-4271-B776-D50A4A01E370}"/>
              </a:ext>
            </a:extLst>
          </p:cNvPr>
          <p:cNvSpPr txBox="1"/>
          <p:nvPr/>
        </p:nvSpPr>
        <p:spPr>
          <a:xfrm>
            <a:off x="1571229" y="404354"/>
            <a:ext cx="6418462" cy="304698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vi-VN" sz="2400" dirty="0">
                <a:latin typeface="Times New Roman" pitchFamily="18" charset="0"/>
                <a:cs typeface="Times New Roman" pitchFamily="18" charset="0"/>
              </a:rPr>
              <a:t>Hòa Bình, ngày 5 tháng 8 năm 2000   </a:t>
            </a:r>
            <a:r>
              <a:rPr lang="en-US" sz="2400" dirty="0">
                <a:latin typeface="Times New Roman" pitchFamily="18" charset="0"/>
                <a:cs typeface="Times New Roman" pitchFamily="18" charset="0"/>
              </a:rPr>
              <a:t> </a:t>
            </a:r>
          </a:p>
          <a:p>
            <a:pPr algn="just"/>
            <a:r>
              <a:rPr lang="vi-VN" sz="2400" dirty="0">
                <a:latin typeface="Times New Roman" pitchFamily="18" charset="0"/>
                <a:cs typeface="Times New Roman" pitchFamily="18" charset="0"/>
              </a:rPr>
              <a:t>Bạn Hồng thân mến, </a:t>
            </a:r>
          </a:p>
          <a:p>
            <a:pPr algn="just"/>
            <a:r>
              <a:rPr lang="vi-VN" sz="2400" dirty="0">
                <a:latin typeface="Times New Roman" pitchFamily="18" charset="0"/>
                <a:cs typeface="Times New Roman" pitchFamily="18" charset="0"/>
              </a:rPr>
              <a:t>      Mình là Quách Tuấn Lương, học sinh lớp 4B trường Tiểu học Cù Chính Lan, thị xã Hòa Bình. Hôm nay, đọc báo Thiếu niên Tiền phong, mình rất xúc động được biết ba của Hồng đã hi sinh trong trận lũ lụt vừa rồi. Mình gửi bức thư này chia buồn với bạn.</a:t>
            </a:r>
          </a:p>
        </p:txBody>
      </p:sp>
      <p:cxnSp>
        <p:nvCxnSpPr>
          <p:cNvPr id="15" name="Straight Connector 14"/>
          <p:cNvCxnSpPr/>
          <p:nvPr/>
        </p:nvCxnSpPr>
        <p:spPr>
          <a:xfrm flipV="1">
            <a:off x="1672864" y="2231549"/>
            <a:ext cx="6234768" cy="17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672864" y="2627293"/>
            <a:ext cx="6234768" cy="797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72864" y="2996490"/>
            <a:ext cx="2180070" cy="42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21758" y="3961685"/>
            <a:ext cx="5377515" cy="1200329"/>
          </a:xfrm>
          <a:prstGeom prst="rect">
            <a:avLst/>
          </a:prstGeom>
          <a:noFill/>
        </p:spPr>
        <p:txBody>
          <a:bodyPr wrap="square" rtlCol="0">
            <a:spAutoFit/>
          </a:bodyPr>
          <a:lstStyle/>
          <a:p>
            <a:pPr algn="just"/>
            <a:r>
              <a:rPr lang="en-US" sz="2400" b="1" dirty="0">
                <a:solidFill>
                  <a:schemeClr val="accent6">
                    <a:lumMod val="50000"/>
                  </a:schemeClr>
                </a:solidFill>
                <a:latin typeface="Times New Roman" pitchFamily="18" charset="0"/>
                <a:cs typeface="Times New Roman" pitchFamily="18" charset="0"/>
                <a:sym typeface="Wingdings" pitchFamily="2" charset="2"/>
              </a:rPr>
              <a:t></a:t>
            </a:r>
            <a:r>
              <a:rPr lang="vi-VN"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Lương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Hồng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trước</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Lương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Hồng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báo</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Thiếu</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niên</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Tiền</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2" name="8-Point Star 11"/>
          <p:cNvSpPr/>
          <p:nvPr/>
        </p:nvSpPr>
        <p:spPr>
          <a:xfrm>
            <a:off x="2261691" y="402830"/>
            <a:ext cx="695460" cy="39924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2468482365"/>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13"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4 - wallpaper - Trần Thị Thu Vân - Website của ..."/>
          <p:cNvPicPr>
            <a:picLocks noChangeAspect="1" noChangeArrowheads="1"/>
          </p:cNvPicPr>
          <p:nvPr/>
        </p:nvPicPr>
        <p:blipFill rotWithShape="1">
          <a:blip r:embed="rId3">
            <a:extLst>
              <a:ext uri="{28A0092B-C50C-407E-A947-70E740481C1C}">
                <a14:useLocalDpi xmlns:a14="http://schemas.microsoft.com/office/drawing/2010/main" val="0"/>
              </a:ext>
            </a:extLst>
          </a:blip>
          <a:srcRect b="3968"/>
          <a:stretch/>
        </p:blipFill>
        <p:spPr bwMode="auto">
          <a:xfrm flipV="1">
            <a:off x="1382332" y="0"/>
            <a:ext cx="9394464" cy="866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68E7938-8027-4271-B776-D50A4A01E370}"/>
              </a:ext>
            </a:extLst>
          </p:cNvPr>
          <p:cNvSpPr txBox="1"/>
          <p:nvPr/>
        </p:nvSpPr>
        <p:spPr>
          <a:xfrm>
            <a:off x="1524000" y="803778"/>
            <a:ext cx="4440782" cy="4154984"/>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vi-VN" sz="2400" dirty="0">
                <a:latin typeface="Times New Roman" pitchFamily="18" charset="0"/>
                <a:cs typeface="Times New Roman" pitchFamily="18" charset="0"/>
              </a:rPr>
              <a:t>Hòa Bình, ngày 5 tháng 8 năm 2000   </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Bạn Hồng thân mến, </a:t>
            </a:r>
          </a:p>
          <a:p>
            <a:pPr algn="just"/>
            <a:r>
              <a:rPr lang="vi-VN" sz="2400" dirty="0">
                <a:latin typeface="Times New Roman" pitchFamily="18" charset="0"/>
                <a:cs typeface="Times New Roman" pitchFamily="18" charset="0"/>
              </a:rPr>
              <a:t>      Mình là Quách Tuấn Lương, học sinh lớp 4B trường Tiểu học Cù Chính Lan, thị xã Hòa Bình. Hôm nay, đọc báo Thiếu niên Tiền phong, mình rất xúc động được biết ba của Hồng đã hi sinh trong trận lũ lụt vừa rồi. Mình gửi bức thư này chia buồn với bạn.</a:t>
            </a:r>
          </a:p>
        </p:txBody>
      </p:sp>
      <p:cxnSp>
        <p:nvCxnSpPr>
          <p:cNvPr id="15" name="Straight Connector 14"/>
          <p:cNvCxnSpPr/>
          <p:nvPr/>
        </p:nvCxnSpPr>
        <p:spPr>
          <a:xfrm>
            <a:off x="1644337" y="3388890"/>
            <a:ext cx="420010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644336" y="3756778"/>
            <a:ext cx="4208562" cy="2266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loud Callout 11"/>
          <p:cNvSpPr/>
          <p:nvPr/>
        </p:nvSpPr>
        <p:spPr>
          <a:xfrm>
            <a:off x="6532627" y="200833"/>
            <a:ext cx="4006585" cy="1875410"/>
          </a:xfrm>
          <a:prstGeom prst="cloudCallout">
            <a:avLst>
              <a:gd name="adj1" fmla="val -29856"/>
              <a:gd name="adj2" fmla="val 57006"/>
            </a:avLst>
          </a:prstGeom>
          <a:solidFill>
            <a:srgbClr val="A2F2F4"/>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B</a:t>
            </a:r>
            <a:r>
              <a:rPr lang="vi-VN" sz="2400" dirty="0">
                <a:solidFill>
                  <a:srgbClr val="FF0000"/>
                </a:solidFill>
                <a:latin typeface="Times New Roman" panose="02020603050405020304" pitchFamily="18" charset="0"/>
                <a:cs typeface="Times New Roman" panose="02020603050405020304" pitchFamily="18" charset="0"/>
              </a:rPr>
              <a:t>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Hồng</a:t>
            </a:r>
            <a:endParaRPr lang="vi-VN" sz="2400" dirty="0">
              <a:solidFill>
                <a:srgbClr val="FF0000"/>
              </a:solidFill>
              <a:latin typeface="Times New Roman" panose="02020603050405020304" pitchFamily="18" charset="0"/>
              <a:cs typeface="Times New Roman" panose="02020603050405020304" pitchFamily="18" charset="0"/>
            </a:endParaRPr>
          </a:p>
          <a:p>
            <a:pPr algn="ct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4" name="Rounded Rectangular Callout 13"/>
          <p:cNvSpPr/>
          <p:nvPr/>
        </p:nvSpPr>
        <p:spPr>
          <a:xfrm>
            <a:off x="6354085" y="2504855"/>
            <a:ext cx="4363667" cy="1291912"/>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quen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chia </a:t>
            </a:r>
            <a:r>
              <a:rPr lang="en-US" sz="2400" dirty="0" err="1">
                <a:solidFill>
                  <a:srgbClr val="002060"/>
                </a:solidFill>
                <a:latin typeface="Times New Roman" panose="02020603050405020304" pitchFamily="18" charset="0"/>
                <a:cs typeface="Times New Roman" panose="02020603050405020304" pitchFamily="18" charset="0"/>
              </a:rPr>
              <a:t>buồn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6" name="8-Point Star 15"/>
          <p:cNvSpPr/>
          <p:nvPr/>
        </p:nvSpPr>
        <p:spPr>
          <a:xfrm>
            <a:off x="1382332" y="785447"/>
            <a:ext cx="695460" cy="39924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Rectangle 17"/>
          <p:cNvSpPr/>
          <p:nvPr/>
        </p:nvSpPr>
        <p:spPr>
          <a:xfrm>
            <a:off x="3744391" y="5083090"/>
            <a:ext cx="4750364" cy="1152394"/>
          </a:xfrm>
          <a:prstGeom prst="rect">
            <a:avLst/>
          </a:prstGeom>
          <a:solidFill>
            <a:srgbClr val="FFFD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FF"/>
                </a:solidFill>
                <a:latin typeface="Times New Roman" panose="02020603050405020304" pitchFamily="18" charset="0"/>
                <a:cs typeface="Times New Roman" panose="02020603050405020304" pitchFamily="18" charset="0"/>
              </a:rPr>
              <a:t>Đoạn 1 cho em biết điều gì?</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a:off x="3326835" y="5160985"/>
            <a:ext cx="5585476" cy="1114513"/>
          </a:xfrm>
          <a:prstGeom prst="wedgeRoundRectCallout">
            <a:avLst/>
          </a:prstGeom>
          <a:solidFill>
            <a:srgbClr val="FFFD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FF"/>
                </a:solidFill>
                <a:latin typeface="Times New Roman" panose="02020603050405020304" pitchFamily="18" charset="0"/>
                <a:cs typeface="Times New Roman" panose="02020603050405020304" pitchFamily="18" charset="0"/>
              </a:rPr>
              <a:t>Đoạn 1: Thời gian, địa điểm, lí do Lương viết thư cho Hồng</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 name="Notched Right Arrow 1">
            <a:hlinkClick r:id="rId4" action="ppaction://hlinksldjump"/>
          </p:cNvPr>
          <p:cNvSpPr/>
          <p:nvPr/>
        </p:nvSpPr>
        <p:spPr>
          <a:xfrm>
            <a:off x="9329867" y="5568730"/>
            <a:ext cx="635340" cy="44130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22" name="Straight Connector 21"/>
          <p:cNvCxnSpPr/>
          <p:nvPr/>
        </p:nvCxnSpPr>
        <p:spPr>
          <a:xfrm>
            <a:off x="1727562" y="4503749"/>
            <a:ext cx="213316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44336" y="4107960"/>
            <a:ext cx="420010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Notched Right Arrow 26">
            <a:hlinkClick r:id="rId5" action="ppaction://hlinksldjump"/>
          </p:cNvPr>
          <p:cNvSpPr/>
          <p:nvPr/>
        </p:nvSpPr>
        <p:spPr>
          <a:xfrm>
            <a:off x="9318105" y="6235484"/>
            <a:ext cx="635340" cy="44130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271929765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P spid="18" grpId="0" animBg="1"/>
      <p:bldP spid="18" grpId="1"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84608" y="2049279"/>
            <a:ext cx="3347052" cy="328257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Đau thương, mất mát mà bạn Hồng phải chịu là gì?</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5377428" y="3018773"/>
            <a:ext cx="1202499" cy="100208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Oval 3"/>
          <p:cNvSpPr/>
          <p:nvPr/>
        </p:nvSpPr>
        <p:spPr>
          <a:xfrm>
            <a:off x="6828725" y="1924537"/>
            <a:ext cx="3233969" cy="340731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Ba của Hồng đã hi sinh trong trận lụt vừa rồi</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5" name="Left Arrow 4">
            <a:hlinkClick r:id="rId2" action="ppaction://hlinksldjump"/>
          </p:cNvPr>
          <p:cNvSpPr/>
          <p:nvPr/>
        </p:nvSpPr>
        <p:spPr>
          <a:xfrm>
            <a:off x="8319753" y="6027314"/>
            <a:ext cx="538796" cy="5537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93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03"/>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768699" y="171787"/>
            <a:ext cx="5507238" cy="63709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200" dirty="0">
                <a:latin typeface="Times New Roman" pitchFamily="18" charset="0"/>
                <a:cs typeface="Times New Roman" pitchFamily="18" charset="0"/>
              </a:rPr>
              <a:t> </a:t>
            </a:r>
            <a:r>
              <a:rPr lang="vi-VN" sz="2400" dirty="0">
                <a:latin typeface="Times New Roman" pitchFamily="18" charset="0"/>
                <a:cs typeface="Times New Roman" pitchFamily="18" charset="0"/>
              </a:rPr>
              <a:t>Bạn Hồng thân mến, </a:t>
            </a:r>
          </a:p>
          <a:p>
            <a:pPr algn="just"/>
            <a:r>
              <a:rPr lang="vi-VN" sz="2400" dirty="0">
                <a:latin typeface="Times New Roman" pitchFamily="18" charset="0"/>
                <a:cs typeface="Times New Roman" pitchFamily="18" charset="0"/>
              </a:rPr>
              <a:t>      Mình là Quách Tuấn Lương, học sinh lớp 4B trường Tiểu học Cù Chính Lan, thị xã Hòa Bình. Hôm nay, đọc báo Thiếu niên Tiền phong, mình rất xúc động được biết ba của Hồng đã hi sinh trong trận lũ lụt vừa rồi. Mình gửi bức thư này chia buồn với bạn.</a:t>
            </a:r>
          </a:p>
          <a:p>
            <a:pPr algn="just"/>
            <a:r>
              <a:rPr lang="vi-VN" sz="2400" dirty="0">
                <a:latin typeface="Times New Roman" pitchFamily="18" charset="0"/>
                <a:cs typeface="Times New Roman" pitchFamily="18" charset="0"/>
              </a:rPr>
              <a:t>      Hồng ơi!</a:t>
            </a:r>
          </a:p>
          <a:p>
            <a:pPr algn="just"/>
            <a:r>
              <a:rPr lang="vi-VN" sz="2400" dirty="0">
                <a:latin typeface="Times New Roman" pitchFamily="18" charset="0"/>
                <a:cs typeface="Times New Roman"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a:t>
            </a:r>
          </a:p>
        </p:txBody>
      </p:sp>
      <p:sp>
        <p:nvSpPr>
          <p:cNvPr id="15" name="Text Box 5">
            <a:extLst>
              <a:ext uri="{FF2B5EF4-FFF2-40B4-BE49-F238E27FC236}">
                <a16:creationId xmlns="" xmlns:a16="http://schemas.microsoft.com/office/drawing/2014/main" id="{26093486-1AEA-44B7-9AE1-1622F33BC59D}"/>
              </a:ext>
            </a:extLst>
          </p:cNvPr>
          <p:cNvSpPr txBox="1">
            <a:spLocks noChangeArrowheads="1"/>
          </p:cNvSpPr>
          <p:nvPr/>
        </p:nvSpPr>
        <p:spPr bwMode="auto">
          <a:xfrm>
            <a:off x="7322530" y="18141"/>
            <a:ext cx="3856332" cy="2951619"/>
          </a:xfrm>
          <a:prstGeom prst="cloudCallout">
            <a:avLst>
              <a:gd name="adj1" fmla="val -49884"/>
              <a:gd name="adj2" fmla="val 27722"/>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vi-VN" sz="2400" dirty="0">
                <a:latin typeface="Times New Roman" pitchFamily="18" charset="0"/>
                <a:cs typeface="Times New Roman" pitchFamily="18" charset="0"/>
              </a:rPr>
              <a:t>Tìm những câu cho thấy bạn Lương rất thông cảm với bạn Hồng</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5" name="Straight Connector 4"/>
          <p:cNvCxnSpPr/>
          <p:nvPr/>
        </p:nvCxnSpPr>
        <p:spPr>
          <a:xfrm>
            <a:off x="1881836" y="2034862"/>
            <a:ext cx="53941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81835" y="2381750"/>
            <a:ext cx="5394101" cy="6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644094" y="1663522"/>
            <a:ext cx="3631842" cy="236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44062" y="3870182"/>
            <a:ext cx="4878468" cy="9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68698" y="4208587"/>
            <a:ext cx="5394101" cy="4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710969"/>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68E7938-8027-4271-B776-D50A4A01E370}"/>
              </a:ext>
            </a:extLst>
          </p:cNvPr>
          <p:cNvSpPr txBox="1"/>
          <p:nvPr/>
        </p:nvSpPr>
        <p:spPr>
          <a:xfrm>
            <a:off x="1614152" y="39189"/>
            <a:ext cx="5074276" cy="5693866"/>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400" dirty="0">
                <a:latin typeface="Times New Roman" pitchFamily="18" charset="0"/>
                <a:cs typeface="Times New Roman" pitchFamily="18" charset="0"/>
              </a:rPr>
              <a:t>      </a:t>
            </a:r>
            <a:r>
              <a:rPr lang="vi-VN" sz="2800" dirty="0">
                <a:latin typeface="Times New Roman" pitchFamily="18" charset="0"/>
                <a:cs typeface="Times New Roman" pitchFamily="18" charset="0"/>
              </a:rPr>
              <a:t>Hồng ơi!</a:t>
            </a:r>
          </a:p>
          <a:p>
            <a:pPr algn="just"/>
            <a:r>
              <a:rPr lang="vi-VN" sz="2800" dirty="0">
                <a:latin typeface="Times New Roman" pitchFamily="18" charset="0"/>
                <a:cs typeface="Times New Roman"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a:t>
            </a:r>
          </a:p>
          <a:p>
            <a:pPr algn="just"/>
            <a:r>
              <a:rPr lang="vi-VN" sz="2800" dirty="0">
                <a:latin typeface="Times New Roman" pitchFamily="18" charset="0"/>
                <a:cs typeface="Times New Roman" pitchFamily="18" charset="0"/>
              </a:rPr>
              <a:t>     </a:t>
            </a:r>
          </a:p>
        </p:txBody>
      </p:sp>
      <p:sp>
        <p:nvSpPr>
          <p:cNvPr id="2" name="Rectangle 1"/>
          <p:cNvSpPr/>
          <p:nvPr/>
        </p:nvSpPr>
        <p:spPr>
          <a:xfrm>
            <a:off x="7140814" y="1393756"/>
            <a:ext cx="3220148" cy="830997"/>
          </a:xfrm>
          <a:prstGeom prst="rect">
            <a:avLst/>
          </a:prstGeom>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b="1" dirty="0">
                <a:solidFill>
                  <a:schemeClr val="accent2">
                    <a:lumMod val="75000"/>
                  </a:schemeClr>
                </a:solidFill>
                <a:latin typeface="Times New Roman" pitchFamily="18" charset="0"/>
                <a:cs typeface="Times New Roman" pitchFamily="18" charset="0"/>
              </a:rPr>
              <a:t>Khơi gợi niềm</a:t>
            </a:r>
            <a:r>
              <a:rPr lang="en-US" sz="2400" b="1" dirty="0">
                <a:solidFill>
                  <a:schemeClr val="accent2">
                    <a:lumMod val="75000"/>
                  </a:schemeClr>
                </a:solidFill>
                <a:latin typeface="Times New Roman" pitchFamily="18" charset="0"/>
                <a:cs typeface="Times New Roman" pitchFamily="18" charset="0"/>
              </a:rPr>
              <a:t> </a:t>
            </a:r>
            <a:r>
              <a:rPr lang="vi-VN" sz="2400" b="1" dirty="0">
                <a:solidFill>
                  <a:schemeClr val="accent2">
                    <a:lumMod val="75000"/>
                  </a:schemeClr>
                </a:solidFill>
                <a:latin typeface="Times New Roman" pitchFamily="18" charset="0"/>
                <a:cs typeface="Times New Roman" pitchFamily="18" charset="0"/>
              </a:rPr>
              <a:t>tự hào về người cha dũng cảm</a:t>
            </a:r>
            <a:endParaRPr lang="en-US" sz="2400" b="1" dirty="0">
              <a:solidFill>
                <a:schemeClr val="accent2">
                  <a:lumMod val="75000"/>
                </a:schemeClr>
              </a:solidFill>
              <a:latin typeface="Times New Roman" pitchFamily="18" charset="0"/>
              <a:cs typeface="Times New Roman" pitchFamily="18" charset="0"/>
            </a:endParaRPr>
          </a:p>
        </p:txBody>
      </p:sp>
      <p:cxnSp>
        <p:nvCxnSpPr>
          <p:cNvPr id="9" name="Straight Connector 8"/>
          <p:cNvCxnSpPr/>
          <p:nvPr/>
        </p:nvCxnSpPr>
        <p:spPr>
          <a:xfrm>
            <a:off x="4355454" y="1745493"/>
            <a:ext cx="2233308" cy="1507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42898" y="3484596"/>
            <a:ext cx="4975202" cy="527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51333" y="2391641"/>
            <a:ext cx="3220149" cy="1200329"/>
          </a:xfrm>
          <a:prstGeom prst="rect">
            <a:avLst/>
          </a:prstGeom>
          <a:ln>
            <a:solidFill>
              <a:srgbClr val="290D01"/>
            </a:solidFill>
          </a:ln>
        </p:spPr>
        <p:txBody>
          <a:bodyPr wrap="square">
            <a:spAutoFit/>
          </a:bodyPr>
          <a:lstStyle/>
          <a:p>
            <a:pPr algn="just"/>
            <a:r>
              <a:rPr lang="vi-VN" sz="2400" b="1" dirty="0">
                <a:solidFill>
                  <a:srgbClr val="0070C0"/>
                </a:solidFill>
                <a:latin typeface="Times New Roman" pitchFamily="18" charset="0"/>
                <a:cs typeface="Times New Roman" pitchFamily="18" charset="0"/>
              </a:rPr>
              <a:t>Khuyến khích bạn noi gương cha vượt qua nỗi đau</a:t>
            </a:r>
            <a:endParaRPr lang="en-US" sz="2400" b="1" dirty="0">
              <a:solidFill>
                <a:srgbClr val="0070C0"/>
              </a:solidFill>
              <a:latin typeface="Times New Roman" pitchFamily="18" charset="0"/>
              <a:cs typeface="Times New Roman" pitchFamily="18" charset="0"/>
            </a:endParaRPr>
          </a:p>
        </p:txBody>
      </p:sp>
      <p:cxnSp>
        <p:nvCxnSpPr>
          <p:cNvPr id="22" name="Straight Connector 21"/>
          <p:cNvCxnSpPr/>
          <p:nvPr/>
        </p:nvCxnSpPr>
        <p:spPr>
          <a:xfrm flipV="1">
            <a:off x="1730062" y="4312462"/>
            <a:ext cx="4858700" cy="133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30063" y="5195203"/>
            <a:ext cx="72121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140812" y="3737214"/>
            <a:ext cx="3220150"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b="1" dirty="0" err="1">
                <a:solidFill>
                  <a:srgbClr val="00B050"/>
                </a:solidFill>
                <a:latin typeface="Times New Roman" pitchFamily="18" charset="0"/>
                <a:cs typeface="Times New Roman" pitchFamily="18" charset="0"/>
              </a:rPr>
              <a:t>Động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viên</a:t>
            </a:r>
            <a:r>
              <a:rPr lang="en-US" sz="2400" b="1" dirty="0">
                <a:solidFill>
                  <a:srgbClr val="00B050"/>
                </a:solidFill>
                <a:latin typeface="Times New Roman" pitchFamily="18" charset="0"/>
                <a:cs typeface="Times New Roman" pitchFamily="18" charset="0"/>
              </a:rPr>
              <a:t>, an </a:t>
            </a:r>
            <a:r>
              <a:rPr lang="en-US" sz="2400" b="1" dirty="0" err="1">
                <a:solidFill>
                  <a:srgbClr val="00B050"/>
                </a:solidFill>
                <a:latin typeface="Times New Roman" pitchFamily="18" charset="0"/>
                <a:cs typeface="Times New Roman" pitchFamily="18" charset="0"/>
              </a:rPr>
              <a:t>ủi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tiếp</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sức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mạnh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bạn</a:t>
            </a:r>
            <a:r>
              <a:rPr lang="en-US" sz="2400" b="1" dirty="0">
                <a:solidFill>
                  <a:srgbClr val="00B050"/>
                </a:solidFill>
                <a:latin typeface="Times New Roman" pitchFamily="18" charset="0"/>
                <a:cs typeface="Times New Roman" pitchFamily="18" charset="0"/>
              </a:rPr>
              <a:t>.</a:t>
            </a:r>
          </a:p>
        </p:txBody>
      </p:sp>
      <p:cxnSp>
        <p:nvCxnSpPr>
          <p:cNvPr id="28" name="Straight Connector 27"/>
          <p:cNvCxnSpPr/>
          <p:nvPr/>
        </p:nvCxnSpPr>
        <p:spPr>
          <a:xfrm flipV="1">
            <a:off x="1730062" y="2190457"/>
            <a:ext cx="4858700" cy="1183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88725" y="3030345"/>
            <a:ext cx="678952" cy="353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Notched Right Arrow 42"/>
          <p:cNvSpPr/>
          <p:nvPr/>
        </p:nvSpPr>
        <p:spPr>
          <a:xfrm>
            <a:off x="6717175" y="3052981"/>
            <a:ext cx="394509" cy="314930"/>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Notched Right Arrow 44"/>
          <p:cNvSpPr/>
          <p:nvPr/>
        </p:nvSpPr>
        <p:spPr>
          <a:xfrm>
            <a:off x="6717174" y="1830193"/>
            <a:ext cx="394509" cy="314930"/>
          </a:xfrm>
          <a:prstGeom prst="notched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6" name="Notched Right Arrow 45"/>
          <p:cNvSpPr/>
          <p:nvPr/>
        </p:nvSpPr>
        <p:spPr>
          <a:xfrm>
            <a:off x="6746304" y="3994541"/>
            <a:ext cx="394509" cy="314930"/>
          </a:xfrm>
          <a:prstGeom prst="notchedRightArrow">
            <a:avLst/>
          </a:prstGeom>
          <a:solidFill>
            <a:schemeClr val="accent6">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784666" y="5501844"/>
            <a:ext cx="3141576" cy="12665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FF"/>
                </a:solidFill>
                <a:latin typeface="Times New Roman" panose="02020603050405020304" pitchFamily="18" charset="0"/>
                <a:cs typeface="Times New Roman" panose="02020603050405020304" pitchFamily="18" charset="0"/>
              </a:rPr>
              <a:t>Nội dung của đoạn 2 là gì?</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1614153" y="5403496"/>
            <a:ext cx="4782227" cy="137097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FF"/>
                </a:solidFill>
                <a:latin typeface="Times New Roman" panose="02020603050405020304" pitchFamily="18" charset="0"/>
                <a:cs typeface="Times New Roman" panose="02020603050405020304" pitchFamily="18" charset="0"/>
              </a:rPr>
              <a:t>Đoạn 2:</a:t>
            </a:r>
          </a:p>
          <a:p>
            <a:pPr algn="ctr"/>
            <a:r>
              <a:rPr lang="vi-VN" sz="2800" b="1" dirty="0">
                <a:solidFill>
                  <a:srgbClr val="0000FF"/>
                </a:solidFill>
                <a:latin typeface="Times New Roman" panose="02020603050405020304" pitchFamily="18" charset="0"/>
                <a:cs typeface="Times New Roman" panose="02020603050405020304" pitchFamily="18" charset="0"/>
              </a:rPr>
              <a:t>Lời động viên an ủi</a:t>
            </a:r>
          </a:p>
          <a:p>
            <a:pPr algn="ctr"/>
            <a:r>
              <a:rPr lang="vi-VN" sz="2800" b="1" dirty="0">
                <a:solidFill>
                  <a:srgbClr val="0000FF"/>
                </a:solidFill>
                <a:latin typeface="Times New Roman" panose="02020603050405020304" pitchFamily="18" charset="0"/>
                <a:cs typeface="Times New Roman" panose="02020603050405020304" pitchFamily="18" charset="0"/>
              </a:rPr>
              <a:t>của Lương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Hồng</a:t>
            </a:r>
            <a:endParaRPr lang="en-US" sz="2800" b="1" dirty="0">
              <a:solidFill>
                <a:srgbClr val="0000FF"/>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1635726" y="2604458"/>
            <a:ext cx="4953037" cy="718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42898" y="3035473"/>
            <a:ext cx="3878634" cy="1750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30062" y="3906826"/>
            <a:ext cx="3245476" cy="35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730062" y="4738500"/>
            <a:ext cx="4858700" cy="133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67508" y="3906825"/>
            <a:ext cx="142125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 Box 5">
            <a:extLst>
              <a:ext uri="{FF2B5EF4-FFF2-40B4-BE49-F238E27FC236}">
                <a16:creationId xmlns="" xmlns:a16="http://schemas.microsoft.com/office/drawing/2014/main" id="{26093486-1AEA-44B7-9AE1-1622F33BC59D}"/>
              </a:ext>
            </a:extLst>
          </p:cNvPr>
          <p:cNvSpPr txBox="1">
            <a:spLocks noChangeArrowheads="1"/>
          </p:cNvSpPr>
          <p:nvPr/>
        </p:nvSpPr>
        <p:spPr bwMode="auto">
          <a:xfrm>
            <a:off x="6567678" y="4723400"/>
            <a:ext cx="3997725" cy="2389406"/>
          </a:xfrm>
          <a:prstGeom prst="cloudCallout">
            <a:avLst>
              <a:gd name="adj1" fmla="val -56629"/>
              <a:gd name="adj2" fmla="val -21830"/>
            </a:avLst>
          </a:prstGeom>
          <a:solidFill>
            <a:srgbClr val="C0F7F8"/>
          </a:solidFill>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dirty="0">
                <a:latin typeface="Times New Roman" pitchFamily="18" charset="0"/>
                <a:cs typeface="Times New Roman" pitchFamily="18" charset="0"/>
              </a:rPr>
              <a:t>Tìm những câu cho thấy bạn Lương biết cách an ủi bạn Hồng</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2258513334"/>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barn(inVertical)">
                                      <p:cBhvr>
                                        <p:cTn id="50" dur="500"/>
                                        <p:tgtEl>
                                          <p:spTgt spid="4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arn(inVertical)">
                                      <p:cBhvr>
                                        <p:cTn id="64" dur="500"/>
                                        <p:tgtEl>
                                          <p:spTgt spid="41"/>
                                        </p:tgtEl>
                                      </p:cBhvr>
                                    </p:animEffect>
                                  </p:childTnLst>
                                </p:cTn>
                              </p:par>
                              <p:par>
                                <p:cTn id="65" presetID="16" presetClass="entr" presetSubtype="21"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inVertical)">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barn(inVertical)">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barn(inVertical)">
                                      <p:cBhvr>
                                        <p:cTn id="9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7" grpId="0" animBg="1"/>
      <p:bldP spid="23" grpId="0" animBg="1"/>
      <p:bldP spid="43" grpId="0" animBg="1"/>
      <p:bldP spid="45" grpId="0" animBg="1"/>
      <p:bldP spid="46" grpId="0" animBg="1"/>
      <p:bldP spid="47" grpId="0" animBg="1"/>
      <p:bldP spid="47" grpId="1" animBg="1"/>
      <p:bldP spid="48"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443" y="1"/>
            <a:ext cx="8662737" cy="3170101"/>
          </a:xfrm>
          <a:prstGeom prst="rect">
            <a:avLst/>
          </a:prstGeom>
          <a:ln w="1270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ngày</a:t>
            </a:r>
            <a:r>
              <a:rPr lang="en-US" sz="2400" dirty="0">
                <a:solidFill>
                  <a:srgbClr val="0000FF"/>
                </a:solidFill>
                <a:latin typeface="Times New Roman" panose="02020603050405020304" pitchFamily="18" charset="0"/>
                <a:cs typeface="Times New Roman" panose="02020603050405020304" pitchFamily="18" charset="0"/>
              </a:rPr>
              <a:t> nay, ở </a:t>
            </a:r>
            <a:r>
              <a:rPr lang="en-US" sz="2400" dirty="0" err="1">
                <a:solidFill>
                  <a:srgbClr val="0000FF"/>
                </a:solidFill>
                <a:latin typeface="Times New Roman" panose="02020603050405020304" pitchFamily="18" charset="0"/>
                <a:cs typeface="Times New Roman" panose="02020603050405020304" pitchFamily="18" charset="0"/>
              </a:rPr>
              <a:t>phường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khắp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đang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quyên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ủng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hộ</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phục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thiên</a:t>
            </a:r>
            <a:r>
              <a:rPr lang="en-US" sz="2400" dirty="0">
                <a:solidFill>
                  <a:srgbClr val="0000FF"/>
                </a:solidFill>
                <a:latin typeface="Times New Roman" panose="02020603050405020304" pitchFamily="18" charset="0"/>
                <a:cs typeface="Times New Roman" panose="02020603050405020304" pitchFamily="18" charset="0"/>
              </a:rPr>
              <a:t> tai. </a:t>
            </a:r>
            <a:r>
              <a:rPr lang="en-US" sz="2400" dirty="0" err="1">
                <a:solidFill>
                  <a:srgbClr val="0000FF"/>
                </a:solidFill>
                <a:latin typeface="Times New Roman" panose="02020603050405020304" pitchFamily="18" charset="0"/>
                <a:cs typeface="Times New Roman" panose="02020603050405020304" pitchFamily="18" charset="0"/>
              </a:rPr>
              <a:t>Trường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cũng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tổ</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đợt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đồ</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tập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lũ</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Riêng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gửi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toàn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bộ</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tiền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bỏ</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năm</a:t>
            </a:r>
            <a:r>
              <a:rPr lang="en-US" sz="2400" dirty="0">
                <a:solidFill>
                  <a:srgbClr val="0000FF"/>
                </a:solidFill>
                <a:latin typeface="Times New Roman" panose="02020603050405020304" pitchFamily="18" charset="0"/>
                <a:cs typeface="Times New Roman" panose="02020603050405020304" pitchFamily="18" charset="0"/>
              </a:rPr>
              <a:t> nay. </a:t>
            </a:r>
            <a:r>
              <a:rPr lang="en-US" sz="2400" dirty="0" err="1">
                <a:solidFill>
                  <a:srgbClr val="0000FF"/>
                </a:solidFill>
                <a:latin typeface="Times New Roman" panose="02020603050405020304" pitchFamily="18" charset="0"/>
                <a:cs typeface="Times New Roman" panose="02020603050405020304" pitchFamily="18" charset="0"/>
              </a:rPr>
              <a:t>Hồng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nhé</a:t>
            </a:r>
            <a:r>
              <a:rPr lang="en-US" sz="2400" dirty="0">
                <a:solidFill>
                  <a:srgbClr val="0000FF"/>
                </a:solidFill>
                <a:latin typeface="Times New Roman" panose="02020603050405020304" pitchFamily="18" charset="0"/>
                <a:cs typeface="Times New Roman" panose="02020603050405020304" pitchFamily="18" charset="0"/>
              </a:rPr>
              <a:t>!</a:t>
            </a:r>
          </a:p>
          <a:p>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khỏe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thư</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a:t>
            </a:r>
          </a:p>
          <a:p>
            <a:pPr lvl="8"/>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Hồng</a:t>
            </a:r>
            <a:endParaRPr lang="en-US" sz="2400" dirty="0">
              <a:solidFill>
                <a:srgbClr val="0000FF"/>
              </a:solidFill>
              <a:latin typeface="Times New Roman" panose="02020603050405020304" pitchFamily="18" charset="0"/>
              <a:cs typeface="Times New Roman" panose="02020603050405020304" pitchFamily="18" charset="0"/>
            </a:endParaRPr>
          </a:p>
          <a:p>
            <a:pPr lvl="8"/>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Quách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Tuấn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Lương</a:t>
            </a:r>
            <a:endParaRPr lang="en-US" sz="2400" i="1" dirty="0">
              <a:solidFill>
                <a:srgbClr val="0000FF"/>
              </a:solidFill>
              <a:latin typeface="Times New Roman" panose="02020603050405020304" pitchFamily="18" charset="0"/>
              <a:cs typeface="Times New Roman" panose="02020603050405020304" pitchFamily="18" charset="0"/>
            </a:endParaRPr>
          </a:p>
        </p:txBody>
      </p:sp>
      <p:sp>
        <p:nvSpPr>
          <p:cNvPr id="3" name="Rounded Rectangular Callout 2"/>
          <p:cNvSpPr/>
          <p:nvPr/>
        </p:nvSpPr>
        <p:spPr>
          <a:xfrm>
            <a:off x="2098787" y="3558311"/>
            <a:ext cx="4647156" cy="2039449"/>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Ở nơi Lương ở, mọi người đã làm gì để động viên, giúp đỡ đồng bào bị lũ lụt?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021029" y="3705491"/>
            <a:ext cx="6563932" cy="1892269"/>
          </a:xfrm>
          <a:prstGeom prst="roundRect">
            <a:avLst/>
          </a:prstGeom>
          <a:solidFill>
            <a:srgbClr val="A2F2F4"/>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Mọi người quyên góp ủng hộ đồng bào bị lũ lụt khắc phục thiên tai</a:t>
            </a:r>
            <a:r>
              <a:rPr lang="en-US" sz="3200" dirty="0">
                <a:solidFill>
                  <a:schemeClr val="tx1"/>
                </a:solidFill>
                <a:latin typeface="Times New Roman" panose="02020603050405020304" pitchFamily="18" charset="0"/>
                <a:cs typeface="Times New Roman" panose="02020603050405020304" pitchFamily="18" charset="0"/>
              </a:rPr>
              <a:t>. </a:t>
            </a:r>
            <a:endParaRPr lang="vi-VN" sz="3200" dirty="0">
              <a:solidFill>
                <a:schemeClr val="tx1"/>
              </a:solidFill>
              <a:latin typeface="Times New Roman" panose="02020603050405020304" pitchFamily="18" charset="0"/>
              <a:cs typeface="Times New Roman" panose="02020603050405020304" pitchFamily="18" charset="0"/>
            </a:endParaRPr>
          </a:p>
          <a:p>
            <a:pPr algn="just"/>
            <a:r>
              <a:rPr lang="vi-VN" sz="3200" dirty="0">
                <a:solidFill>
                  <a:schemeClr val="tx1"/>
                </a:solidFill>
                <a:latin typeface="Times New Roman" panose="02020603050405020304" pitchFamily="18" charset="0"/>
                <a:cs typeface="Times New Roman" panose="02020603050405020304" pitchFamily="18" charset="0"/>
              </a:rPr>
              <a:t>Trường Lương góp đồ dùng học tập ủng hộ các bạn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2637939" y="3632002"/>
            <a:ext cx="6150280" cy="1661735"/>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anose="02020603050405020304" pitchFamily="18" charset="0"/>
                <a:cs typeface="Times New Roman" panose="02020603050405020304" pitchFamily="18" charset="0"/>
              </a:rPr>
              <a:t>Riêng Lương đã làm gì</a:t>
            </a:r>
          </a:p>
          <a:p>
            <a:pPr algn="ctr"/>
            <a:r>
              <a:rPr lang="vi-VN" sz="3200" dirty="0">
                <a:latin typeface="Times New Roman" panose="02020603050405020304" pitchFamily="18" charset="0"/>
                <a:cs typeface="Times New Roman" panose="02020603050405020304" pitchFamily="18" charset="0"/>
              </a:rPr>
              <a:t>để giúp đỡ Hồng?</a:t>
            </a:r>
            <a:endParaRPr lang="en-US" sz="3200" dirty="0">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3278262" y="3794264"/>
            <a:ext cx="5148197" cy="2034863"/>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solidFill>
                  <a:schemeClr val="tx1"/>
                </a:solidFill>
                <a:latin typeface="Times New Roman" panose="02020603050405020304" pitchFamily="18" charset="0"/>
                <a:cs typeface="Times New Roman" panose="02020603050405020304" pitchFamily="18" charset="0"/>
              </a:rPr>
              <a:t>Lương gửi giúp Hồng toàn bộ số tiền Lương bỏ ống mấy năm nay</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1692443" y="1299412"/>
            <a:ext cx="8662737" cy="3850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ounded Rectangle 7"/>
          <p:cNvSpPr/>
          <p:nvPr/>
        </p:nvSpPr>
        <p:spPr>
          <a:xfrm>
            <a:off x="4059377" y="3896181"/>
            <a:ext cx="3707704" cy="151088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solidFill>
                  <a:srgbClr val="0000FF"/>
                </a:solidFill>
                <a:latin typeface="Times New Roman" panose="02020603050405020304" pitchFamily="18" charset="0"/>
                <a:cs typeface="Times New Roman" panose="02020603050405020304" pitchFamily="18" charset="0"/>
              </a:rPr>
              <a:t>Đoạn 3 ý nói gì?</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3648228" y="3767079"/>
            <a:ext cx="5035462" cy="2000814"/>
          </a:xfrm>
          <a:prstGeom prst="roundRect">
            <a:avLst/>
          </a:prstGeom>
          <a:solidFill>
            <a:srgbClr val="C0F7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FF"/>
                </a:solidFill>
                <a:latin typeface="Times New Roman" panose="02020603050405020304" pitchFamily="18" charset="0"/>
                <a:cs typeface="Times New Roman" panose="02020603050405020304" pitchFamily="18" charset="0"/>
              </a:rPr>
              <a:t>Tấm lòng của mọi người đối với đồng bào bị lũ lụt</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8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8" grpId="0" animBg="1"/>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175E17C2-8C4B-4588-8B3F-A152293B6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 y="0"/>
            <a:ext cx="12192000" cy="6858000"/>
          </a:xfrm>
          <a:prstGeom prst="rect">
            <a:avLst/>
          </a:prstGeom>
        </p:spPr>
      </p:pic>
      <p:sp>
        <p:nvSpPr>
          <p:cNvPr id="15" name="Text Box 5">
            <a:extLst>
              <a:ext uri="{FF2B5EF4-FFF2-40B4-BE49-F238E27FC236}">
                <a16:creationId xmlns="" xmlns:a16="http://schemas.microsoft.com/office/drawing/2014/main" id="{26093486-1AEA-44B7-9AE1-1622F33BC59D}"/>
              </a:ext>
            </a:extLst>
          </p:cNvPr>
          <p:cNvSpPr txBox="1">
            <a:spLocks noChangeArrowheads="1"/>
          </p:cNvSpPr>
          <p:nvPr/>
        </p:nvSpPr>
        <p:spPr bwMode="auto">
          <a:xfrm>
            <a:off x="7536112" y="-534405"/>
            <a:ext cx="2542356" cy="3092172"/>
          </a:xfrm>
          <a:prstGeom prst="cloudCallout">
            <a:avLst>
              <a:gd name="adj1" fmla="val -52441"/>
              <a:gd name="adj2" fmla="val 48779"/>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vi-VN" sz="2000" dirty="0">
                <a:latin typeface="Times New Roman" pitchFamily="18" charset="0"/>
                <a:cs typeface="Times New Roman" pitchFamily="18" charset="0"/>
              </a:rPr>
              <a:t> </a:t>
            </a:r>
            <a:r>
              <a:rPr lang="vi-VN" sz="2100" dirty="0">
                <a:latin typeface="Times New Roman" pitchFamily="18" charset="0"/>
                <a:cs typeface="Times New Roman" pitchFamily="18" charset="0"/>
              </a:rPr>
              <a:t>Nêu tác dụng của những dòng mở đầu và kết thúc bức thư</a:t>
            </a:r>
            <a:r>
              <a:rPr lang="en-US" sz="2100" dirty="0">
                <a:latin typeface="Times New Roman" pitchFamily="18" charset="0"/>
                <a:cs typeface="Times New Roman" pitchFamily="18" charset="0"/>
              </a:rPr>
              <a:t>?</a:t>
            </a:r>
            <a:endParaRPr lang="vi-VN" sz="2100" dirty="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068E7938-8027-4271-B776-D50A4A01E370}"/>
              </a:ext>
            </a:extLst>
          </p:cNvPr>
          <p:cNvSpPr txBox="1"/>
          <p:nvPr/>
        </p:nvSpPr>
        <p:spPr>
          <a:xfrm>
            <a:off x="851534" y="-41394"/>
            <a:ext cx="6684579" cy="6863417"/>
          </a:xfrm>
          <a:prstGeom prst="rect">
            <a:avLst/>
          </a:prstGeom>
          <a:ln>
            <a:solidFill>
              <a:srgbClr val="290D0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vi-VN" sz="2000" dirty="0">
                <a:latin typeface="Times New Roman" pitchFamily="18" charset="0"/>
                <a:cs typeface="Times New Roman" pitchFamily="18" charset="0"/>
              </a:rPr>
              <a:t>Hòa Bình, ngày 5 tháng 8 năm 2000</a:t>
            </a:r>
          </a:p>
          <a:p>
            <a:pPr algn="just"/>
            <a:r>
              <a:rPr lang="vi-VN" sz="2000" dirty="0">
                <a:latin typeface="Times New Roman" pitchFamily="18" charset="0"/>
                <a:cs typeface="Times New Roman" pitchFamily="18" charset="0"/>
              </a:rPr>
              <a:t>      Bạn Hồng thân mến, </a:t>
            </a:r>
          </a:p>
          <a:p>
            <a:pPr algn="just"/>
            <a:r>
              <a:rPr lang="vi-VN" sz="2000" dirty="0">
                <a:latin typeface="Times New Roman" pitchFamily="18" charset="0"/>
                <a:cs typeface="Times New Roman" pitchFamily="18" charset="0"/>
              </a:rPr>
              <a:t>      Mình là Quách Tuấn Lương, học sinh lớp 4B trường Tiểu học Cù Chính Lan, thị xã Hòa Bình. Hôm nay, đọc báo Thiếu niên Tiền phong, mình rất xúc động được biết ba của Hồng đã hi sinh trong trận lũ lụt vừa rồi. Mình gửi bức thư này chia buồn với bạn.</a:t>
            </a:r>
          </a:p>
          <a:p>
            <a:pPr algn="just"/>
            <a:r>
              <a:rPr lang="vi-VN" sz="2000" dirty="0">
                <a:latin typeface="Times New Roman" pitchFamily="18" charset="0"/>
                <a:cs typeface="Times New Roman" pitchFamily="18" charset="0"/>
              </a:rPr>
              <a:t>      Hồng ơi!</a:t>
            </a:r>
          </a:p>
          <a:p>
            <a:pPr algn="just"/>
            <a:r>
              <a:rPr lang="vi-VN" sz="2000" dirty="0">
                <a:latin typeface="Times New Roman" pitchFamily="18" charset="0"/>
                <a:cs typeface="Times New Roman"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a:t>
            </a:r>
          </a:p>
          <a:p>
            <a:pPr algn="just"/>
            <a:r>
              <a:rPr lang="vi-VN" sz="2000" dirty="0">
                <a:latin typeface="Times New Roman" pitchFamily="18" charset="0"/>
                <a:cs typeface="Times New Roman" pitchFamily="18" charset="0"/>
              </a:rPr>
              <a:t>      Mấy ngày nay, ở phường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r>
              <a:rPr lang="vi-VN" sz="2000" dirty="0">
                <a:latin typeface="Times New Roman" pitchFamily="18" charset="0"/>
                <a:cs typeface="Times New Roman" pitchFamily="18" charset="0"/>
              </a:rPr>
              <a:t>      Chúc Hồng khỏe. Mong nhận được thư bạn.</a:t>
            </a:r>
          </a:p>
          <a:p>
            <a:pPr algn="just"/>
            <a:r>
              <a:rPr lang="vi-VN" sz="2000" dirty="0">
                <a:latin typeface="Times New Roman" pitchFamily="18" charset="0"/>
                <a:cs typeface="Times New Roman" pitchFamily="18" charset="0"/>
              </a:rPr>
              <a:t>                                                      Bạn mới của Hồng</a:t>
            </a:r>
          </a:p>
          <a:p>
            <a:pPr algn="just"/>
            <a:r>
              <a:rPr lang="vi-VN" sz="2000" i="1" dirty="0">
                <a:latin typeface="Times New Roman" pitchFamily="18" charset="0"/>
                <a:cs typeface="Times New Roman" pitchFamily="18" charset="0"/>
              </a:rPr>
              <a:t>                                                     Quách Tuấn Lương</a:t>
            </a:r>
            <a:endParaRPr lang="vi-VN" sz="2000" dirty="0">
              <a:latin typeface="Times New Roman" pitchFamily="18" charset="0"/>
              <a:cs typeface="Times New Roman" pitchFamily="18" charset="0"/>
            </a:endParaRPr>
          </a:p>
        </p:txBody>
      </p:sp>
      <p:sp>
        <p:nvSpPr>
          <p:cNvPr id="2" name="Rectangle 1"/>
          <p:cNvSpPr/>
          <p:nvPr/>
        </p:nvSpPr>
        <p:spPr>
          <a:xfrm>
            <a:off x="7536113" y="2557768"/>
            <a:ext cx="2310869" cy="2031325"/>
          </a:xfrm>
          <a:prstGeom prst="rect">
            <a:avLst/>
          </a:prstGeom>
        </p:spPr>
        <p:txBody>
          <a:bodyPr wrap="square">
            <a:spAutoFit/>
          </a:bodyPr>
          <a:lstStyle/>
          <a:p>
            <a:pPr algn="just"/>
            <a:r>
              <a:rPr lang="en-US" sz="2100" b="1" dirty="0">
                <a:solidFill>
                  <a:schemeClr val="accent6">
                    <a:lumMod val="75000"/>
                  </a:schemeClr>
                </a:solidFill>
                <a:latin typeface="Times New Roman" pitchFamily="18" charset="0"/>
                <a:cs typeface="Times New Roman" pitchFamily="18" charset="0"/>
              </a:rPr>
              <a:t>-</a:t>
            </a:r>
            <a:r>
              <a:rPr lang="vi-VN" sz="2100" b="1" dirty="0">
                <a:solidFill>
                  <a:schemeClr val="accent6">
                    <a:lumMod val="75000"/>
                  </a:schemeClr>
                </a:solidFill>
                <a:latin typeface="Times New Roman" pitchFamily="18" charset="0"/>
                <a:cs typeface="Times New Roman" pitchFamily="18" charset="0"/>
              </a:rPr>
              <a:t> Những dòng mở đầu thư cho biết rõ địa điểm, thời gian viết thư, lời chào hỏi người nhận th</a:t>
            </a:r>
            <a:r>
              <a:rPr lang="en-US" sz="2100" b="1" dirty="0">
                <a:solidFill>
                  <a:schemeClr val="accent6">
                    <a:lumMod val="75000"/>
                  </a:schemeClr>
                </a:solidFill>
                <a:latin typeface="Times New Roman" pitchFamily="18" charset="0"/>
                <a:cs typeface="Times New Roman" pitchFamily="18" charset="0"/>
              </a:rPr>
              <a:t>ư. </a:t>
            </a:r>
          </a:p>
        </p:txBody>
      </p:sp>
      <p:sp>
        <p:nvSpPr>
          <p:cNvPr id="17" name="Rectangle 16"/>
          <p:cNvSpPr/>
          <p:nvPr/>
        </p:nvSpPr>
        <p:spPr>
          <a:xfrm>
            <a:off x="7536113" y="4420721"/>
            <a:ext cx="2240155" cy="2354491"/>
          </a:xfrm>
          <a:prstGeom prst="rect">
            <a:avLst/>
          </a:prstGeom>
        </p:spPr>
        <p:txBody>
          <a:bodyPr wrap="square">
            <a:spAutoFit/>
          </a:bodyPr>
          <a:lstStyle/>
          <a:p>
            <a:pPr algn="just"/>
            <a:r>
              <a:rPr lang="vi-VN" sz="2100" b="1" dirty="0">
                <a:solidFill>
                  <a:srgbClr val="0000FF"/>
                </a:solidFill>
                <a:latin typeface="Times New Roman" pitchFamily="18" charset="0"/>
                <a:cs typeface="Times New Roman" pitchFamily="18" charset="0"/>
              </a:rPr>
              <a:t>- Những dòng cuối thư ghi lời chúc, lời nhắn nhủ, cám ơn, hứa hẹn và kí tên, ghi họ và tên người viết thư.</a:t>
            </a:r>
            <a:endParaRPr lang="en-US" sz="2100" b="1" dirty="0">
              <a:solidFill>
                <a:srgbClr val="0000FF"/>
              </a:solidFill>
              <a:latin typeface="Times New Roman" pitchFamily="18" charset="0"/>
              <a:cs typeface="Times New Roman" pitchFamily="18" charset="0"/>
            </a:endParaRPr>
          </a:p>
        </p:txBody>
      </p:sp>
      <p:sp>
        <p:nvSpPr>
          <p:cNvPr id="3" name="Rounded Rectangle 2"/>
          <p:cNvSpPr/>
          <p:nvPr/>
        </p:nvSpPr>
        <p:spPr>
          <a:xfrm>
            <a:off x="3525628" y="48596"/>
            <a:ext cx="3979572" cy="39869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78599" y="263880"/>
            <a:ext cx="2577922" cy="36681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28185" y="5815581"/>
            <a:ext cx="6080977" cy="95963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018148"/>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11">
                                            <p:txEl>
                                              <p:pRg st="0" end="0"/>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11">
                                            <p:txEl>
                                              <p:pRg st="1" end="1"/>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circle(in)">
                                      <p:cBhvr>
                                        <p:cTn id="23" dur="2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mph" presetSubtype="0" nodeType="clickEffect">
                                  <p:stCondLst>
                                    <p:cond delay="0"/>
                                  </p:stCondLst>
                                  <p:iterate type="lt">
                                    <p:tmAbs val="25"/>
                                  </p:iterate>
                                  <p:childTnLst>
                                    <p:set>
                                      <p:cBhvr override="childStyle">
                                        <p:cTn id="27" dur="indefinite"/>
                                        <p:tgtEl>
                                          <p:spTgt spid="11">
                                            <p:txEl>
                                              <p:pRg st="6" end="6"/>
                                            </p:txEl>
                                          </p:spTgt>
                                        </p:tgtEl>
                                        <p:attrNameLst>
                                          <p:attrName>style.fontWeight</p:attrName>
                                        </p:attrNameLst>
                                      </p:cBhvr>
                                      <p:to>
                                        <p:strVal val="bold"/>
                                      </p:to>
                                    </p:set>
                                  </p:childTnLst>
                                </p:cTn>
                              </p:par>
                              <p:par>
                                <p:cTn id="28" presetID="15" presetClass="emph" presetSubtype="0" nodeType="withEffect">
                                  <p:stCondLst>
                                    <p:cond delay="0"/>
                                  </p:stCondLst>
                                  <p:iterate type="lt">
                                    <p:tmAbs val="25"/>
                                  </p:iterate>
                                  <p:childTnLst>
                                    <p:set>
                                      <p:cBhvr override="childStyle">
                                        <p:cTn id="29" dur="indefinite"/>
                                        <p:tgtEl>
                                          <p:spTgt spid="11">
                                            <p:txEl>
                                              <p:pRg st="7" end="7"/>
                                            </p:txEl>
                                          </p:spTgt>
                                        </p:tgtEl>
                                        <p:attrNameLst>
                                          <p:attrName>style.fontWeight</p:attrName>
                                        </p:attrNameLst>
                                      </p:cBhvr>
                                      <p:to>
                                        <p:strVal val="bold"/>
                                      </p:to>
                                    </p:set>
                                  </p:childTnLst>
                                </p:cTn>
                              </p:par>
                              <p:par>
                                <p:cTn id="30" presetID="15" presetClass="emph" presetSubtype="0" nodeType="withEffect">
                                  <p:stCondLst>
                                    <p:cond delay="0"/>
                                  </p:stCondLst>
                                  <p:iterate type="lt">
                                    <p:tmAbs val="25"/>
                                  </p:iterate>
                                  <p:childTnLst>
                                    <p:set>
                                      <p:cBhvr override="childStyle">
                                        <p:cTn id="31" dur="indefinite"/>
                                        <p:tgtEl>
                                          <p:spTgt spid="11">
                                            <p:txEl>
                                              <p:pRg st="8" end="8"/>
                                            </p:txEl>
                                          </p:spTgt>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8139" y="885495"/>
            <a:ext cx="8466083" cy="1243930"/>
          </a:xfrm>
          <a:prstGeom prst="rect">
            <a:avLst/>
          </a:prstGeom>
          <a:solidFill>
            <a:srgbClr val="A2F2F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400" dirty="0">
                <a:solidFill>
                  <a:srgbClr val="FF0000"/>
                </a:solidFill>
                <a:latin typeface="Times New Roman" panose="02020603050405020304" pitchFamily="18" charset="0"/>
                <a:cs typeface="Times New Roman" panose="02020603050405020304" pitchFamily="18" charset="0"/>
              </a:rPr>
              <a:t>Nội dung bức thư thể hiện điều gì?</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8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p:cNvSpPr txBox="1">
            <a:spLocks noChangeArrowheads="1"/>
          </p:cNvSpPr>
          <p:nvPr/>
        </p:nvSpPr>
        <p:spPr bwMode="auto">
          <a:xfrm>
            <a:off x="1968500" y="700617"/>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FFFFFF"/>
                </a:solidFill>
                <a:latin typeface="HP001 4 hàng" panose="020B0603050302020204" pitchFamily="34" charset="0"/>
                <a:cs typeface="Times New Roman" panose="02020603050405020304" pitchFamily="18" charset="0"/>
              </a:rPr>
              <a:t>Thứ</a:t>
            </a:r>
            <a:r>
              <a:rPr lang="en-US" altLang="en-US" sz="3200" b="1" dirty="0">
                <a:solidFill>
                  <a:srgbClr val="FFFFFF"/>
                </a:solidFill>
                <a:latin typeface="HP001 4 hàng" panose="020B0603050302020204" pitchFamily="34" charset="0"/>
                <a:cs typeface="Times New Roman" panose="02020603050405020304" pitchFamily="18" charset="0"/>
              </a:rPr>
              <a:t> </a:t>
            </a:r>
            <a:r>
              <a:rPr lang="en-US" altLang="en-US" sz="3200" b="1" dirty="0" err="1" smtClean="0">
                <a:solidFill>
                  <a:srgbClr val="FFFFFF"/>
                </a:solidFill>
                <a:latin typeface="HP001 4 hàng" panose="020B0603050302020204" pitchFamily="34" charset="0"/>
                <a:cs typeface="Times New Roman" panose="02020603050405020304" pitchFamily="18" charset="0"/>
              </a:rPr>
              <a:t>hai</a:t>
            </a:r>
            <a:r>
              <a:rPr lang="en-US" altLang="en-US" sz="3200" b="1" dirty="0" smtClean="0">
                <a:solidFill>
                  <a:srgbClr val="FFFFFF"/>
                </a:solidFill>
                <a:latin typeface="HP001 4 hàng" panose="020B0603050302020204" pitchFamily="34" charset="0"/>
                <a:cs typeface="Times New Roman" panose="02020603050405020304" pitchFamily="18" charset="0"/>
              </a:rPr>
              <a:t> </a:t>
            </a:r>
            <a:r>
              <a:rPr lang="en-US" altLang="en-US" sz="3200" b="1" dirty="0" err="1">
                <a:solidFill>
                  <a:srgbClr val="FFFFFF"/>
                </a:solidFill>
                <a:latin typeface="HP001 4 hàng" panose="020B0603050302020204" pitchFamily="34" charset="0"/>
                <a:cs typeface="Times New Roman" panose="02020603050405020304" pitchFamily="18" charset="0"/>
              </a:rPr>
              <a:t>ngày</a:t>
            </a:r>
            <a:r>
              <a:rPr lang="en-US" altLang="en-US" sz="3200" b="1" dirty="0">
                <a:solidFill>
                  <a:srgbClr val="FFFFFF"/>
                </a:solidFill>
                <a:latin typeface="HP001 4 hàng" panose="020B0603050302020204" pitchFamily="34" charset="0"/>
                <a:cs typeface="Times New Roman" panose="02020603050405020304" pitchFamily="18" charset="0"/>
              </a:rPr>
              <a:t> </a:t>
            </a:r>
            <a:r>
              <a:rPr lang="en-US" altLang="en-US" sz="3200" b="1" dirty="0" smtClean="0">
                <a:solidFill>
                  <a:srgbClr val="FFFFFF"/>
                </a:solidFill>
                <a:latin typeface="HP001 4 hàng" panose="020B0603050302020204" pitchFamily="34" charset="0"/>
                <a:cs typeface="Times New Roman" panose="02020603050405020304" pitchFamily="18" charset="0"/>
              </a:rPr>
              <a:t>20 </a:t>
            </a:r>
            <a:r>
              <a:rPr lang="en-US" altLang="en-US" sz="3200" b="1" dirty="0" err="1">
                <a:solidFill>
                  <a:srgbClr val="FFFFFF"/>
                </a:solidFill>
                <a:latin typeface="HP001 4 hàng" panose="020B0603050302020204" pitchFamily="34" charset="0"/>
                <a:cs typeface="Times New Roman" panose="02020603050405020304" pitchFamily="18" charset="0"/>
              </a:rPr>
              <a:t>tháng</a:t>
            </a:r>
            <a:r>
              <a:rPr lang="en-US" altLang="en-US" sz="3200" b="1" dirty="0">
                <a:solidFill>
                  <a:srgbClr val="FFFFFF"/>
                </a:solidFill>
                <a:latin typeface="HP001 4 hàng" panose="020B0603050302020204" pitchFamily="34" charset="0"/>
                <a:cs typeface="Times New Roman" panose="02020603050405020304" pitchFamily="18" charset="0"/>
              </a:rPr>
              <a:t>  9 </a:t>
            </a:r>
            <a:r>
              <a:rPr lang="en-US" altLang="en-US" sz="3200" b="1" dirty="0" err="1">
                <a:solidFill>
                  <a:srgbClr val="FFFFFF"/>
                </a:solidFill>
                <a:latin typeface="HP001 4 hàng" panose="020B0603050302020204" pitchFamily="34" charset="0"/>
                <a:cs typeface="Times New Roman" panose="02020603050405020304" pitchFamily="18" charset="0"/>
              </a:rPr>
              <a:t>năm</a:t>
            </a:r>
            <a:r>
              <a:rPr lang="en-US" altLang="en-US" sz="3200" b="1" dirty="0">
                <a:solidFill>
                  <a:srgbClr val="FFFFFF"/>
                </a:solidFill>
                <a:latin typeface="HP001 4 hàng" panose="020B0603050302020204" pitchFamily="34" charset="0"/>
                <a:cs typeface="Times New Roman" panose="02020603050405020304" pitchFamily="18" charset="0"/>
              </a:rPr>
              <a:t> 2021</a:t>
            </a:r>
          </a:p>
        </p:txBody>
      </p:sp>
      <p:sp>
        <p:nvSpPr>
          <p:cNvPr id="6" name="TextBox 5"/>
          <p:cNvSpPr txBox="1"/>
          <p:nvPr/>
        </p:nvSpPr>
        <p:spPr>
          <a:xfrm>
            <a:off x="749300" y="2495909"/>
            <a:ext cx="10841686" cy="2285241"/>
          </a:xfrm>
          <a:prstGeom prst="rect">
            <a:avLst/>
          </a:prstGeom>
          <a:noFill/>
        </p:spPr>
        <p:txBody>
          <a:bodyPr wrap="square">
            <a:spAutoFit/>
          </a:bodyPr>
          <a:lstStyle/>
          <a:p>
            <a:pPr algn="just" defTabSz="685783">
              <a:lnSpc>
                <a:spcPct val="150000"/>
              </a:lnSpc>
              <a:buClr>
                <a:srgbClr val="000000"/>
              </a:buClr>
              <a:buSzPts val="3200"/>
              <a:defRPr/>
            </a:pPr>
            <a:r>
              <a:rPr lang="en-US" sz="2800" b="1" kern="0" dirty="0" err="1" smtClean="0">
                <a:solidFill>
                  <a:srgbClr val="FFFF00"/>
                </a:solidFill>
                <a:latin typeface="HP001 4 hàng" panose="020B0603050302020204" pitchFamily="34" charset="0"/>
                <a:ea typeface="Arima Madurai"/>
                <a:cs typeface="Arima Madurai"/>
                <a:sym typeface="Arima Madurai"/>
              </a:rPr>
              <a:t>Nội</a:t>
            </a:r>
            <a:r>
              <a:rPr lang="en-US" sz="2800" b="1" kern="0" dirty="0" smtClean="0">
                <a:solidFill>
                  <a:srgbClr val="FFFF00"/>
                </a:solidFill>
                <a:latin typeface="HP001 4 hàng" panose="020B0603050302020204" pitchFamily="34" charset="0"/>
                <a:ea typeface="Arima Madurai"/>
                <a:cs typeface="Arima Madurai"/>
                <a:sym typeface="Arima Madurai"/>
              </a:rPr>
              <a:t> dung: </a:t>
            </a:r>
            <a:r>
              <a:rPr lang="vi-VN" sz="2800" b="1" dirty="0">
                <a:solidFill>
                  <a:srgbClr val="FFFF00"/>
                </a:solidFill>
                <a:latin typeface="HP001 4 hàng" panose="020B0603050302020204" pitchFamily="34" charset="0"/>
                <a:cs typeface="Times New Roman" panose="02020603050405020304" pitchFamily="18" charset="0"/>
              </a:rPr>
              <a:t>Lương</a:t>
            </a:r>
            <a:r>
              <a:rPr lang="en-US" sz="2800" b="1" dirty="0">
                <a:solidFill>
                  <a:srgbClr val="FFFF00"/>
                </a:solidFill>
                <a:latin typeface="HP001 4 hàng" panose="020B0603050302020204" pitchFamily="34" charset="0"/>
                <a:cs typeface="Times New Roman" panose="02020603050405020304" pitchFamily="18" charset="0"/>
              </a:rPr>
              <a:t> </a:t>
            </a:r>
            <a:r>
              <a:rPr lang="en-US" sz="2800" b="1" dirty="0" err="1">
                <a:solidFill>
                  <a:srgbClr val="FFFF00"/>
                </a:solidFill>
                <a:latin typeface="HP001 4 hàng" panose="020B0603050302020204" pitchFamily="34" charset="0"/>
                <a:cs typeface="Times New Roman" panose="02020603050405020304" pitchFamily="18" charset="0"/>
              </a:rPr>
              <a:t>rất</a:t>
            </a:r>
            <a:r>
              <a:rPr lang="vi-VN" sz="2800" b="1" dirty="0">
                <a:solidFill>
                  <a:srgbClr val="FFFF00"/>
                </a:solidFill>
                <a:latin typeface="HP001 4 hàng" panose="020B0603050302020204" pitchFamily="34" charset="0"/>
                <a:cs typeface="Times New Roman" panose="02020603050405020304" pitchFamily="18" charset="0"/>
              </a:rPr>
              <a:t> thương bạn</a:t>
            </a:r>
            <a:r>
              <a:rPr lang="en-US" sz="2800" b="1" dirty="0">
                <a:solidFill>
                  <a:srgbClr val="FFFF00"/>
                </a:solidFill>
                <a:latin typeface="HP001 4 hàng" panose="020B0603050302020204" pitchFamily="34" charset="0"/>
                <a:cs typeface="Times New Roman" panose="02020603050405020304" pitchFamily="18" charset="0"/>
              </a:rPr>
              <a:t>, chia </a:t>
            </a:r>
            <a:r>
              <a:rPr lang="en-US" sz="2800" b="1" dirty="0" err="1">
                <a:solidFill>
                  <a:srgbClr val="FFFF00"/>
                </a:solidFill>
                <a:latin typeface="HP001 4 hàng" panose="020B0603050302020204" pitchFamily="34" charset="0"/>
                <a:cs typeface="Times New Roman" panose="02020603050405020304" pitchFamily="18" charset="0"/>
              </a:rPr>
              <a:t>sẻ</a:t>
            </a:r>
            <a:r>
              <a:rPr lang="en-US" sz="2800" b="1" dirty="0">
                <a:solidFill>
                  <a:srgbClr val="FFFF00"/>
                </a:solidFill>
                <a:latin typeface="HP001 4 hàng" panose="020B0603050302020204" pitchFamily="34" charset="0"/>
                <a:cs typeface="Times New Roman" panose="02020603050405020304" pitchFamily="18" charset="0"/>
              </a:rPr>
              <a:t> </a:t>
            </a:r>
            <a:r>
              <a:rPr lang="en-US" sz="2800" b="1" dirty="0" err="1">
                <a:solidFill>
                  <a:srgbClr val="FFFF00"/>
                </a:solidFill>
                <a:latin typeface="HP001 4 hàng" panose="020B0603050302020204" pitchFamily="34" charset="0"/>
                <a:cs typeface="Times New Roman" panose="02020603050405020304" pitchFamily="18" charset="0"/>
              </a:rPr>
              <a:t>cùng</a:t>
            </a:r>
            <a:r>
              <a:rPr lang="en-US" sz="2800" b="1" dirty="0">
                <a:solidFill>
                  <a:srgbClr val="FFFF00"/>
                </a:solidFill>
                <a:latin typeface="HP001 4 hàng" panose="020B0603050302020204" pitchFamily="34" charset="0"/>
                <a:cs typeface="Times New Roman" panose="02020603050405020304" pitchFamily="18" charset="0"/>
              </a:rPr>
              <a:t> </a:t>
            </a:r>
            <a:r>
              <a:rPr lang="en-US" sz="2800" b="1" dirty="0" err="1">
                <a:solidFill>
                  <a:srgbClr val="FFFF00"/>
                </a:solidFill>
                <a:latin typeface="HP001 4 hàng" panose="020B0603050302020204" pitchFamily="34" charset="0"/>
                <a:cs typeface="Times New Roman" panose="02020603050405020304" pitchFamily="18" charset="0"/>
              </a:rPr>
              <a:t>bạn</a:t>
            </a:r>
            <a:r>
              <a:rPr lang="vi-VN" sz="2800" b="1" dirty="0">
                <a:solidFill>
                  <a:srgbClr val="FFFF00"/>
                </a:solidFill>
                <a:latin typeface="HP001 4 hàng" panose="020B0603050302020204" pitchFamily="34" charset="0"/>
                <a:cs typeface="Times New Roman" panose="02020603050405020304" pitchFamily="18" charset="0"/>
              </a:rPr>
              <a:t> khi bạn gặp đau thương, mất mát trong cuộc sống.</a:t>
            </a:r>
            <a:endParaRPr lang="en-US" sz="2800" b="1" dirty="0">
              <a:solidFill>
                <a:srgbClr val="FFFF00"/>
              </a:solidFill>
              <a:latin typeface="HP001 4 hàng" panose="020B0603050302020204" pitchFamily="34" charset="0"/>
              <a:cs typeface="Times New Roman" panose="02020603050405020304" pitchFamily="18" charset="0"/>
            </a:endParaRPr>
          </a:p>
          <a:p>
            <a:pPr algn="just" defTabSz="685783">
              <a:lnSpc>
                <a:spcPct val="150000"/>
              </a:lnSpc>
              <a:buClr>
                <a:srgbClr val="000000"/>
              </a:buClr>
              <a:buSzPts val="3200"/>
              <a:defRPr/>
            </a:pPr>
            <a:r>
              <a:rPr lang="en-US" sz="2800" b="1" kern="0" dirty="0" smtClean="0">
                <a:solidFill>
                  <a:srgbClr val="FFFF00"/>
                </a:solidFill>
                <a:latin typeface="HP001 4 hàng" panose="020B0603050302020204" pitchFamily="34" charset="0"/>
                <a:ea typeface="Arima Madurai"/>
                <a:cs typeface="Arima Madurai"/>
                <a:sym typeface="Arima Madurai"/>
              </a:rPr>
              <a:t> </a:t>
            </a:r>
            <a:endParaRPr lang="en-US" sz="2800" b="1" kern="0" dirty="0">
              <a:solidFill>
                <a:srgbClr val="FFFF00"/>
              </a:solidFill>
              <a:latin typeface="HP001 4 hàng" panose="020B0603050302020204" pitchFamily="34" charset="0"/>
              <a:ea typeface="Arima Madurai"/>
              <a:cs typeface="Arima Madurai"/>
              <a:sym typeface="Arima Madurai"/>
            </a:endParaRPr>
          </a:p>
          <a:p>
            <a:pPr algn="just" defTabSz="685783">
              <a:lnSpc>
                <a:spcPct val="150000"/>
              </a:lnSpc>
              <a:buClr>
                <a:srgbClr val="000000"/>
              </a:buClr>
              <a:buSzPts val="3200"/>
              <a:defRPr/>
            </a:pPr>
            <a:endParaRPr lang="vi-VN" sz="1100" b="1" kern="0" dirty="0">
              <a:solidFill>
                <a:srgbClr val="FFFF00"/>
              </a:solidFill>
              <a:latin typeface="HP001 4 hàng" panose="020B0603050302020204" pitchFamily="34" charset="0"/>
              <a:cs typeface="Arial"/>
              <a:sym typeface="Arial"/>
            </a:endParaRPr>
          </a:p>
        </p:txBody>
      </p:sp>
      <p:sp>
        <p:nvSpPr>
          <p:cNvPr id="31749" name="Rectangle 1"/>
          <p:cNvSpPr>
            <a:spLocks noChangeArrowheads="1"/>
          </p:cNvSpPr>
          <p:nvPr/>
        </p:nvSpPr>
        <p:spPr bwMode="auto">
          <a:xfrm>
            <a:off x="5231454" y="1399654"/>
            <a:ext cx="1422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smtClean="0">
                <a:solidFill>
                  <a:srgbClr val="FFFFFF"/>
                </a:solidFill>
                <a:latin typeface="HP001 4 hàng" panose="020B0603050302020204" pitchFamily="34" charset="0"/>
                <a:cs typeface="Times New Roman" panose="02020603050405020304" pitchFamily="18" charset="0"/>
              </a:rPr>
              <a:t>Tập</a:t>
            </a:r>
            <a:r>
              <a:rPr lang="en-US" altLang="en-US" sz="2800" b="1" dirty="0" smtClean="0">
                <a:solidFill>
                  <a:srgbClr val="FFFFFF"/>
                </a:solidFill>
                <a:latin typeface="HP001 4 hàng" panose="020B0603050302020204" pitchFamily="34" charset="0"/>
                <a:cs typeface="Times New Roman" panose="02020603050405020304" pitchFamily="18" charset="0"/>
              </a:rPr>
              <a:t> </a:t>
            </a:r>
            <a:r>
              <a:rPr lang="en-US" altLang="en-US" sz="2800" b="1" dirty="0" err="1" smtClean="0">
                <a:solidFill>
                  <a:srgbClr val="FFFFFF"/>
                </a:solidFill>
                <a:latin typeface="HP001 4 hàng" panose="020B0603050302020204" pitchFamily="34" charset="0"/>
                <a:cs typeface="Times New Roman" panose="02020603050405020304" pitchFamily="18" charset="0"/>
              </a:rPr>
              <a:t>đọc</a:t>
            </a:r>
            <a:endParaRPr lang="en-US" altLang="en-US" sz="2800" b="1" dirty="0">
              <a:solidFill>
                <a:srgbClr val="FFFFFF"/>
              </a:solidFill>
              <a:latin typeface="HP001 4 hàng" panose="020B0603050302020204" pitchFamily="34" charset="0"/>
              <a:cs typeface="Times New Roman" panose="02020603050405020304" pitchFamily="18" charset="0"/>
            </a:endParaRPr>
          </a:p>
        </p:txBody>
      </p:sp>
      <p:sp>
        <p:nvSpPr>
          <p:cNvPr id="31750" name="TextBox 1"/>
          <p:cNvSpPr txBox="1">
            <a:spLocks noChangeArrowheads="1"/>
          </p:cNvSpPr>
          <p:nvPr/>
        </p:nvSpPr>
        <p:spPr bwMode="auto">
          <a:xfrm>
            <a:off x="1610947" y="2063283"/>
            <a:ext cx="88159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smtClean="0">
                <a:solidFill>
                  <a:srgbClr val="FFFF00"/>
                </a:solidFill>
                <a:latin typeface="HP001 4 hàng" panose="020B0603050302020204" pitchFamily="34" charset="0"/>
                <a:cs typeface="Times New Roman" panose="02020603050405020304" pitchFamily="18" charset="0"/>
              </a:rPr>
              <a:t>Thư</a:t>
            </a:r>
            <a:r>
              <a:rPr lang="en-US" altLang="en-US" sz="2800" b="1" dirty="0" smtClean="0">
                <a:solidFill>
                  <a:srgbClr val="FFFF00"/>
                </a:solidFill>
                <a:latin typeface="HP001 4 hàng" panose="020B0603050302020204" pitchFamily="34" charset="0"/>
                <a:cs typeface="Times New Roman" panose="02020603050405020304" pitchFamily="18" charset="0"/>
              </a:rPr>
              <a:t> </a:t>
            </a:r>
            <a:r>
              <a:rPr lang="en-US" altLang="en-US" sz="2800" b="1" dirty="0" err="1" smtClean="0">
                <a:solidFill>
                  <a:srgbClr val="FFFF00"/>
                </a:solidFill>
                <a:latin typeface="HP001 4 hàng" panose="020B0603050302020204" pitchFamily="34" charset="0"/>
                <a:cs typeface="Times New Roman" panose="02020603050405020304" pitchFamily="18" charset="0"/>
              </a:rPr>
              <a:t>thăm</a:t>
            </a:r>
            <a:r>
              <a:rPr lang="en-US" altLang="en-US" sz="2800" b="1" dirty="0" smtClean="0">
                <a:solidFill>
                  <a:srgbClr val="FFFF00"/>
                </a:solidFill>
                <a:latin typeface="HP001 4 hàng" panose="020B0603050302020204" pitchFamily="34" charset="0"/>
                <a:cs typeface="Times New Roman" panose="02020603050405020304" pitchFamily="18" charset="0"/>
              </a:rPr>
              <a:t> </a:t>
            </a:r>
            <a:r>
              <a:rPr lang="en-US" altLang="en-US" sz="2800" b="1" dirty="0" err="1" smtClean="0">
                <a:solidFill>
                  <a:srgbClr val="FFFF00"/>
                </a:solidFill>
                <a:latin typeface="HP001 4 hàng" panose="020B0603050302020204" pitchFamily="34" charset="0"/>
                <a:cs typeface="Times New Roman" panose="02020603050405020304" pitchFamily="18" charset="0"/>
              </a:rPr>
              <a:t>bạn</a:t>
            </a:r>
            <a:endParaRPr lang="en-US" altLang="en-US" sz="2800" b="1" dirty="0">
              <a:solidFill>
                <a:srgbClr val="FFFF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512186523"/>
      </p:ext>
    </p:extLst>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6"/>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5059251" y="1579003"/>
            <a:ext cx="5029200" cy="1390650"/>
          </a:xfrm>
          <a:prstGeom prst="rect">
            <a:avLst/>
          </a:prstGeom>
        </p:spPr>
        <p:txBody>
          <a:bodyPr wrap="none" fromWordArt="1">
            <a:prstTxWarp prst="textPlain">
              <a:avLst>
                <a:gd name="adj" fmla="val 50000"/>
              </a:avLst>
            </a:prstTxWarp>
          </a:bodyPr>
          <a:lstStyle/>
          <a:p>
            <a:pPr algn="ctr"/>
            <a:r>
              <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rPr>
              <a:t>KHỞI ĐỘNG</a:t>
            </a:r>
          </a:p>
        </p:txBody>
      </p:sp>
      <p:sp>
        <p:nvSpPr>
          <p:cNvPr id="4" name="Text Box 5"/>
          <p:cNvSpPr txBox="1">
            <a:spLocks noChangeArrowheads="1"/>
          </p:cNvSpPr>
          <p:nvPr/>
        </p:nvSpPr>
        <p:spPr bwMode="auto">
          <a:xfrm>
            <a:off x="3633631" y="3606574"/>
            <a:ext cx="7880439" cy="64633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Đọc</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thuộc</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bài</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thơ</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Truyện</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cổ</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nước</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a:t>
            </a:r>
            <a:endParaRPr lang="en-US" altLang="en-US"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6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1713964" y="2135188"/>
            <a:ext cx="6629400" cy="1280992"/>
          </a:xfrm>
          <a:prstGeom prst="rect">
            <a:avLst/>
          </a:prstGeom>
          <a:noFill/>
        </p:spPr>
        <p:txBody>
          <a:bodyPr>
            <a:spAutoFit/>
          </a:bodyPr>
          <a:lstStyle/>
          <a:p>
            <a:pPr algn="ctr">
              <a:lnSpc>
                <a:spcPct val="130000"/>
              </a:lnSpc>
              <a:buFont typeface="Arial" charset="0"/>
              <a:buNone/>
              <a:defRPr/>
            </a:pP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3. </a:t>
            </a:r>
            <a:r>
              <a:rPr lang="en-US" sz="6600" b="1" dirty="0" err="1">
                <a:solidFill>
                  <a:srgbClr val="FF3399"/>
                </a:solidFill>
                <a:latin typeface="Times New Roman" panose="02020603050405020304" pitchFamily="18" charset="0"/>
                <a:ea typeface="HP001 5Ha" pitchFamily="34" charset="-127"/>
                <a:cs typeface="Times New Roman" panose="02020603050405020304" pitchFamily="18" charset="0"/>
              </a:rPr>
              <a:t>Luyện</a:t>
            </a: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600" b="1" dirty="0" err="1">
                <a:solidFill>
                  <a:srgbClr val="FF3399"/>
                </a:solidFill>
                <a:latin typeface="Times New Roman" panose="02020603050405020304" pitchFamily="18" charset="0"/>
                <a:ea typeface="HP001 5Ha" pitchFamily="34" charset="-127"/>
                <a:cs typeface="Times New Roman" panose="02020603050405020304" pitchFamily="18" charset="0"/>
              </a:rPr>
              <a:t>đọc</a:t>
            </a:r>
            <a:r>
              <a:rPr lang="en-US" sz="6600" b="1" dirty="0">
                <a:solidFill>
                  <a:srgbClr val="FF3399"/>
                </a:solidFill>
                <a:latin typeface="Times New Roman" panose="02020603050405020304" pitchFamily="18" charset="0"/>
                <a:ea typeface="HP001 5Ha" pitchFamily="34" charset="-127"/>
                <a:cs typeface="Times New Roman" panose="02020603050405020304" pitchFamily="18" charset="0"/>
              </a:rPr>
              <a:t> hay</a:t>
            </a:r>
          </a:p>
        </p:txBody>
      </p:sp>
    </p:spTree>
    <p:extLst>
      <p:ext uri="{BB962C8B-B14F-4D97-AF65-F5344CB8AC3E}">
        <p14:creationId xmlns:p14="http://schemas.microsoft.com/office/powerpoint/2010/main" val="1977905254"/>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8"/>
            <a:ext cx="12192000" cy="6862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524001" y="1675303"/>
            <a:ext cx="8812925" cy="25237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Hòa Bình, ngày 5 tháng 8 năm 2000</a:t>
            </a:r>
          </a:p>
          <a:p>
            <a:pPr algn="just"/>
            <a:r>
              <a:rPr lang="vi-VN" sz="2400" dirty="0">
                <a:latin typeface="Times New Roman" pitchFamily="18" charset="0"/>
                <a:cs typeface="Times New Roman" pitchFamily="18" charset="0"/>
              </a:rPr>
              <a:t>     </a:t>
            </a:r>
            <a:r>
              <a:rPr lang="vi-VN"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Bạn Hồng thân mến, </a:t>
            </a:r>
          </a:p>
          <a:p>
            <a:pPr algn="just"/>
            <a:r>
              <a:rPr lang="vi-VN"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Mình là Quách Tuấn Lương, học sinh lớp </a:t>
            </a:r>
            <a:r>
              <a:rPr lang="vi-VN" sz="2200">
                <a:latin typeface="Times New Roman" pitchFamily="18" charset="0"/>
                <a:cs typeface="Times New Roman" pitchFamily="18" charset="0"/>
              </a:rPr>
              <a:t>4B Trường </a:t>
            </a:r>
            <a:r>
              <a:rPr lang="vi-VN" sz="2200" dirty="0">
                <a:latin typeface="Times New Roman" pitchFamily="18" charset="0"/>
                <a:cs typeface="Times New Roman" pitchFamily="18" charset="0"/>
              </a:rPr>
              <a:t>Tiểu học Cù Chính Lan, thị xã Hòa Bình. Hôm nay, đọc báo Thiếu niên Tiền phong, mình rất xúc động được biết ba của Hồng đã hi sinh trong trận lũ lụt vừa rồi. Mình gửi bức thư này chia buồn với bạn.</a:t>
            </a:r>
          </a:p>
          <a:p>
            <a:pPr algn="just"/>
            <a:r>
              <a:rPr lang="vi-VN" sz="2200" dirty="0">
                <a:latin typeface="Times New Roman" pitchFamily="18" charset="0"/>
                <a:cs typeface="Times New Roman" pitchFamily="18" charset="0"/>
              </a:rPr>
              <a:t>     </a:t>
            </a:r>
          </a:p>
        </p:txBody>
      </p:sp>
      <p:sp>
        <p:nvSpPr>
          <p:cNvPr id="2" name="Rectangle 1"/>
          <p:cNvSpPr/>
          <p:nvPr/>
        </p:nvSpPr>
        <p:spPr>
          <a:xfrm>
            <a:off x="2882462" y="995752"/>
            <a:ext cx="6096000" cy="461665"/>
          </a:xfrm>
          <a:prstGeom prst="rect">
            <a:avLst/>
          </a:prstGeom>
        </p:spPr>
        <p:txBody>
          <a:bodyPr wrap="square">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THƯ THĂM BẠN</a:t>
            </a:r>
          </a:p>
        </p:txBody>
      </p:sp>
      <p:sp>
        <p:nvSpPr>
          <p:cNvPr id="3" name="TextBox 2"/>
          <p:cNvSpPr txBox="1"/>
          <p:nvPr/>
        </p:nvSpPr>
        <p:spPr>
          <a:xfrm>
            <a:off x="7847526" y="1684061"/>
            <a:ext cx="317716" cy="461665"/>
          </a:xfrm>
          <a:prstGeom prst="rect">
            <a:avLst/>
          </a:prstGeom>
          <a:noFill/>
        </p:spPr>
        <p:txBody>
          <a:bodyPr wrap="none" rtlCol="0">
            <a:spAutoFit/>
          </a:bodyPr>
          <a:lstStyle/>
          <a:p>
            <a:r>
              <a:rPr lang="en-US" sz="2400" b="1" dirty="0">
                <a:solidFill>
                  <a:srgbClr val="FF0000"/>
                </a:solidFill>
              </a:rPr>
              <a:t>/</a:t>
            </a:r>
            <a:endParaRPr lang="en-US" b="1" dirty="0">
              <a:solidFill>
                <a:srgbClr val="FF0000"/>
              </a:solidFill>
            </a:endParaRPr>
          </a:p>
        </p:txBody>
      </p:sp>
      <p:sp>
        <p:nvSpPr>
          <p:cNvPr id="6" name="TextBox 5"/>
          <p:cNvSpPr txBox="1"/>
          <p:nvPr/>
        </p:nvSpPr>
        <p:spPr>
          <a:xfrm>
            <a:off x="8865270" y="1675304"/>
            <a:ext cx="317716" cy="461665"/>
          </a:xfrm>
          <a:prstGeom prst="rect">
            <a:avLst/>
          </a:prstGeom>
          <a:noFill/>
        </p:spPr>
        <p:txBody>
          <a:bodyPr wrap="none" rtlCol="0">
            <a:spAutoFit/>
          </a:bodyPr>
          <a:lstStyle/>
          <a:p>
            <a:r>
              <a:rPr lang="en-US" sz="2400" b="1" dirty="0">
                <a:solidFill>
                  <a:srgbClr val="FF0000"/>
                </a:solidFill>
              </a:rPr>
              <a:t>/</a:t>
            </a:r>
            <a:endParaRPr lang="en-US" b="1" dirty="0">
              <a:solidFill>
                <a:srgbClr val="FF0000"/>
              </a:solidFill>
            </a:endParaRPr>
          </a:p>
        </p:txBody>
      </p:sp>
      <p:sp>
        <p:nvSpPr>
          <p:cNvPr id="7" name="TextBox 6"/>
          <p:cNvSpPr txBox="1"/>
          <p:nvPr/>
        </p:nvSpPr>
        <p:spPr>
          <a:xfrm>
            <a:off x="6995866" y="2358062"/>
            <a:ext cx="317716" cy="461665"/>
          </a:xfrm>
          <a:prstGeom prst="rect">
            <a:avLst/>
          </a:prstGeom>
          <a:noFill/>
        </p:spPr>
        <p:txBody>
          <a:bodyPr wrap="none" rtlCol="0">
            <a:spAutoFit/>
          </a:bodyPr>
          <a:lstStyle/>
          <a:p>
            <a:r>
              <a:rPr lang="en-US" sz="2400" b="1" dirty="0">
                <a:solidFill>
                  <a:srgbClr val="FF0000"/>
                </a:solidFill>
              </a:rPr>
              <a:t>/</a:t>
            </a:r>
            <a:endParaRPr lang="en-US" b="1" dirty="0">
              <a:solidFill>
                <a:srgbClr val="FF0000"/>
              </a:solidFill>
            </a:endParaRPr>
          </a:p>
        </p:txBody>
      </p:sp>
      <p:sp>
        <p:nvSpPr>
          <p:cNvPr id="8" name="TextBox 10"/>
          <p:cNvSpPr txBox="1">
            <a:spLocks noChangeArrowheads="1"/>
          </p:cNvSpPr>
          <p:nvPr/>
        </p:nvSpPr>
        <p:spPr bwMode="auto">
          <a:xfrm>
            <a:off x="1549222" y="3090543"/>
            <a:ext cx="1783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200" dirty="0">
                <a:solidFill>
                  <a:srgbClr val="FF0000"/>
                </a:solidFill>
                <a:latin typeface="Times New Roman" pitchFamily="18" charset="0"/>
                <a:cs typeface="Times New Roman" pitchFamily="18" charset="0"/>
              </a:rPr>
              <a:t>xúc động</a:t>
            </a:r>
            <a:endParaRPr lang="vi-VN" altLang="en-US" sz="2200" u="sng" dirty="0">
              <a:solidFill>
                <a:srgbClr val="FF0000"/>
              </a:solidFill>
              <a:latin typeface="HP001 4 hàng" panose="020B0603050302020204" pitchFamily="34" charset="0"/>
            </a:endParaRPr>
          </a:p>
        </p:txBody>
      </p:sp>
      <p:sp>
        <p:nvSpPr>
          <p:cNvPr id="9" name="TextBox 10"/>
          <p:cNvSpPr txBox="1">
            <a:spLocks noChangeArrowheads="1"/>
          </p:cNvSpPr>
          <p:nvPr/>
        </p:nvSpPr>
        <p:spPr bwMode="auto">
          <a:xfrm>
            <a:off x="3359813" y="3419475"/>
            <a:ext cx="15545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200" dirty="0">
                <a:solidFill>
                  <a:srgbClr val="FF0000"/>
                </a:solidFill>
                <a:latin typeface="Times New Roman" pitchFamily="18" charset="0"/>
                <a:cs typeface="Times New Roman" pitchFamily="18" charset="0"/>
              </a:rPr>
              <a:t>chia buồn</a:t>
            </a:r>
            <a:endParaRPr lang="vi-VN" altLang="en-US" sz="2200" u="sng"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676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đẹp cho bài giảng điện tử - Ảnh nền thiết kế bài giả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4" y="1"/>
            <a:ext cx="1233054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59865" y="1311498"/>
            <a:ext cx="7662929" cy="2677656"/>
          </a:xfrm>
          <a:prstGeom prst="rect">
            <a:avLst/>
          </a:prstGeom>
          <a:solidFill>
            <a:schemeClr val="bg1"/>
          </a:solidFill>
        </p:spPr>
        <p:txBody>
          <a:bodyPr wrap="square" rtlCol="0">
            <a:spAutoFit/>
          </a:bodyPr>
          <a:lstStyle/>
          <a:p>
            <a:pPr algn="just"/>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Hồng</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chịu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tỏa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vừa</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
        <p:nvSpPr>
          <p:cNvPr id="4" name="Rectangle 3">
            <a:extLst>
              <a:ext uri="{FF2B5EF4-FFF2-40B4-BE49-F238E27FC236}">
                <a16:creationId xmlns="" xmlns:a16="http://schemas.microsoft.com/office/drawing/2014/main" id="{CEE9A15A-A859-4EC9-9954-7DC38B54D867}"/>
              </a:ext>
            </a:extLst>
          </p:cNvPr>
          <p:cNvSpPr/>
          <p:nvPr/>
        </p:nvSpPr>
        <p:spPr>
          <a:xfrm>
            <a:off x="4651536" y="101752"/>
            <a:ext cx="2888932" cy="1107996"/>
          </a:xfrm>
          <a:prstGeom prst="rect">
            <a:avLst/>
          </a:prstGeom>
          <a:noFill/>
        </p:spPr>
        <p:txBody>
          <a:bodyPr wrap="none" lIns="91440" tIns="45720" rIns="91440" bIns="45720">
            <a:spAutoFit/>
          </a:bodyPr>
          <a:lstStyle/>
          <a:p>
            <a:pPr algn="ctr"/>
            <a:r>
              <a:rPr lang="en-US" sz="66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Liên</a:t>
            </a:r>
            <a:r>
              <a:rPr lang="en-US" sz="66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hệ</a:t>
            </a:r>
            <a:endPar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58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đẹp cho bài giảng điện tử - Ảnh nền thiết kế bài giả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CEE9A15A-A859-4EC9-9954-7DC38B54D867}"/>
              </a:ext>
            </a:extLst>
          </p:cNvPr>
          <p:cNvSpPr/>
          <p:nvPr/>
        </p:nvSpPr>
        <p:spPr>
          <a:xfrm>
            <a:off x="3023654" y="1909293"/>
            <a:ext cx="6505307" cy="2123658"/>
          </a:xfrm>
          <a:prstGeom prst="rect">
            <a:avLst/>
          </a:prstGeom>
          <a:noFill/>
        </p:spPr>
        <p:txBody>
          <a:bodyPr wrap="none" lIns="91440" tIns="45720" rIns="91440" bIns="45720">
            <a:spAutoFit/>
          </a:bodyPr>
          <a:lstStyle/>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CÁC EM </a:t>
            </a:r>
          </a:p>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 TỐT</a:t>
            </a:r>
          </a:p>
        </p:txBody>
      </p:sp>
    </p:spTree>
    <p:extLst>
      <p:ext uri="{BB962C8B-B14F-4D97-AF65-F5344CB8AC3E}">
        <p14:creationId xmlns:p14="http://schemas.microsoft.com/office/powerpoint/2010/main" val="1402003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8826" y="6000981"/>
            <a:ext cx="6392091" cy="584775"/>
          </a:xfrm>
          <a:prstGeom prst="rect">
            <a:avLst/>
          </a:prstGeom>
          <a:solidFill>
            <a:schemeClr val="bg1"/>
          </a:solidFill>
        </p:spPr>
        <p:txBody>
          <a:bodyPr wrap="square" rtlCol="0">
            <a:spAutoFit/>
          </a:bodyPr>
          <a:lstStyle/>
          <a:p>
            <a:pPr algn="ctr"/>
            <a:r>
              <a:rPr lang="en-US" sz="3200" dirty="0" err="1">
                <a:latin typeface="Times New Roman" pitchFamily="18" charset="0"/>
                <a:cs typeface="Times New Roman" pitchFamily="18" charset="0"/>
              </a:rPr>
              <a:t>Xem</a:t>
            </a:r>
            <a:r>
              <a:rPr lang="en-US" sz="3200" dirty="0">
                <a:latin typeface="Times New Roman" pitchFamily="18" charset="0"/>
                <a:cs typeface="Times New Roman" pitchFamily="18" charset="0"/>
              </a:rPr>
              <a:t> video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Lũ</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lụt</a:t>
            </a:r>
            <a:r>
              <a:rPr lang="en-US" sz="3200" i="1" dirty="0">
                <a:latin typeface="Times New Roman" pitchFamily="18" charset="0"/>
                <a:cs typeface="Times New Roman" pitchFamily="18" charset="0"/>
              </a:rPr>
              <a:t> ở </a:t>
            </a:r>
            <a:r>
              <a:rPr lang="en-US" sz="3200" i="1" dirty="0" err="1">
                <a:latin typeface="Times New Roman" pitchFamily="18" charset="0"/>
                <a:cs typeface="Times New Roman" pitchFamily="18" charset="0"/>
              </a:rPr>
              <a:t>miền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Trung</a:t>
            </a:r>
            <a:endParaRPr lang="en-US" sz="3200" i="1" dirty="0">
              <a:latin typeface="Times New Roman" pitchFamily="18" charset="0"/>
              <a:cs typeface="Times New Roman" pitchFamily="18" charset="0"/>
            </a:endParaRPr>
          </a:p>
        </p:txBody>
      </p:sp>
      <p:pic>
        <p:nvPicPr>
          <p:cNvPr id="5" name="LŨ LỤT MIỀN TRUNG - NHỮNG CÂU CHUYỆN CÒN DANG DỞ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081164" cy="64448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335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9999" y="0"/>
            <a:ext cx="9922155" cy="1754326"/>
          </a:xfrm>
          <a:prstGeom prst="rect">
            <a:avLst/>
          </a:prstGeom>
          <a:noFill/>
        </p:spPr>
        <p:txBody>
          <a:bodyPr wrap="square" rtlCol="0">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hai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ngày</a:t>
            </a:r>
            <a:r>
              <a:rPr lang="en-US" sz="3600" dirty="0">
                <a:solidFill>
                  <a:srgbClr val="0000FF"/>
                </a:solidFill>
                <a:latin typeface="Times New Roman" panose="02020603050405020304" pitchFamily="18" charset="0"/>
                <a:cs typeface="Times New Roman" panose="02020603050405020304" pitchFamily="18" charset="0"/>
              </a:rPr>
              <a:t> 20 </a:t>
            </a:r>
            <a:r>
              <a:rPr lang="en-US" sz="3600" dirty="0" err="1">
                <a:solidFill>
                  <a:srgbClr val="0000FF"/>
                </a:solidFill>
                <a:latin typeface="Times New Roman" panose="02020603050405020304" pitchFamily="18" charset="0"/>
                <a:cs typeface="Times New Roman" panose="02020603050405020304" pitchFamily="18" charset="0"/>
              </a:rPr>
              <a:t>tháng</a:t>
            </a:r>
            <a:r>
              <a:rPr lang="en-US" sz="3600" dirty="0">
                <a:solidFill>
                  <a:srgbClr val="0000FF"/>
                </a:solidFill>
                <a:latin typeface="Times New Roman" panose="02020603050405020304" pitchFamily="18" charset="0"/>
                <a:cs typeface="Times New Roman" panose="02020603050405020304" pitchFamily="18" charset="0"/>
              </a:rPr>
              <a:t> 9 </a:t>
            </a:r>
            <a:r>
              <a:rPr lang="en-US" sz="3600" dirty="0" err="1">
                <a:solidFill>
                  <a:srgbClr val="0000FF"/>
                </a:solidFill>
                <a:latin typeface="Times New Roman" panose="02020603050405020304" pitchFamily="18" charset="0"/>
                <a:cs typeface="Times New Roman" panose="02020603050405020304" pitchFamily="18" charset="0"/>
              </a:rPr>
              <a:t>năm</a:t>
            </a:r>
            <a:r>
              <a:rPr lang="en-US" sz="3600" dirty="0">
                <a:solidFill>
                  <a:srgbClr val="0000FF"/>
                </a:solidFill>
                <a:latin typeface="Times New Roman" panose="02020603050405020304" pitchFamily="18" charset="0"/>
                <a:cs typeface="Times New Roman" panose="02020603050405020304" pitchFamily="18" charset="0"/>
              </a:rPr>
              <a:t> 2021</a:t>
            </a:r>
          </a:p>
          <a:p>
            <a:pPr algn="ctr"/>
            <a:r>
              <a:rPr lang="en-US" sz="3600" dirty="0" err="1">
                <a:solidFill>
                  <a:srgbClr val="0000FF"/>
                </a:solidFill>
                <a:latin typeface="Times New Roman" panose="02020603050405020304" pitchFamily="18" charset="0"/>
                <a:cs typeface="Times New Roman" panose="02020603050405020304" pitchFamily="18" charset="0"/>
              </a:rPr>
              <a:t>Tập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đọc</a:t>
            </a:r>
            <a:endParaRPr lang="en-US" sz="3600" dirty="0">
              <a:solidFill>
                <a:srgbClr val="0000FF"/>
              </a:solidFill>
              <a:latin typeface="Times New Roman" panose="02020603050405020304" pitchFamily="18" charset="0"/>
              <a:cs typeface="Times New Roman" panose="02020603050405020304" pitchFamily="18" charset="0"/>
            </a:endParaRPr>
          </a:p>
          <a:p>
            <a:pPr algn="ctr"/>
            <a:r>
              <a:rPr lang="en-US" sz="3600" dirty="0" err="1">
                <a:solidFill>
                  <a:srgbClr val="FF0000"/>
                </a:solidFill>
                <a:latin typeface="Times New Roman" panose="02020603050405020304" pitchFamily="18" charset="0"/>
                <a:cs typeface="Times New Roman" panose="02020603050405020304" pitchFamily="18" charset="0"/>
              </a:rPr>
              <a:t>Thư</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thăm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2" descr="Soạn bài – Tập đọc: Thư thăm bạn - SGK Tiếng Việt lớp 4 Tập 1"/>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 y="1754328"/>
            <a:ext cx="12192000" cy="5073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0932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1762258" y="2349121"/>
            <a:ext cx="6629400" cy="1306063"/>
          </a:xfrm>
          <a:prstGeom prst="rect">
            <a:avLst/>
          </a:prstGeom>
          <a:noFill/>
        </p:spPr>
        <p:txBody>
          <a:bodyPr>
            <a:spAutoFit/>
          </a:bodyPr>
          <a:lstStyle/>
          <a:p>
            <a:pPr algn="ctr">
              <a:lnSpc>
                <a:spcPct val="130000"/>
              </a:lnSpc>
              <a:buFont typeface="Arial" charset="0"/>
              <a:buNone/>
              <a:defRPr/>
            </a:pPr>
            <a:r>
              <a:rPr lang="en-US" sz="6600" b="1" dirty="0">
                <a:solidFill>
                  <a:srgbClr val="FF3399"/>
                </a:solidFill>
                <a:latin typeface="+mj-lt"/>
                <a:ea typeface="HP001 5Ha" pitchFamily="34" charset="-127"/>
                <a:cs typeface="Arial" charset="0"/>
              </a:rPr>
              <a:t>1. </a:t>
            </a:r>
            <a:r>
              <a:rPr lang="en-US" sz="6600" b="1" dirty="0" err="1">
                <a:solidFill>
                  <a:srgbClr val="FF3399"/>
                </a:solidFill>
                <a:latin typeface="+mj-lt"/>
                <a:ea typeface="HP001 5Ha" pitchFamily="34" charset="-127"/>
                <a:cs typeface="Arial" charset="0"/>
              </a:rPr>
              <a:t>Luyện</a:t>
            </a:r>
            <a:r>
              <a:rPr lang="en-US" sz="6600" b="1" dirty="0">
                <a:solidFill>
                  <a:srgbClr val="FF3399"/>
                </a:solidFill>
                <a:latin typeface="+mj-lt"/>
                <a:ea typeface="HP001 5Ha" pitchFamily="34" charset="-127"/>
                <a:cs typeface="Arial" charset="0"/>
              </a:rPr>
              <a:t> </a:t>
            </a:r>
            <a:r>
              <a:rPr lang="en-US" sz="6600" b="1" dirty="0" err="1">
                <a:solidFill>
                  <a:srgbClr val="FF3399"/>
                </a:solidFill>
                <a:latin typeface="+mj-lt"/>
                <a:ea typeface="HP001 5Ha" pitchFamily="34" charset="-127"/>
                <a:cs typeface="Arial" charset="0"/>
              </a:rPr>
              <a:t>đọc</a:t>
            </a:r>
            <a:endParaRPr lang="en-US" sz="6600" b="1" dirty="0">
              <a:solidFill>
                <a:srgbClr val="FF3399"/>
              </a:solidFill>
              <a:latin typeface="+mj-lt"/>
              <a:ea typeface="HP001 5Ha" pitchFamily="34" charset="-127"/>
              <a:cs typeface="Arial" charset="0"/>
            </a:endParaRPr>
          </a:p>
        </p:txBody>
      </p:sp>
    </p:spTree>
    <p:extLst>
      <p:ext uri="{BB962C8B-B14F-4D97-AF65-F5344CB8AC3E}">
        <p14:creationId xmlns:p14="http://schemas.microsoft.com/office/powerpoint/2010/main" val="2271520276"/>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313"/>
            <a:ext cx="12192000" cy="6862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582314" y="299199"/>
            <a:ext cx="9027374" cy="65864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Hòa Bình, ngày 5 tháng 8 năm 2000</a:t>
            </a:r>
          </a:p>
          <a:p>
            <a:pPr algn="just"/>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vi-VN" sz="2200" dirty="0">
                <a:latin typeface="Times New Roman" pitchFamily="18" charset="0"/>
                <a:cs typeface="Times New Roman" pitchFamily="18" charset="0"/>
              </a:rPr>
              <a:t>Bạn Hồng thân mến, </a:t>
            </a:r>
          </a:p>
          <a:p>
            <a:pPr algn="just"/>
            <a:r>
              <a:rPr lang="vi-VN" sz="2200" dirty="0">
                <a:latin typeface="Times New Roman" pitchFamily="18" charset="0"/>
                <a:cs typeface="Times New Roman" pitchFamily="18" charset="0"/>
              </a:rPr>
              <a:t>      Mình là Quách Tuấn Lương, học sinh lớp </a:t>
            </a:r>
            <a:r>
              <a:rPr lang="vi-VN" sz="2200">
                <a:latin typeface="Times New Roman" pitchFamily="18" charset="0"/>
                <a:cs typeface="Times New Roman" pitchFamily="18" charset="0"/>
              </a:rPr>
              <a:t>4B Trường </a:t>
            </a:r>
            <a:r>
              <a:rPr lang="vi-VN" sz="2200" dirty="0">
                <a:latin typeface="Times New Roman" pitchFamily="18" charset="0"/>
                <a:cs typeface="Times New Roman" pitchFamily="18" charset="0"/>
              </a:rPr>
              <a:t>Tiểu học Cù Chính Lan, thị xã Hòa Bình. Hôm nay, đọc báo Thiếu niên Tiền phong, mình rất xúc động được biết ba của Hồng đã hi sinh trong trận lũ lụt vừa rồi. Mình gửi bức thư này chia buồn với bạn.</a:t>
            </a:r>
          </a:p>
          <a:p>
            <a:pPr algn="just"/>
            <a:r>
              <a:rPr lang="vi-VN" sz="2200" dirty="0">
                <a:latin typeface="Times New Roman" pitchFamily="18" charset="0"/>
                <a:cs typeface="Times New Roman" pitchFamily="18" charset="0"/>
              </a:rPr>
              <a:t>      Hồng ơi!</a:t>
            </a:r>
          </a:p>
          <a:p>
            <a:pPr algn="just"/>
            <a:r>
              <a:rPr lang="vi-VN" sz="2200" dirty="0">
                <a:latin typeface="Times New Roman" pitchFamily="18" charset="0"/>
                <a:cs typeface="Times New Roman"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a:t>
            </a:r>
          </a:p>
          <a:p>
            <a:pPr algn="just"/>
            <a:r>
              <a:rPr lang="vi-VN" sz="2200" dirty="0">
                <a:latin typeface="Times New Roman" pitchFamily="18" charset="0"/>
                <a:cs typeface="Times New Roman" pitchFamily="18" charset="0"/>
              </a:rPr>
              <a:t>      Mấy ngày nay, ở phường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r>
              <a:rPr lang="vi-VN" sz="2200" dirty="0">
                <a:latin typeface="Times New Roman" pitchFamily="18" charset="0"/>
                <a:cs typeface="Times New Roman" pitchFamily="18" charset="0"/>
              </a:rPr>
              <a:t>      Chúc Hồng khỏe. Mong nhận được thư bạn.</a:t>
            </a:r>
          </a:p>
          <a:p>
            <a:pPr algn="ctr"/>
            <a:r>
              <a:rPr lang="vi-VN" sz="2200" dirty="0">
                <a:latin typeface="Times New Roman" pitchFamily="18" charset="0"/>
                <a:cs typeface="Times New Roman" pitchFamily="18" charset="0"/>
              </a:rPr>
              <a:t>                                                                 Bạn mới của Hồng</a:t>
            </a:r>
          </a:p>
          <a:p>
            <a:pPr algn="ctr"/>
            <a:r>
              <a:rPr lang="vi-VN" sz="2200" i="1" dirty="0">
                <a:latin typeface="Times New Roman" pitchFamily="18" charset="0"/>
                <a:cs typeface="Times New Roman" pitchFamily="18" charset="0"/>
              </a:rPr>
              <a:t>                                                                Quách Tuấn Lương</a:t>
            </a:r>
            <a:endParaRPr lang="vi-VN" sz="2200" dirty="0">
              <a:latin typeface="Times New Roman" pitchFamily="18" charset="0"/>
              <a:cs typeface="Times New Roman" pitchFamily="18" charset="0"/>
            </a:endParaRPr>
          </a:p>
        </p:txBody>
      </p:sp>
      <p:sp>
        <p:nvSpPr>
          <p:cNvPr id="2" name="Rectangle 1"/>
          <p:cNvSpPr/>
          <p:nvPr/>
        </p:nvSpPr>
        <p:spPr>
          <a:xfrm>
            <a:off x="3048001" y="-87696"/>
            <a:ext cx="6096000" cy="461665"/>
          </a:xfrm>
          <a:prstGeom prst="rect">
            <a:avLst/>
          </a:prstGeom>
        </p:spPr>
        <p:txBody>
          <a:bodyPr wrap="square">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THƯ THĂM BẠN</a:t>
            </a:r>
          </a:p>
        </p:txBody>
      </p:sp>
      <p:sp>
        <p:nvSpPr>
          <p:cNvPr id="3" name="8-Point Star 2"/>
          <p:cNvSpPr/>
          <p:nvPr/>
        </p:nvSpPr>
        <p:spPr>
          <a:xfrm>
            <a:off x="5365745" y="274956"/>
            <a:ext cx="695460" cy="39924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11" name="8-Point Star 10"/>
          <p:cNvSpPr/>
          <p:nvPr/>
        </p:nvSpPr>
        <p:spPr>
          <a:xfrm>
            <a:off x="1515959" y="2471022"/>
            <a:ext cx="588135" cy="39924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12" name="8-Point Star 11"/>
          <p:cNvSpPr/>
          <p:nvPr/>
        </p:nvSpPr>
        <p:spPr>
          <a:xfrm>
            <a:off x="1629971" y="4360643"/>
            <a:ext cx="588135" cy="39924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4845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04"/>
            <a:ext cx="12192000" cy="68624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1" y="4079"/>
            <a:ext cx="6096000" cy="461665"/>
          </a:xfrm>
          <a:prstGeom prst="rect">
            <a:avLst/>
          </a:prstGeom>
        </p:spPr>
        <p:txBody>
          <a:bodyPr wrap="square">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THƯ THĂM BẠN</a:t>
            </a:r>
          </a:p>
        </p:txBody>
      </p:sp>
      <p:cxnSp>
        <p:nvCxnSpPr>
          <p:cNvPr id="14" name="Straight Connector 13"/>
          <p:cNvCxnSpPr/>
          <p:nvPr/>
        </p:nvCxnSpPr>
        <p:spPr bwMode="auto">
          <a:xfrm flipH="1" flipV="1">
            <a:off x="5838509" y="688994"/>
            <a:ext cx="17303" cy="4259464"/>
          </a:xfrm>
          <a:prstGeom prst="line">
            <a:avLst/>
          </a:prstGeom>
          <a:ln>
            <a:solidFill>
              <a:schemeClr val="accent2">
                <a:lumMod val="60000"/>
                <a:lumOff val="40000"/>
              </a:schemeClr>
            </a:solidFill>
          </a:ln>
        </p:spPr>
        <p:style>
          <a:lnRef idx="2">
            <a:schemeClr val="dk1"/>
          </a:lnRef>
          <a:fillRef idx="0">
            <a:schemeClr val="dk1"/>
          </a:fillRef>
          <a:effectRef idx="1">
            <a:schemeClr val="dk1"/>
          </a:effectRef>
          <a:fontRef idx="minor">
            <a:schemeClr val="tx1"/>
          </a:fontRef>
        </p:style>
      </p:cxnSp>
      <p:sp>
        <p:nvSpPr>
          <p:cNvPr id="16" name="TextBox 10"/>
          <p:cNvSpPr txBox="1">
            <a:spLocks noChangeArrowheads="1"/>
          </p:cNvSpPr>
          <p:nvPr/>
        </p:nvSpPr>
        <p:spPr bwMode="auto">
          <a:xfrm>
            <a:off x="3355981" y="849803"/>
            <a:ext cx="1777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Luyện</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đọc</a:t>
            </a:r>
            <a:endParaRPr lang="vi-VN" altLang="en-US" sz="2800" b="1" u="sng" dirty="0">
              <a:latin typeface="Times New Roman" panose="02020603050405020304" pitchFamily="18" charset="0"/>
              <a:cs typeface="Times New Roman" panose="02020603050405020304" pitchFamily="18" charset="0"/>
            </a:endParaRPr>
          </a:p>
        </p:txBody>
      </p:sp>
      <p:sp>
        <p:nvSpPr>
          <p:cNvPr id="17" name="TextBox 11"/>
          <p:cNvSpPr txBox="1">
            <a:spLocks noChangeArrowheads="1"/>
          </p:cNvSpPr>
          <p:nvPr/>
        </p:nvSpPr>
        <p:spPr bwMode="auto">
          <a:xfrm>
            <a:off x="6944025" y="893830"/>
            <a:ext cx="1458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Từ</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ngữ</a:t>
            </a:r>
            <a:endParaRPr lang="vi-VN" altLang="en-US" sz="2800" b="1" u="sng" dirty="0">
              <a:latin typeface="Times New Roman" panose="02020603050405020304" pitchFamily="18" charset="0"/>
              <a:cs typeface="Times New Roman" panose="02020603050405020304" pitchFamily="18" charset="0"/>
            </a:endParaRPr>
          </a:p>
        </p:txBody>
      </p:sp>
      <p:sp>
        <p:nvSpPr>
          <p:cNvPr id="19" name="TextBox 10"/>
          <p:cNvSpPr txBox="1">
            <a:spLocks noChangeArrowheads="1"/>
          </p:cNvSpPr>
          <p:nvPr/>
        </p:nvSpPr>
        <p:spPr bwMode="auto">
          <a:xfrm>
            <a:off x="2790424" y="1600757"/>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anose="02020603050405020304" pitchFamily="18" charset="0"/>
                <a:cs typeface="Times New Roman" pitchFamily="18" charset="0"/>
              </a:rPr>
              <a:t>Quách Tuấn Lương</a:t>
            </a:r>
            <a:endParaRPr lang="vi-VN" altLang="en-US" sz="2800" b="1" u="sng" dirty="0">
              <a:latin typeface="Times New Roman" panose="02020603050405020304" pitchFamily="18" charset="0"/>
              <a:cs typeface="Times New Roman" panose="02020603050405020304" pitchFamily="18" charset="0"/>
            </a:endParaRPr>
          </a:p>
        </p:txBody>
      </p:sp>
      <p:sp>
        <p:nvSpPr>
          <p:cNvPr id="20" name="TextBox 10"/>
          <p:cNvSpPr txBox="1">
            <a:spLocks noChangeArrowheads="1"/>
          </p:cNvSpPr>
          <p:nvPr/>
        </p:nvSpPr>
        <p:spPr bwMode="auto">
          <a:xfrm>
            <a:off x="2790424" y="2278199"/>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anose="02020603050405020304" pitchFamily="18" charset="0"/>
                <a:cs typeface="Times New Roman" pitchFamily="18" charset="0"/>
              </a:rPr>
              <a:t>Cù Chính Lan</a:t>
            </a:r>
            <a:endParaRPr lang="vi-VN" altLang="en-US" sz="2800" b="1" u="sng" dirty="0">
              <a:latin typeface="Times New Roman" panose="02020603050405020304" pitchFamily="18" charset="0"/>
              <a:cs typeface="Times New Roman" panose="02020603050405020304" pitchFamily="18" charset="0"/>
            </a:endParaRPr>
          </a:p>
        </p:txBody>
      </p:sp>
      <p:sp>
        <p:nvSpPr>
          <p:cNvPr id="22" name="TextBox 10"/>
          <p:cNvSpPr txBox="1">
            <a:spLocks noChangeArrowheads="1"/>
          </p:cNvSpPr>
          <p:nvPr/>
        </p:nvSpPr>
        <p:spPr bwMode="auto">
          <a:xfrm>
            <a:off x="2790424" y="2937214"/>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anose="02020603050405020304" pitchFamily="18" charset="0"/>
                <a:cs typeface="Times New Roman" pitchFamily="18" charset="0"/>
              </a:rPr>
              <a:t>lũ lụt</a:t>
            </a:r>
            <a:endParaRPr lang="vi-VN" altLang="en-US" sz="2800" b="1" u="sng" dirty="0">
              <a:latin typeface="Times New Roman" panose="02020603050405020304" pitchFamily="18" charset="0"/>
              <a:cs typeface="Times New Roman" panose="02020603050405020304" pitchFamily="18" charset="0"/>
            </a:endParaRPr>
          </a:p>
        </p:txBody>
      </p:sp>
      <p:sp>
        <p:nvSpPr>
          <p:cNvPr id="23" name="TextBox 10"/>
          <p:cNvSpPr txBox="1">
            <a:spLocks noChangeArrowheads="1"/>
          </p:cNvSpPr>
          <p:nvPr/>
        </p:nvSpPr>
        <p:spPr bwMode="auto">
          <a:xfrm>
            <a:off x="2790424" y="3583994"/>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anose="02020603050405020304" pitchFamily="18" charset="0"/>
                <a:cs typeface="Times New Roman" pitchFamily="18" charset="0"/>
              </a:rPr>
              <a:t>thiệt thòi</a:t>
            </a:r>
            <a:endParaRPr lang="vi-VN" altLang="en-US" sz="2800" b="1" u="sng" dirty="0">
              <a:latin typeface="Times New Roman" panose="02020603050405020304" pitchFamily="18" charset="0"/>
              <a:cs typeface="Times New Roman" panose="02020603050405020304" pitchFamily="18" charset="0"/>
            </a:endParaRPr>
          </a:p>
        </p:txBody>
      </p:sp>
      <p:sp>
        <p:nvSpPr>
          <p:cNvPr id="25" name="TextBox 10"/>
          <p:cNvSpPr txBox="1">
            <a:spLocks noChangeArrowheads="1"/>
          </p:cNvSpPr>
          <p:nvPr/>
        </p:nvSpPr>
        <p:spPr bwMode="auto">
          <a:xfrm>
            <a:off x="2790424" y="4288942"/>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anose="02020603050405020304" pitchFamily="18" charset="0"/>
                <a:cs typeface="Times New Roman" pitchFamily="18" charset="0"/>
              </a:rPr>
              <a:t>khắc phục</a:t>
            </a:r>
            <a:endParaRPr lang="vi-VN" altLang="en-US" sz="2800" b="1" u="sng" dirty="0">
              <a:latin typeface="Times New Roman" panose="02020603050405020304" pitchFamily="18" charset="0"/>
              <a:cs typeface="Times New Roman" panose="02020603050405020304" pitchFamily="18" charset="0"/>
            </a:endParaRPr>
          </a:p>
        </p:txBody>
      </p:sp>
      <p:sp>
        <p:nvSpPr>
          <p:cNvPr id="27" name="TextBox 10"/>
          <p:cNvSpPr txBox="1">
            <a:spLocks noChangeArrowheads="1"/>
          </p:cNvSpPr>
          <p:nvPr/>
        </p:nvSpPr>
        <p:spPr bwMode="auto">
          <a:xfrm>
            <a:off x="7144497" y="1600757"/>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xả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endParaRPr lang="vi-VN" altLang="en-US" sz="2800" dirty="0">
              <a:latin typeface="Times New Roman" panose="02020603050405020304" pitchFamily="18" charset="0"/>
              <a:cs typeface="Times New Roman" panose="02020603050405020304" pitchFamily="18" charset="0"/>
            </a:endParaRPr>
          </a:p>
        </p:txBody>
      </p:sp>
      <p:sp>
        <p:nvSpPr>
          <p:cNvPr id="28" name="TextBox 10"/>
          <p:cNvSpPr txBox="1">
            <a:spLocks noChangeArrowheads="1"/>
          </p:cNvSpPr>
          <p:nvPr/>
        </p:nvSpPr>
        <p:spPr bwMode="auto">
          <a:xfrm>
            <a:off x="7029654" y="2393824"/>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quyên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góp</a:t>
            </a:r>
            <a:endParaRPr lang="vi-VN" altLang="en-US" sz="2800" dirty="0">
              <a:latin typeface="Times New Roman" panose="02020603050405020304" pitchFamily="18" charset="0"/>
              <a:cs typeface="Times New Roman" panose="02020603050405020304" pitchFamily="18" charset="0"/>
            </a:endParaRPr>
          </a:p>
        </p:txBody>
      </p:sp>
      <p:sp>
        <p:nvSpPr>
          <p:cNvPr id="29" name="TextBox 10"/>
          <p:cNvSpPr txBox="1">
            <a:spLocks noChangeArrowheads="1"/>
          </p:cNvSpPr>
          <p:nvPr/>
        </p:nvSpPr>
        <p:spPr bwMode="auto">
          <a:xfrm>
            <a:off x="7111612" y="3049367"/>
            <a:ext cx="364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khắc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phục</a:t>
            </a:r>
            <a:endParaRPr lang="vi-VN" altLang="en-US" sz="2800" dirty="0">
              <a:latin typeface="Times New Roman" panose="02020603050405020304" pitchFamily="18" charset="0"/>
              <a:cs typeface="Times New Roman" panose="02020603050405020304" pitchFamily="18" charset="0"/>
            </a:endParaRPr>
          </a:p>
        </p:txBody>
      </p:sp>
      <p:sp>
        <p:nvSpPr>
          <p:cNvPr id="15" name="TextBox 10"/>
          <p:cNvSpPr txBox="1">
            <a:spLocks noChangeArrowheads="1"/>
          </p:cNvSpPr>
          <p:nvPr/>
        </p:nvSpPr>
        <p:spPr bwMode="auto">
          <a:xfrm>
            <a:off x="2247364" y="5046693"/>
            <a:ext cx="89486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latin typeface="Times New Roman" pitchFamily="18" charset="0"/>
                <a:cs typeface="Times New Roman" pitchFamily="18" charset="0"/>
              </a:rPr>
              <a:t>Nhưng chắc là Hồng cũng tự hào</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về tấm gương dũng </a:t>
            </a:r>
            <a:endParaRPr lang="en-US" sz="2800" dirty="0">
              <a:latin typeface="Times New Roman" pitchFamily="18" charset="0"/>
              <a:cs typeface="Times New Roman" pitchFamily="18" charset="0"/>
            </a:endParaRPr>
          </a:p>
          <a:p>
            <a:pPr eaLnBrk="1" hangingPunct="1"/>
            <a:r>
              <a:rPr lang="vi-VN" sz="2800" dirty="0">
                <a:latin typeface="Times New Roman" pitchFamily="18" charset="0"/>
                <a:cs typeface="Times New Roman" pitchFamily="18" charset="0"/>
              </a:rPr>
              <a:t>cảm của ba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xả thân cứu người giữa dòng nước lũ.</a:t>
            </a:r>
            <a:endParaRPr lang="vi-VN" altLang="en-US" sz="2800" b="1" u="sng"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883950" y="5438415"/>
            <a:ext cx="298480"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10"/>
          <p:cNvSpPr txBox="1">
            <a:spLocks noChangeArrowheads="1"/>
          </p:cNvSpPr>
          <p:nvPr/>
        </p:nvSpPr>
        <p:spPr bwMode="auto">
          <a:xfrm>
            <a:off x="6059787" y="5046692"/>
            <a:ext cx="1292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solidFill>
                  <a:srgbClr val="FF0000"/>
                </a:solidFill>
                <a:latin typeface="Times New Roman" panose="02020603050405020304" pitchFamily="18" charset="0"/>
                <a:cs typeface="Times New Roman" pitchFamily="18" charset="0"/>
              </a:rPr>
              <a:t>tự hào</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10"/>
          <p:cNvSpPr txBox="1">
            <a:spLocks noChangeArrowheads="1"/>
          </p:cNvSpPr>
          <p:nvPr/>
        </p:nvSpPr>
        <p:spPr bwMode="auto">
          <a:xfrm>
            <a:off x="4019292" y="5475452"/>
            <a:ext cx="1292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800" dirty="0">
                <a:solidFill>
                  <a:srgbClr val="FF0000"/>
                </a:solidFill>
                <a:latin typeface="Times New Roman" panose="02020603050405020304" pitchFamily="18" charset="0"/>
                <a:cs typeface="Times New Roman" pitchFamily="18" charset="0"/>
              </a:rPr>
              <a:t>xả thân</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1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2" grpId="0"/>
      <p:bldP spid="23" grpId="0"/>
      <p:bldP spid="25" grpId="0"/>
      <p:bldP spid="27" grpId="0"/>
      <p:bldP spid="28" grpId="0"/>
      <p:bldP spid="29" grpId="0"/>
      <p:bldP spid="15" grpId="0"/>
      <p:bldP spid="18" grpId="0"/>
      <p:bldP spid="21"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79693" y="293861"/>
            <a:ext cx="5899760" cy="1663729"/>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dirty="0">
                <a:solidFill>
                  <a:srgbClr val="0000FF"/>
                </a:solidFill>
                <a:latin typeface="Times New Roman" panose="02020603050405020304" pitchFamily="18" charset="0"/>
                <a:cs typeface="Times New Roman" panose="02020603050405020304" pitchFamily="18" charset="0"/>
              </a:rPr>
              <a:t>Em hiểu </a:t>
            </a:r>
          </a:p>
          <a:p>
            <a:pPr algn="ctr"/>
            <a:r>
              <a:rPr lang="en-US" sz="4800" dirty="0">
                <a:solidFill>
                  <a:srgbClr val="0000FF"/>
                </a:solidFill>
                <a:latin typeface="Times New Roman" panose="02020603050405020304" pitchFamily="18" charset="0"/>
                <a:cs typeface="Times New Roman" panose="02020603050405020304" pitchFamily="18" charset="0"/>
              </a:rPr>
              <a:t>“</a:t>
            </a:r>
            <a:r>
              <a:rPr lang="vi-VN" sz="4800" dirty="0">
                <a:solidFill>
                  <a:srgbClr val="0000FF"/>
                </a:solidFill>
                <a:latin typeface="Times New Roman" panose="02020603050405020304" pitchFamily="18" charset="0"/>
                <a:cs typeface="Times New Roman" panose="02020603050405020304" pitchFamily="18" charset="0"/>
              </a:rPr>
              <a:t>Hi sinh</a:t>
            </a:r>
            <a:r>
              <a:rPr lang="en-US" sz="4800" dirty="0">
                <a:solidFill>
                  <a:srgbClr val="0000FF"/>
                </a:solidFill>
                <a:latin typeface="Times New Roman" panose="02020603050405020304" pitchFamily="18" charset="0"/>
                <a:cs typeface="Times New Roman" panose="02020603050405020304" pitchFamily="18" charset="0"/>
              </a:rPr>
              <a:t>”</a:t>
            </a:r>
            <a:r>
              <a:rPr lang="vi-VN" sz="4800" dirty="0">
                <a:solidFill>
                  <a:srgbClr val="0000FF"/>
                </a:solidFill>
                <a:latin typeface="Times New Roman" panose="02020603050405020304" pitchFamily="18" charset="0"/>
                <a:cs typeface="Times New Roman" panose="02020603050405020304" pitchFamily="18" charset="0"/>
              </a:rPr>
              <a:t> nghĩa là gì?</a:t>
            </a:r>
            <a:endParaRPr lang="en-US" sz="4800" dirty="0">
              <a:solidFill>
                <a:srgbClr val="0000FF"/>
              </a:solidFill>
              <a:latin typeface="Times New Roman" panose="02020603050405020304" pitchFamily="18" charset="0"/>
              <a:cs typeface="Times New Roman" panose="02020603050405020304" pitchFamily="18" charset="0"/>
            </a:endParaRPr>
          </a:p>
        </p:txBody>
      </p:sp>
      <p:sp>
        <p:nvSpPr>
          <p:cNvPr id="3" name="Horizontal Scroll 2"/>
          <p:cNvSpPr/>
          <p:nvPr/>
        </p:nvSpPr>
        <p:spPr>
          <a:xfrm>
            <a:off x="2032960" y="2589530"/>
            <a:ext cx="9133804" cy="3244241"/>
          </a:xfrm>
          <a:prstGeom prst="horizontalScroll">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3600" b="1" i="1" dirty="0">
                <a:solidFill>
                  <a:srgbClr val="290D01"/>
                </a:solidFill>
                <a:latin typeface="Times New Roman" panose="02020603050405020304" pitchFamily="18" charset="0"/>
                <a:cs typeface="Times New Roman" panose="02020603050405020304" pitchFamily="18" charset="0"/>
              </a:rPr>
              <a:t>Hi sinh </a:t>
            </a:r>
            <a:r>
              <a:rPr lang="vi-VN" sz="3600" dirty="0">
                <a:solidFill>
                  <a:srgbClr val="290D01"/>
                </a:solidFill>
                <a:latin typeface="Times New Roman" panose="02020603050405020304" pitchFamily="18" charset="0"/>
                <a:cs typeface="Times New Roman" panose="02020603050405020304" pitchFamily="18" charset="0"/>
              </a:rPr>
              <a:t>nghĩa là chết vì nghĩa vụ, lí tưởng cao đẹp</a:t>
            </a:r>
            <a:r>
              <a:rPr lang="en-US" sz="3600" dirty="0">
                <a:solidFill>
                  <a:srgbClr val="290D01"/>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5510762" y="2441457"/>
            <a:ext cx="4183693"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4800" dirty="0">
                <a:solidFill>
                  <a:srgbClr val="0000FF"/>
                </a:solidFill>
                <a:latin typeface="Times New Roman" panose="02020603050405020304" pitchFamily="18" charset="0"/>
                <a:cs typeface="Times New Roman" panose="02020603050405020304" pitchFamily="18" charset="0"/>
              </a:rPr>
              <a:t>Đặt câu với từ</a:t>
            </a:r>
            <a:r>
              <a:rPr lang="en-US" sz="4800" dirty="0">
                <a:solidFill>
                  <a:srgbClr val="0000FF"/>
                </a:solidFill>
                <a:latin typeface="Times New Roman" panose="02020603050405020304" pitchFamily="18" charset="0"/>
                <a:cs typeface="Times New Roman" panose="02020603050405020304" pitchFamily="18" charset="0"/>
              </a:rPr>
              <a:t> “</a:t>
            </a:r>
            <a:r>
              <a:rPr lang="vi-VN" sz="4800" dirty="0">
                <a:solidFill>
                  <a:srgbClr val="0000FF"/>
                </a:solidFill>
                <a:latin typeface="Times New Roman" panose="02020603050405020304" pitchFamily="18" charset="0"/>
                <a:cs typeface="Times New Roman" panose="02020603050405020304" pitchFamily="18" charset="0"/>
              </a:rPr>
              <a:t>Hi sinh</a:t>
            </a:r>
            <a:r>
              <a:rPr lang="en-US" sz="4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27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8"/>
            <a:ext cx="12191999" cy="6862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568036" y="465744"/>
            <a:ext cx="11291455" cy="58477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Hòa Bình, ngày 5 tháng 8 năm 2000</a:t>
            </a:r>
          </a:p>
          <a:p>
            <a:pPr algn="just"/>
            <a:r>
              <a:rPr lang="vi-VN"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Bạn Hồng thân mến, </a:t>
            </a:r>
          </a:p>
          <a:p>
            <a:pPr algn="just"/>
            <a:r>
              <a:rPr lang="vi-VN"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Mình là Quách Tuấn Lương, học sinh lớp 4B trường Tiểu học Cù Chính Lan, thị xã Hòa Bình. Hôm nay, đọc báo Thiếu niên Tiền phong, mình rất xúc động được biết ba của Hồng đã hi sinh trong trận lũ lụt vừa rồi. Mình gửi bức thư này chia buồn với bạn.</a:t>
            </a:r>
          </a:p>
          <a:p>
            <a:pPr algn="just"/>
            <a:r>
              <a:rPr lang="vi-VN" sz="2200" dirty="0">
                <a:latin typeface="Times New Roman" pitchFamily="18" charset="0"/>
                <a:cs typeface="Times New Roman" pitchFamily="18" charset="0"/>
              </a:rPr>
              <a:t>      Hồng ơi!</a:t>
            </a:r>
          </a:p>
          <a:p>
            <a:pPr algn="just"/>
            <a:r>
              <a:rPr lang="vi-VN" sz="2200" dirty="0">
                <a:latin typeface="Times New Roman" pitchFamily="18" charset="0"/>
                <a:cs typeface="Times New Roman"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a:t>
            </a:r>
          </a:p>
          <a:p>
            <a:pPr algn="just"/>
            <a:r>
              <a:rPr lang="vi-VN" sz="2200" dirty="0">
                <a:latin typeface="Times New Roman" pitchFamily="18" charset="0"/>
                <a:cs typeface="Times New Roman" pitchFamily="18" charset="0"/>
              </a:rPr>
              <a:t>      Mấy ngày nay, ở phường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r>
              <a:rPr lang="vi-VN" sz="2200" dirty="0">
                <a:latin typeface="Times New Roman" pitchFamily="18" charset="0"/>
                <a:cs typeface="Times New Roman" pitchFamily="18" charset="0"/>
              </a:rPr>
              <a:t>      Chúc Hồng khỏe. Mong nhận được thư bạn.</a:t>
            </a:r>
          </a:p>
          <a:p>
            <a:pPr algn="ctr"/>
            <a:r>
              <a:rPr lang="vi-VN" sz="2200" dirty="0">
                <a:latin typeface="Times New Roman" pitchFamily="18" charset="0"/>
                <a:cs typeface="Times New Roman" pitchFamily="18" charset="0"/>
              </a:rPr>
              <a:t>                                                                 Bạn mới của Hồng</a:t>
            </a:r>
          </a:p>
          <a:p>
            <a:pPr algn="ctr"/>
            <a:r>
              <a:rPr lang="vi-VN" sz="2200" i="1" dirty="0">
                <a:latin typeface="Times New Roman" pitchFamily="18" charset="0"/>
                <a:cs typeface="Times New Roman" pitchFamily="18" charset="0"/>
              </a:rPr>
              <a:t>                                                                Quách Tuấn Lương</a:t>
            </a:r>
            <a:endParaRPr lang="vi-VN" sz="2200" dirty="0">
              <a:latin typeface="Times New Roman" pitchFamily="18" charset="0"/>
              <a:cs typeface="Times New Roman" pitchFamily="18" charset="0"/>
            </a:endParaRPr>
          </a:p>
        </p:txBody>
      </p:sp>
      <p:sp>
        <p:nvSpPr>
          <p:cNvPr id="2" name="Rectangle 1"/>
          <p:cNvSpPr/>
          <p:nvPr/>
        </p:nvSpPr>
        <p:spPr>
          <a:xfrm>
            <a:off x="3048001" y="4079"/>
            <a:ext cx="6096000" cy="461665"/>
          </a:xfrm>
          <a:prstGeom prst="rect">
            <a:avLst/>
          </a:prstGeom>
        </p:spPr>
        <p:txBody>
          <a:bodyPr wrap="square">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THƯ THĂM BẠN</a:t>
            </a:r>
          </a:p>
        </p:txBody>
      </p:sp>
    </p:spTree>
    <p:extLst>
      <p:ext uri="{BB962C8B-B14F-4D97-AF65-F5344CB8AC3E}">
        <p14:creationId xmlns:p14="http://schemas.microsoft.com/office/powerpoint/2010/main" val="33172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702</Words>
  <Application>Microsoft Office PowerPoint</Application>
  <PresentationFormat>Widescreen</PresentationFormat>
  <Paragraphs>135</Paragraphs>
  <Slides>23</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Arima Madurai</vt:lpstr>
      <vt:lpstr>Calibri</vt:lpstr>
      <vt:lpstr>Calibri Light</vt:lpstr>
      <vt:lpstr>HP001 4 hàng</vt:lpstr>
      <vt:lpstr>HP001 5Ha</vt:lpstr>
      <vt:lpstr>Snap ITC</vt:lpstr>
      <vt:lpstr>Times New Roman</vt:lpstr>
      <vt:lpstr>Wingdings</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Customers at Home or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 users - Windows 8</dc:creator>
  <cp:lastModifiedBy>Thuy Ninh</cp:lastModifiedBy>
  <cp:revision>80</cp:revision>
  <dcterms:created xsi:type="dcterms:W3CDTF">2016-09-17T09:01:00Z</dcterms:created>
  <dcterms:modified xsi:type="dcterms:W3CDTF">2022-09-20T05:43:41Z</dcterms:modified>
</cp:coreProperties>
</file>