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9"/>
  </p:notesMasterIdLst>
  <p:sldIdLst>
    <p:sldId id="284" r:id="rId2"/>
    <p:sldId id="259" r:id="rId3"/>
    <p:sldId id="285" r:id="rId4"/>
    <p:sldId id="286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9" r:id="rId16"/>
    <p:sldId id="288" r:id="rId17"/>
    <p:sldId id="271" r:id="rId18"/>
    <p:sldId id="273" r:id="rId19"/>
    <p:sldId id="274" r:id="rId20"/>
    <p:sldId id="290" r:id="rId21"/>
    <p:sldId id="275" r:id="rId22"/>
    <p:sldId id="278" r:id="rId23"/>
    <p:sldId id="279" r:id="rId24"/>
    <p:sldId id="291" r:id="rId25"/>
    <p:sldId id="281" r:id="rId26"/>
    <p:sldId id="283" r:id="rId27"/>
    <p:sldId id="29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432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AE63-5961-4024-B0C1-CA6BD820535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82D03-C701-4E62-BE73-FEAD1542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0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8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7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4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9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7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1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7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7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7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0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2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2D03-C701-4E62-BE73-FEAD15428E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7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9B23-6C22-4672-BCBD-7FFA1877D29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039B-4C73-4D92-867E-2121BD2CB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18" Type="http://schemas.openxmlformats.org/officeDocument/2006/relationships/image" Target="../media/image43.jp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jpg"/><Relationship Id="rId1" Type="http://schemas.openxmlformats.org/officeDocument/2006/relationships/tags" Target="../tags/tag20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19" Type="http://schemas.openxmlformats.org/officeDocument/2006/relationships/image" Target="../media/image44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jp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7753" y="2131172"/>
            <a:ext cx="8893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 24: CÂY SỐNG Ở ĐÂU?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4591" y="980916"/>
            <a:ext cx="8171917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Môn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Tự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nhiên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và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xã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hội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lớp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260">
        <p14:reveal/>
      </p:transition>
    </mc:Choice>
    <mc:Fallback xmlns="">
      <p:transition spd="slow" advClick="0" advTm="14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8" y="200928"/>
            <a:ext cx="4698044" cy="3630843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3628798" y="3411991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4743" y="4122058"/>
            <a:ext cx="10871199" cy="88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00655" y="5021945"/>
            <a:ext cx="471116" cy="624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37914" y="5646059"/>
            <a:ext cx="2931884" cy="5805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CÂY SỐNG TRÊN CẠN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8184" y="365125"/>
            <a:ext cx="2725615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Cây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sống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bám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4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1">
        <p14:reveal/>
      </p:transition>
    </mc:Choice>
    <mc:Fallback xmlns="">
      <p:transition spd="slow" advClick="0" advTm="12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3" y="330139"/>
            <a:ext cx="4629606" cy="3212601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3425823" y="3122960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0571" y="3860801"/>
            <a:ext cx="10871199" cy="88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726483" y="4760688"/>
            <a:ext cx="471116" cy="624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20326" y="5384802"/>
            <a:ext cx="3591687" cy="5805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CÂY SỐNG DƯỚI NƯỚC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err="1" smtClean="0"/>
              <a:t>Cây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sống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dưới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nước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2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196">
        <p:circle/>
      </p:transition>
    </mc:Choice>
    <mc:Fallback xmlns="">
      <p:transition spd="slow" advClick="0" advTm="151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0" y="191633"/>
            <a:ext cx="3602944" cy="239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05" y="191634"/>
            <a:ext cx="3694566" cy="2396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0" y="3484222"/>
            <a:ext cx="3602944" cy="2495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05" y="3484222"/>
            <a:ext cx="3694565" cy="24953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0585" y="2787649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55630" y="2796859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0585" y="6187986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55630" y="6197196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err="1" smtClean="0"/>
              <a:t>Hình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ảnh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mở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rộng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26687"/>
      </p:ext>
    </p:extLst>
  </p:cSld>
  <p:clrMapOvr>
    <a:masterClrMapping/>
  </p:clrMapOvr>
  <p:transition spd="slow" advClick="0" advTm="20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50585" y="2787649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55630" y="2796859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0585" y="6187986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55630" y="6197196"/>
            <a:ext cx="3468914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4" y="3622675"/>
            <a:ext cx="3235518" cy="2423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7" y="3622675"/>
            <a:ext cx="3122248" cy="2338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51" y="273824"/>
            <a:ext cx="3368381" cy="2523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7" y="264614"/>
            <a:ext cx="2873829" cy="24253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0056" y="365125"/>
            <a:ext cx="4183743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Hình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ảnh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mở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rộng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95738"/>
      </p:ext>
    </p:extLst>
  </p:cSld>
  <p:clrMapOvr>
    <a:masterClrMapping/>
  </p:clrMapOvr>
  <p:transition spd="slow" advClick="0" advTm="18301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78399" y="2791643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2" y="3586842"/>
            <a:ext cx="3677168" cy="234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2" y="287930"/>
            <a:ext cx="3719696" cy="2310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6" y="287930"/>
            <a:ext cx="3484127" cy="2310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6" y="3464200"/>
            <a:ext cx="3484127" cy="2470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372" y="412017"/>
            <a:ext cx="10446884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Hình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ảnh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mở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rộng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452795"/>
      </p:ext>
    </p:extLst>
  </p:cSld>
  <p:clrMapOvr>
    <a:masterClrMapping/>
  </p:clrMapOvr>
  <p:transition spd="slow" advClick="0" advTm="176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74" y="4322100"/>
            <a:ext cx="2466975" cy="1847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08" y="4329395"/>
            <a:ext cx="2466975" cy="1857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68" y="1628009"/>
            <a:ext cx="2805451" cy="1866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08" y="1628009"/>
            <a:ext cx="2447925" cy="18669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612569" y="3616446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94284" y="3646088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76608" y="6261689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6368" y="6261689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4309" y="867508"/>
            <a:ext cx="86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420" y="1851660"/>
            <a:ext cx="92837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7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694119"/>
      </p:ext>
    </p:extLst>
  </p:cSld>
  <p:clrMapOvr>
    <a:masterClrMapping/>
  </p:clrMapOvr>
  <p:transition spd="slow" advClick="0" advTm="94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3024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74" y="43221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08" y="4329395"/>
            <a:ext cx="2466975" cy="1857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68" y="1628009"/>
            <a:ext cx="2805451" cy="1866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08" y="1628009"/>
            <a:ext cx="2447925" cy="186690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612569" y="3616446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94284" y="3646088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76608" y="6261689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36368" y="6261689"/>
            <a:ext cx="2612572" cy="53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578297"/>
      </p:ext>
    </p:extLst>
  </p:cSld>
  <p:clrMapOvr>
    <a:masterClrMapping/>
  </p:clrMapOvr>
  <p:transition spd="slow" advClick="0" advTm="1316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3410857" y="420914"/>
            <a:ext cx="5733143" cy="1219200"/>
          </a:xfrm>
          <a:prstGeom prst="ribbon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01371" y="2481943"/>
            <a:ext cx="8418286" cy="19304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137" y="314551"/>
            <a:ext cx="2942493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916903"/>
      </p:ext>
    </p:extLst>
  </p:cSld>
  <p:clrMapOvr>
    <a:masterClrMapping/>
  </p:clrMapOvr>
  <p:transition spd="slow" advClick="0" advTm="1086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343" y="478971"/>
            <a:ext cx="9898743" cy="957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61143" y="2351314"/>
            <a:ext cx="10580914" cy="2598057"/>
          </a:xfrm>
          <a:prstGeom prst="cloudCallout">
            <a:avLst>
              <a:gd name="adj1" fmla="val 3236"/>
              <a:gd name="adj2" fmla="val 6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5086" y="1025751"/>
            <a:ext cx="399422" cy="123111"/>
          </a:xfrm>
        </p:spPr>
        <p:txBody>
          <a:bodyPr>
            <a:normAutofit/>
          </a:bodyPr>
          <a:lstStyle/>
          <a:p>
            <a:r>
              <a:rPr lang="en-US" sz="100" dirty="0" err="1" smtClean="0">
                <a:solidFill>
                  <a:schemeClr val="bg1"/>
                </a:solidFill>
              </a:rPr>
              <a:t>Hoạt</a:t>
            </a:r>
            <a:r>
              <a:rPr lang="en-US" sz="100" baseline="0" dirty="0" smtClean="0">
                <a:solidFill>
                  <a:schemeClr val="bg1"/>
                </a:solidFill>
              </a:rPr>
              <a:t> </a:t>
            </a:r>
            <a:r>
              <a:rPr lang="en-US" sz="100" baseline="0" dirty="0" err="1" smtClean="0">
                <a:solidFill>
                  <a:schemeClr val="bg1"/>
                </a:solidFill>
              </a:rPr>
              <a:t>động</a:t>
            </a:r>
            <a:r>
              <a:rPr lang="en-US" sz="100" baseline="0" dirty="0" smtClean="0">
                <a:solidFill>
                  <a:schemeClr val="bg1"/>
                </a:solidFill>
              </a:rPr>
              <a:t> 3</a:t>
            </a:r>
            <a:endParaRPr lang="en-US" sz="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152654"/>
      </p:ext>
    </p:extLst>
  </p:cSld>
  <p:clrMapOvr>
    <a:masterClrMapping/>
  </p:clrMapOvr>
  <p:transition spd="slow" advClick="0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8" y="470807"/>
            <a:ext cx="4233031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7" y="3747750"/>
            <a:ext cx="4233031" cy="2754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34" y="470807"/>
            <a:ext cx="4265430" cy="283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34" y="3851275"/>
            <a:ext cx="4265430" cy="2418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32" y="444897"/>
            <a:ext cx="4297886" cy="2860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81" y="3765314"/>
            <a:ext cx="4132361" cy="2749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32" y="3857384"/>
            <a:ext cx="4323932" cy="2412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6" y="470806"/>
            <a:ext cx="4233031" cy="2834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82" y="440585"/>
            <a:ext cx="4485660" cy="2985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32" y="3851275"/>
            <a:ext cx="4448810" cy="2650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" y="444897"/>
            <a:ext cx="4297886" cy="2860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6" y="3820410"/>
            <a:ext cx="4157815" cy="2750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4" y="440584"/>
            <a:ext cx="4111271" cy="2886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81" y="444599"/>
            <a:ext cx="4518061" cy="2980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82" y="3743439"/>
            <a:ext cx="4485660" cy="2758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5" y="3743438"/>
            <a:ext cx="4164763" cy="2841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74" y="365125"/>
            <a:ext cx="10251626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Quan</a:t>
            </a:r>
            <a:r>
              <a:rPr lang="en-US" sz="100" dirty="0" smtClean="0"/>
              <a:t> </a:t>
            </a:r>
            <a:r>
              <a:rPr lang="en-US" sz="100" dirty="0" err="1" smtClean="0"/>
              <a:t>sát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tranh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2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8000">
        <p14:flash/>
      </p:transition>
    </mc:Choice>
    <mc:Fallback xmlns="">
      <p:transition spd="slow" advClick="0" advTm="4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6462" y="512465"/>
            <a:ext cx="10503875" cy="10450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61143" y="2351314"/>
            <a:ext cx="10580914" cy="2598057"/>
          </a:xfrm>
          <a:prstGeom prst="cloudCallout">
            <a:avLst>
              <a:gd name="adj1" fmla="val 3236"/>
              <a:gd name="adj2" fmla="val 6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15" y="4949371"/>
            <a:ext cx="3634154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Hoạt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động</a:t>
            </a:r>
            <a:r>
              <a:rPr lang="en-US" sz="100" baseline="0" dirty="0" smtClean="0"/>
              <a:t> 1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566625"/>
      </p:ext>
    </p:extLst>
  </p:cSld>
  <p:clrMapOvr>
    <a:masterClrMapping/>
  </p:clrMapOvr>
  <p:transition spd="slow" advClick="0" advTm="141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343" y="478971"/>
            <a:ext cx="9898743" cy="957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343" y="1978926"/>
            <a:ext cx="8274009" cy="34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82" y="1012593"/>
            <a:ext cx="978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538" y="2025815"/>
            <a:ext cx="50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9537" y="2672854"/>
            <a:ext cx="505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9537" y="3291655"/>
            <a:ext cx="573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261" y="3852909"/>
            <a:ext cx="432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420" y="1851660"/>
            <a:ext cx="92837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6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7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422819"/>
      </p:ext>
    </p:extLst>
  </p:cSld>
  <p:clrMapOvr>
    <a:masterClrMapping/>
  </p:clrMapOvr>
  <p:transition spd="slow" advClick="0" advTm="30301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910899" y="420914"/>
            <a:ext cx="9840036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21774" y="1919235"/>
            <a:ext cx="8418286" cy="38506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err="1" smtClean="0"/>
              <a:t>Lợi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ích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của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cây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901735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90864" y="465324"/>
            <a:ext cx="3524588" cy="83121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61143" y="2351314"/>
            <a:ext cx="10580914" cy="2598057"/>
          </a:xfrm>
          <a:prstGeom prst="cloudCallout">
            <a:avLst>
              <a:gd name="adj1" fmla="val 3236"/>
              <a:gd name="adj2" fmla="val 6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err="1" smtClean="0"/>
              <a:t>Liên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hệ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45960"/>
      </p:ext>
    </p:extLst>
  </p:cSld>
  <p:clrMapOvr>
    <a:masterClrMapping/>
  </p:clrMapOvr>
  <p:transition spd="slow" advClick="0" advTm="11401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81" y="1318445"/>
            <a:ext cx="6319411" cy="370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80" y="1320816"/>
            <a:ext cx="6341007" cy="3700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26" y="1294998"/>
            <a:ext cx="6319412" cy="3761283"/>
          </a:xfrm>
          <a:prstGeom prst="rect">
            <a:avLst/>
          </a:prstGeom>
        </p:spPr>
      </p:pic>
      <p:pic>
        <p:nvPicPr>
          <p:cNvPr id="2050" name="Picture 2" descr="C:\Users\hoang hung\Desktop\trồng câ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26" y="1294998"/>
            <a:ext cx="6295966" cy="37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77087"/>
      </p:ext>
    </p:extLst>
  </p:cSld>
  <p:clrMapOvr>
    <a:masterClrMapping/>
  </p:clrMapOvr>
  <p:transition spd="slow" advClick="0" advTm="2080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03876" y="365125"/>
            <a:ext cx="849923" cy="1325563"/>
          </a:xfrm>
        </p:spPr>
        <p:txBody>
          <a:bodyPr>
            <a:normAutofit/>
          </a:bodyPr>
          <a:lstStyle/>
          <a:p>
            <a:r>
              <a:rPr lang="en-US" sz="100" dirty="0" smtClean="0"/>
              <a:t>Video </a:t>
            </a:r>
            <a:r>
              <a:rPr lang="en-US" sz="100" dirty="0" err="1" smtClean="0"/>
              <a:t>giáo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viên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05120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723331" y="420914"/>
            <a:ext cx="9840036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83198" y="1991676"/>
            <a:ext cx="9221554" cy="38506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err="1" smtClean="0"/>
              <a:t>Kết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luận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0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9482">
        <p14:reveal/>
      </p:transition>
    </mc:Choice>
    <mc:Fallback xmlns="">
      <p:transition spd="slow" advClick="0" advTm="19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754923" y="1828798"/>
            <a:ext cx="5122985" cy="220393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6200000" flipH="1">
            <a:off x="7110048" y="3452447"/>
            <a:ext cx="1266091" cy="1184030"/>
          </a:xfrm>
          <a:prstGeom prst="curvedConnector3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2212732" y="1359877"/>
            <a:ext cx="1280745" cy="808892"/>
          </a:xfrm>
          <a:prstGeom prst="curvedConnector3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6207374" y="1131276"/>
            <a:ext cx="949565" cy="844059"/>
          </a:xfrm>
          <a:prstGeom prst="curvedConnector3">
            <a:avLst>
              <a:gd name="adj1" fmla="val 50000"/>
            </a:avLst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28" idx="0"/>
          </p:cNvCxnSpPr>
          <p:nvPr/>
        </p:nvCxnSpPr>
        <p:spPr>
          <a:xfrm rot="10800000" flipV="1">
            <a:off x="1705709" y="3188674"/>
            <a:ext cx="1289543" cy="1242650"/>
          </a:xfrm>
          <a:prstGeom prst="curvedConnector2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7104185" y="152401"/>
            <a:ext cx="3481753" cy="12426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351693" y="82061"/>
            <a:ext cx="3141784" cy="12426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105508" y="4431324"/>
            <a:ext cx="3200400" cy="12426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6893169" y="4677508"/>
            <a:ext cx="3692770" cy="12426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10585938" y="365125"/>
            <a:ext cx="767861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Củng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cố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935763"/>
      </p:ext>
    </p:extLst>
  </p:cSld>
  <p:clrMapOvr>
    <a:masterClrMapping/>
  </p:clrMapOvr>
  <p:transition spd="slow" advClick="0" advTm="3477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1713" y="2269613"/>
            <a:ext cx="81868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412018"/>
            <a:ext cx="715108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Lời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chúc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188593"/>
      </p:ext>
    </p:extLst>
  </p:cSld>
  <p:clrMapOvr>
    <a:masterClrMapping/>
  </p:clrMapOvr>
  <p:transition spd="slow" advClick="0" advTm="808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ang hung\Desktop\cây bà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25" y="334108"/>
            <a:ext cx="4986337" cy="32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ang hung\Desktop\cây phượ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23" y="3568971"/>
            <a:ext cx="4986339" cy="29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23" y="334107"/>
            <a:ext cx="5024175" cy="3234863"/>
          </a:xfrm>
          <a:prstGeom prst="rect">
            <a:avLst/>
          </a:prstGeom>
        </p:spPr>
      </p:pic>
      <p:pic>
        <p:nvPicPr>
          <p:cNvPr id="1030" name="Picture 6" descr="C:\Users\hoang hung\Desktop\cay mi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25" y="3568971"/>
            <a:ext cx="4988381" cy="29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22" y="334106"/>
            <a:ext cx="4988383" cy="3245458"/>
          </a:xfrm>
          <a:prstGeom prst="rect">
            <a:avLst/>
          </a:prstGeom>
        </p:spPr>
      </p:pic>
      <p:pic>
        <p:nvPicPr>
          <p:cNvPr id="1031" name="Picture 7" descr="C:\Users\hoang hung\Desktop\cay bè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79" y="3579564"/>
            <a:ext cx="4986337" cy="29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7123" y="334108"/>
            <a:ext cx="4659923" cy="1325563"/>
          </a:xfrm>
        </p:spPr>
        <p:txBody>
          <a:bodyPr>
            <a:normAutofit/>
          </a:bodyPr>
          <a:lstStyle/>
          <a:p>
            <a:r>
              <a:rPr lang="en-US" sz="100" dirty="0" smtClean="0"/>
              <a:t>Video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học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sinh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934">
        <p14:prism isInverted="1"/>
      </p:transition>
    </mc:Choice>
    <mc:Fallback xmlns="">
      <p:transition spd="slow" advClick="0" advTm="19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81301" y="2876610"/>
            <a:ext cx="251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6101" y="3454062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6100" y="4015827"/>
            <a:ext cx="285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6100" y="458552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1661" y="5166279"/>
            <a:ext cx="285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9119" y="2909551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9119" y="3454062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7735" y="4035084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9122" y="4594788"/>
            <a:ext cx="378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0844" y="5266119"/>
            <a:ext cx="397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5762" y="1934308"/>
            <a:ext cx="1596572" cy="691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33983" y="1934307"/>
            <a:ext cx="1596572" cy="691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420" y="1851660"/>
            <a:ext cx="92837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9500">
        <p14:window dir="vert"/>
      </p:transition>
    </mc:Choice>
    <mc:Fallback xmlns="">
      <p:transition spd="slow" advClick="0" advTm="19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71" y="5292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6101" y="2909551"/>
            <a:ext cx="251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C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4712" y="2968166"/>
            <a:ext cx="377371" cy="350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6101" y="3454062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A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6434" y="3508488"/>
            <a:ext cx="377371" cy="350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100" y="4015827"/>
            <a:ext cx="285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B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4711" y="4070253"/>
            <a:ext cx="377371" cy="350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100" y="458552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E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4711" y="4604782"/>
            <a:ext cx="377371" cy="350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6100" y="5314616"/>
            <a:ext cx="285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D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4711" y="5345596"/>
            <a:ext cx="377371" cy="350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3983" y="2909551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3983" y="3454062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2599" y="4035084"/>
            <a:ext cx="23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3986" y="4594788"/>
            <a:ext cx="378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5708" y="5266119"/>
            <a:ext cx="397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3363" y="1934308"/>
            <a:ext cx="1596572" cy="691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5549" y="1934308"/>
            <a:ext cx="1596572" cy="691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2" y="1735017"/>
            <a:ext cx="9483971" cy="36224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Sa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32730"/>
      </p:ext>
    </p:extLst>
  </p:cSld>
  <p:clrMapOvr>
    <a:masterClrMapping/>
  </p:clrMapOvr>
  <p:transition spd="slow" advClick="0" advTm="344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343" y="478971"/>
            <a:ext cx="9898743" cy="957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61143" y="2351314"/>
            <a:ext cx="10580914" cy="2598057"/>
          </a:xfrm>
          <a:prstGeom prst="cloudCallout">
            <a:avLst>
              <a:gd name="adj1" fmla="val 3236"/>
              <a:gd name="adj2" fmla="val 6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100" dirty="0" err="1" smtClean="0">
                <a:solidFill>
                  <a:schemeClr val="bg1"/>
                </a:solidFill>
              </a:rPr>
              <a:t>Hoạt</a:t>
            </a:r>
            <a:r>
              <a:rPr lang="en-US" sz="100" baseline="0" dirty="0" smtClean="0">
                <a:solidFill>
                  <a:schemeClr val="bg1"/>
                </a:solidFill>
              </a:rPr>
              <a:t> </a:t>
            </a:r>
            <a:r>
              <a:rPr lang="en-US" sz="100" baseline="0" dirty="0" err="1" smtClean="0">
                <a:solidFill>
                  <a:schemeClr val="bg1"/>
                </a:solidFill>
              </a:rPr>
              <a:t>động</a:t>
            </a:r>
            <a:r>
              <a:rPr lang="en-US" sz="100" baseline="0" dirty="0" smtClean="0">
                <a:solidFill>
                  <a:schemeClr val="bg1"/>
                </a:solidFill>
              </a:rPr>
              <a:t> 2</a:t>
            </a:r>
            <a:endParaRPr lang="en-US" sz="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5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6533">
        <p14:flythrough/>
      </p:transition>
    </mc:Choice>
    <mc:Fallback xmlns="">
      <p:transition spd="slow" advClick="0" advTm="16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31536"/>
            <a:ext cx="4094227" cy="272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55" y="3494255"/>
            <a:ext cx="3715658" cy="287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24" y="3539505"/>
            <a:ext cx="3715431" cy="287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93" y="176212"/>
            <a:ext cx="3141663" cy="2638425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16114" y="2394857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8701993" y="2394857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2192854" y="5991164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7242855" y="5904154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26" y="176211"/>
            <a:ext cx="3650846" cy="2638425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4678086" y="2365828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err="1" smtClean="0"/>
              <a:t>Quan</a:t>
            </a:r>
            <a:r>
              <a:rPr lang="en-US" sz="100" dirty="0" smtClean="0"/>
              <a:t> </a:t>
            </a:r>
            <a:r>
              <a:rPr lang="en-US" sz="100" dirty="0" err="1" smtClean="0"/>
              <a:t>sát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tranh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4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31536"/>
            <a:ext cx="4094227" cy="2727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93" y="176212"/>
            <a:ext cx="3141663" cy="2638425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16114" y="2394857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8701993" y="2394857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2514" y="3004457"/>
            <a:ext cx="3323772" cy="58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83820" y="3004457"/>
            <a:ext cx="3323772" cy="58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20" y="131535"/>
            <a:ext cx="3652870" cy="268310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701993" y="3004457"/>
            <a:ext cx="3323772" cy="58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6286" y="4180114"/>
            <a:ext cx="5805713" cy="58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307054" y="4760686"/>
            <a:ext cx="471116" cy="624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44313" y="5384800"/>
            <a:ext cx="2931884" cy="5805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CÂY SỐNG TRÊN CẠN</a:t>
            </a:r>
            <a:endParaRPr lang="en-US" sz="2400" dirty="0"/>
          </a:p>
        </p:txBody>
      </p:sp>
      <p:sp>
        <p:nvSpPr>
          <p:cNvPr id="23" name="Hexagon 22"/>
          <p:cNvSpPr/>
          <p:nvPr/>
        </p:nvSpPr>
        <p:spPr>
          <a:xfrm>
            <a:off x="4678086" y="2380343"/>
            <a:ext cx="551543" cy="4197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70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100" dirty="0" err="1" smtClean="0"/>
              <a:t>Cây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sống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trên</a:t>
            </a:r>
            <a:r>
              <a:rPr lang="en-US" sz="100" baseline="0" dirty="0" smtClean="0"/>
              <a:t> </a:t>
            </a:r>
            <a:r>
              <a:rPr lang="en-US" sz="100" baseline="0" dirty="0" err="1" smtClean="0"/>
              <a:t>cạn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8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170">
        <p14:reveal/>
      </p:transition>
    </mc:Choice>
    <mc:Fallback xmlns="">
      <p:transition spd="slow" advClick="0" advTm="21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18" grpId="0" animBg="1"/>
      <p:bldP spid="19" grpId="0" animBg="1"/>
      <p:bldP spid="20" grpId="0" animBg="1"/>
      <p:bldP spid="12" grpId="0" animBg="1"/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81902C5-0389-4A54-9D15-33FBBF0DCB15}"/>
  <p:tag name="ISPRING_PROJECT_FOLDER_UPDATED" val="1"/>
  <p:tag name="ISPRING_ULTRA_SCORM_COURSE_ID" val="DD16D928-5AF3-45FD-A6D9-5AB46939359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esUU7yb9JqfwQAABERAAAdAAAAdW5pdmVyc2FsL2NvbW1vbl9tZXNzYWdlcy5sbmetWFtv2zYUfi/Q/0AIKLABW9oOaFEMiQNaYmwhsuRKdJzsAoGRGJsoJWa6uM2e9j/2vD3veX0csP/R/ZIdUnIS9wJJSQDbMCmf7xye850LvX/4LpNow4tSqPzAer73zEI8T1Qq8tWBtaBH376yUFmxPGVS5fzAypWFDkePH+1Llq9qtuLw/fEjhPYzXpawLEd6dbNGIj2w5uPYDmZz7J/FXjAJ4rE7sUa2yi5ZfoU8tVI/FV999/LVu+cvXn69/7SV7AMUzbDn7UIhg/TiWQ8gn4aBFwMa8WKfnFJrFLF6mFiwoJ7rE2vUfhkmPQ/JiTWixb9/fXj/e9IpuwhD4tM48lyHxG4U+wE17vAIJY41OlM1WrMNR5VCG8HfomrNIZiVKDgqpUjNg0TBRl7zLmVOMMOuH4ckoqFrUzfwwTuqKK6+MbCsrtaqAHUlSkXJziVPjU6gjXl+WfASVLMKaIXgVa0F/FJlTOR7napDvHT9SUyDwIti4jvbHWtE8hQ5BdNqBqKEOCIhABSs5MUdZGNDNCOOsJTDEKbuZOrBm2oTpmK1lvCuhtoxJxCDOc+7pIAjJASGRdEyCB3tNFCFGLpkZflWFekOP24HqgvY9e0AKGjTW+BUY2yBIcYCikdR8KTqApuRKMITEo+DUyCyNfKDIRLBMaTc8RCJMxJBipCoS8bHJ+4Ea8LrFNvyf5tfCdN0lleIJQnIafdthKpL2NEuhSwwmVbuDVMTkdcLCJuLvS+kcYMK3jWrldhwsKNIedGpCGqMTRzNotcL94f4CLsecWKglRMsY2qqntaYsSuUqwqxdMPyhKNznrAauH4Fz1KRmmc6zkb/L7X4FbGqrSpP2oLkO+T0yVB7dmrYZ8yqS7Cpqnh2WXWp1g5rzb+LFZrTXzShz9Hvpj+yiY9DN3iYyJQiq2VTde8dn2vLhsao04h7eqp/tB7akqiprWMXCtZYqP4SBLqp7h/QAGV/Kdc/AkXzpkRDDXfziwE6/aAF8BW6K8YJuGrHhBNw4QD5JRlHLoX5aMnPS1F1jh0mG5sAfT60CYx6klf8JhnP+YWCCUdytmmmD+hCJtKdAb013Oy0CupSD0z2AXDVkAcgpcjA/rQH5mJGth5oCvzOSZaqlqlJXinemCIPvq0z/unYdFGozOxKVm7J2zSZw/tY0RwubJTOB7T/6/zrHZ9b6Xf3KEUEh/Y0trFvEz3r61yVPYUgBbQrPBrFHh5rcciFjFXJGprpharztCdQM6875AgDWHvmiLMiWf/32589MT6ypNlF7e73g0AgsXUVJNdgP/qq4uXPXSAUj3flJmuBkvU/f/cRbK84W9HZh/d/JEjqz05pF8j4IFcJ1nSYTGWwtdetF7jexg5Tiu3pDNIhMuxXdQET3BCEGQ6PoaSZYRyOz4o3UA+pUnIQinG/5mE1TPvNTbOupMj5ENn7dRR9YOrOY+w45tYNOShF8qZpnSlcLJL2+i3h+t0XzJ5iH8rtR3g8FdVAQNOhtsUI8r1Z32T75tOGdb0qzZ8X+09v/ZfxP1BLAwQUAAIACADXrFFO6S0rjqEEAAD5FQAAJwAAAHVuaXZlcnNhbC9mbGFzaF9wdWJsaXNoaW5nX3NldHRpbmdzLnhtbOVYzXIiNxC+8xSqSe1xAe/aWdsFuLA9xNTyF2a2vHuixIxgFGukWUkDy57yHjkn55yzx1TlPTZPkhYCDMY/woldSaVcNh6p++tW/+ljKiefUoYmRCoqeNXbK5Y9RHgkYsrHVe9d2Hh56CGlMY8xE5xUPS48dFIrVLJ8yKhKAqI1iCoEMFwdZ7rqJVpnx6XSdDotUpVJsytYrgFfFSORljJJFOGayFLG8Aw+9CwjylsgOADAbyr4Qq1WKCBUsUhtEeeMIBqD55yaQ2HWYFglXsmKDXF0NZYi5/GZYEIiOR5WvW8O6+ZnKWOhzmlKuImJqsGiWdbHOI6p8QKzgH4mKCF0nIC7e+V9D01prJOq97r8yuCAfGkbZ45uD48NzpmAKHC9MJASjWOssX20FiUZEQnpIKqmZU4AdGNtTVKTT3q1YJfiGccpjULYQSZWVe88HPT9ht/3O2f+4F2/ZV111gibYct30glazXN/0OmGfjC4CNutnZVC/324g5K7Z72+H/id0O8PTpvdHTUeY8Vv15utHXUu/dOgGe5qqVNv76rSu+h23HQuPvT8fqvZeTsIu91W2Oxda82Lcq38KqXNSq5AxYtcrterTvJ0yDFlMD1uFK0iGuYPw3JMQtGg0F4jzBTx0A8ZGX+fY0b1zLQcjKkrQrK6ykik+6adqp5pEe8azgKCY9Bjq2Y9OFr16pvDjaOXrPXrY93qZWU1vXqJ0OKZvd8rH6zcP9q/3/07HK1grXGUwFTSy6GyvrKUGgm+kRrzjIaCxasjkXRI4g5OydqwDa4ob4DknodGUEQMDtvNCEcB5jDgqYYARCsAlQ+Vpno+2BsL6bqkmCHAgxuIoHawFZAowVJtVM0q9maoRjWfx+hc4incGjYmdvku8R7hLmIXEH9mckCki7gvsdpBEtUZcxJOoRpdBC/JUFFNXERPqXAR6y+b2EW4jeUVkSgUgjnJX4qcxWgmcsToFUFaIKjdPIX/EoLWb0w0kiKdr8KtrpFiFKpkQsmUxCcuhj6AiTQHTaAQGSPaWviY089oSEZCAi7BEygdWKfK4hd3As6wUtegeOnjC3tPNTvn/vsX5oA4nmC4w3cDh0YlaaafBB/PEBd6qQfhiHAOlWmSEtN4vudytuLj06BomjOb5n86GWvQT5iSp7GyS2Ie9MDZbIIn80Y0zTWHhhakkBKLCRsRjHnKc+IKGGGOBGczhCOYIsq09YSKXMGKbWALrR7vodVHlM+fxnAlgUUZE+kEWd579Xr/4Ns3h0fHxdKfP/7y8l6lBUnqMWzMWZZ0di9Xdta8wcsf0LuD/z6gdScLdtZ7vMUtRuyseQsvdta9yY6dFbc48gOa9zDlLd2GkKkZIPFWQm//FrSgedscqFIy/Ox2ujbnlf9Wttb++uXnCDHz16VJv0soipLff3ORDeUfv3798pMTboBzp7HjBy5ina6LVPetI+8yRKi3RoKcXICLc2wvArg6GU2BDcbPNgafoe2epXX+9jcd23tP0zqPytR/YuL8X6Jmn1avTTbek6y+v2++KTQ7KeU0hVgaurN6vVg72C9XSrdvFQqAtvm6tlb4C1BLAwQUAAIACADXrFFO8xKEp7MCAABRCgAAIQAAAHVuaXZlcnNhbC9mbGFzaF9za2luX3NldHRpbmdzLnhtbJVWbW/aMBD+vl+B2Peme6WTUqSWMqkSW6u14ruTHImFY0e2A+Pfz+fYxAFCMk6V8N3z+M73RmO1pXz+YTKJU8GEfAOtKc8VarxuQrP7aVJrLfhNKrgGrm+4kCVh0/nHn/YTRxY5xBI7kGM5G5JC62ZmP2Mozse3GUofIRVlRfhhJXJxk5B0m0tR82wwtOJQgWSUbw3y9sdssex1wKjSzxrKTkzLO5RxlEqCUoAhfV+iDLIYSYB5T7f2M5LTurr++hPajiqqLe3hE0ofrSI5dJN894DSj+fm9m5VZijXCRr+agP98hmlF8rIAWT38qevKL0MUdXV//RIJUWOCe1yrhfxyGGCZGb8MKpblEECPggdDVbBpce+9SkAua/h3Mc4rlKwV8zryULAoicM5lrWEEf+1NhUIfYvtTbzAfMNYcoAQlULejVBv5Ja+Wu6uhb3B/aUZwHIKVrEWrC6hEUTbwDs6lv8YvFoV0UY31EXBChh55RBhK2yRf42aT1DBsoW+cZoBi+cHc7gp5aG40v8SFwxr2ffWIETc/T58idvRU8rHFwVuHYKjylFBnOF4bzTErBqcWR1TUjRWUwxJzuaE00F/4W45GAfo+LoxOA67XJfxZpqBpfazcZolnRYL3se7sbmN6F9W3OeaLPCcX5AmR8kkM98I6YTx7yfWjfT6DKJaE3SojQ8FVDQdx+jJHIL8l0INpbBhQY1NiDRTFYfPI6CHMTR5STH7pJL2ed1mYBcmqJRUL4EXWUDLGheMPOn1xT2kJ0weqwNVRfmPk7osS0DhesBIDItjh3QnBpTWTNNGezAz36gsG/ue1ysTJf2NdyDXsFGB1PiFKNa0m2Ktru6GyTQX8CvTVSdi08sw12vSaLsuzpz71dwG0pnKftdhr0XrjF7dq3UudjYz/NnlPiv5D9QSwMEFAACAAgA16xRTiBUAduNBAAAihUAACYAAAB1bml2ZXJzYWwvaHRtbF9wdWJsaXNoaW5nX3NldHRpbmdzLnhtbO1YzXIaORC++ylUs5VjwE7sje0CXNge1lT4C0zKyYkSI8ForZFmJQ2EnPY99rx73nNy3Kp9j+yTbAsBBuMf4Vo7ly3K4NH093VL6m59M6WTTylHY6o0k6Ic7BV2A0RFLAkTo3LwPqq9PAyQNlgQzKWg5UDIAJ1UdkpZPuBMJz1qDJhqBDRCH2emHCTGZMfF4mQyKTCdKXtX8twAvy7EMi1mimoqDFXFjOMp/JhpRnUwZ/AggL9UijmssrODUMkxNSXJOUWMQOSC2UlhfmFSHhSd1QDHVyMlc0HOJJcKqdGgHPxwWLWfhY1jOmcpFXZJdAUG7bA5xoQwGwTmPfaZooSyUQLR7u3uB2jCiEnKwevdV5YH7IubPDN2N3dsec4kLIIwcwcpNZhgg92l86jokCrYDaorRuUUSNfGViwN/WSWA26ITAVOWRzBHWSXqhycR/1uWAu7Yess7L/vNlyo3oioHjVCL0yvUT8P+612FPb6F1GzsTUoCj9EW4D8I+t0w17YisJu/7Te3hLxGC9hs1pvbIm5DE979WhbT61qc1tI56Ld8sNcfOyE3Ua99bYftduNqN65Rs2SciX9SsX1TC5BxstcrearSfJ0IDDj0DxuJK2mBtoPx2pEI1ljUF5DzDUN0M8ZHb3LMWdmaksOutQVpVlVZzQ2XVtO5cCWSHBN5wghMKixZbEeHC1r9c3h2tSLzvv1tG6NsrRsXp1EGvnM0e/tHizDP9q/P/w7Ai1hY3CcQFcyi6ayOrKwGkqxtjX2Gg0kJ8sp0XRASQunkCCdmgjQELKGw+zaGRWohwU0dGZgxvESofOBNszMGnltbl1VDHMEzRpOHIqavY0ViBOs9FqaLBfbdtG4EgqCzhWewCnhFsEN32XeocLH7AIWnNtFp8rHPFRYb2GJqpx7GaeQfj6Gl3SgmaE+pqdM+ph1F1XrY9zE6ooqFEnJvewvZc4JmsoccXZFkZEIkjVP4b+EotUjEg2VTGejHGuDNGeQJWNGJ5Sc+Dj6CC7SHJAgGTJOjfPwS84+owEdSgW8FI8hdWCcacdf2Io4w1pfk+JFjC/cwVRvnYcfXtgJYjLGcGhvRw6VSdPMPAk/niIhzQIHyxHjHDLTbgphZHbPZ26Fx2+DZmnO3Tb/15uxQv2EW/I0XrbZmAcj8Hab4PGsEG1xzaihBBlsieOEGzGcAEzk1JcwxgJJwacIx9BFtC3rMZO5hhFXwI5aPz5Ch0dMzK5GoPfBoyJUeVHu7r16vX/w45vDo+NC8Z9f/3h5L2iuijocW3dOFp3dK469kTeE+AO4OwTvA6g7Za837vEeNySwN/IWIeyNvSmHvYEbovgB5D3SeANbkyq1DYRsbOjtjz1zXbepgUpFK8hu12czIXlDng2+nz5rfvv6e4y4/fYpy58ShuLkry8+tpH6+89vX3/z4u3h3KvRhD0fs1bbx6r91lNpWenTWZE9XiHAUTlyrR8OS85S0H/k2RrfMxTasxTLrQ8z7N5qcfX1NMXyqL35fl3l/4W6vlq+/lh737F8Dl9/47cD4+vvTys7/wJQSwMEFAACAAgA16xRTqhYhaaXAQAAGwYAAB8AAAB1bml2ZXJzYWwvaHRtbF9za2luX3NldHRpbmdzLmpzjZTLbsIwEEX3fEXkbitEn2m7Q4VKlVhUKruqCxOGEOHYlu2kpIh/b8a8YseBejbxzckdz0SeTS+qF0lI9BJt7LPdf7h7qwFqRhVw7eqsQ89RJ5plc5hmObCMA/GQ8vDpUd6eiJAx4dZ0Vn2irW74EYFvFpTpJi4DFiqg6YBWBrSfgLYOJf51KttXtauo0eZZYYzg/URwA9z0uVA5tQy5erOrWaAHixLUBXRBE3BMY7u6yJPjQ4zR5BKRS8qriUhFf0aTVapEwedd+ZeVBFX/8NUOGDzHr2PHjmXavBvI/cTjJ4xuUirQGvZ5H8cYQZjRGbCG78CuM6hj3C7Io8tMZ+ZAD28wmrSkKbS69DTEcDFee7W6GWO0OQNrsyPubjEcgtEKVMtqdI/hgEIW8h8/UCqRYkdaaLvnR5QJOs94uk89wAhyeFi07ereqVB7/BFxrpDwrtAydPvyrsnhgzokmuDd1V7iSSAHC9nxACgCmjw3g5yjGH+M4P4rItQYmizzejrUk7HuAlUrUFMhWH3270vH9FL1tn9QSwMEFAACAAgA16xR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16xRTrDtXVduAAAAdgAAABwAAAB1bml2ZXJzYWwvbG9jYWxfc2V0dGluZ3MueG1sDcw9DsIwDEDhvaewvJefjaFpNzYQEuUAVmNQJMdGiYXg9nh7w6c3Ld8q8OHWi2nC4+6AwLpZLvpK+FjP4wmhO2kmMeWEagjLPExiG8md3QN2eAv9uK1cI5yvVEPeGndWJ48zjHCJ57Nwxv08/AFQSwMEFAACAAgAT5SV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16xRThep4UFvAQAA+wIAACkAAAB1bml2ZXJzYWwvc2tpbl9jdXN0b21pemF0aW9uX3NldHRpbmdzLnhtbI1S22rcMBB9z1eI/MBKGt0M7oJuLn5JQrKQZ3etFtNELpZCS9HHV06ybLbZ0GqeZs6ZM8zotOn7FO1TyvPj9HvI0xzvQs5T/Ja2Fwi1+/lhXm6WkEJOm2Plforj/LOPX+e1VqspD3EcltGuaNpi1D0/pKRWTtWMGUaRZJ56hZzntmINuAZsxRwltt38JfGiu4R9iPm8ars5Qd839DGFJfdxDL+2cMp+C51u8HkZxqny0lawNcphanFsDcQIl9wXqgFAIMsdcbhI2UhNkMeMYyhGUaCACOekEYVIyqFmXSOqCvONQEwyRl2hntZupLVx1BYJDSG6TvOqsaXrjMQYEUKAucIFdAajyoaqoUGtBwQHBkTRRhMFqLOd6VjxzgvLkaJeYFyYMYDx8bjH7d6e61j973UO5/yH4NkvOIuu3tqcMVe7f1qWSt6Fxx8PQw7oy5BCP366vLn1d/5qp3f99dXlqzeffXxgroatm3/o7z9QSwMEFAACAAgA2KxRTq8qd/cEPgAAH3AAABcAAAB1bml2ZXJzYWwvdW5pdmVyc2FsLnBuZ+19CTzT//84Y5GbliMyJZpPcqQchYmkQyIdyjGsUjFz5LaxcpVjHZIiRyrpcCRX2FaOlXJ0ORrmCGWuYRtm23861Xd9/5/H4//4P/6P/+9Rj0fU+/16Pl/P6/U8Xtf7nK2NlbjIChE+Pj7xnTu27ePjEwTy8QHOCS/hPqlxvDDK/cXvv8/KnC+/Sekz9z+CHlv3bOXjK8KKzrtxW/It9dlx2J+PT6Jm4S8/EXn3KB8f8vHObVv3B7uMdsEK1liFQH3w6i582nwvDLatPpicdmL85omKXQ/EIWuaVickFwquWqW/dckL3aUpVx5oJ0ilRaqcWAnc+sg8Kb19u7SKYwonrr1IV/cauHn2tv7A8eNPwtjTn0OH9d5crPYIPf7knmnuqQwkY7qzLM8bP1OnrQ/lzDYbjFdNNdU1k5D4USuwDoFPQGzRj5ZCzL5+q2pwQASqsmBedQwEEN4q7xrJv2TRj+cIlWGOX6UwsBvFcMaY1eRhoe2dEYX1bTMbFmEj5Ilvk5AqY7KHIthWKipSvyFxzdITuCjUOQQXkMm1X2uTgdX45a0ra8lqyfJxDyjz2sa7xRufg4fmOIaJF3XdF2HB+CvGGffg/PFxQ0LXfkUeiQlYISViuJtwbfVi7ggEGwFqQCB5tilIfuepbZALp11v+1CsexPifd1+AJ9ojLRVKTucHWlr1kf8RTqG9ln2AuYYGyFcyek37EGbtYkF1GPf+rNfUR7GGKv7PEYl25siC5pLaq8Bjr0qpVFfauPDdTO0qyaePe0PGWi40sjlqeMsGO85AscHspQoahkM1HgY+QUjpBxmzp9N6Li4kknsoXav+dnvK10pYE+s6XR2fCbkXt+QErA3HXUqhKRmjpEvls9FbG2S4yo3hzjhlG1mjJw9x5L0HyATkypszYryHTwWC0VAbJvdQZi8tkijM3CoKNpREgv7BxTny3xuZTq5bhA6gZF0An0gCm4hmqIbDGOL7F0u2EF8CGBOMuZRYvIiEWM6l8RkmyUEORda7pjolYyY6ZbuMpRxtjam1i5joMHN9mTGRI3keBWyzTNlaD2DSNl+0fE8cTKdWjmjkfs8YtQTFtbs+b7uOKiJJj3cTk+/c1UEeHOczGEz8LnrdQ++1pYWfsfFv9vLEXA22OvzWRk+S/CVofsWmBlDc6XX2tiOIbe2cgRlHMFt5IhYz8az5WtxzNhsQkV9F1EoStLjhlmTkVHIWGd8BXUT7psGfe5i3DAu5+9DlvQb9bMh9S+nrDAOIiVPdLDkK2QrfgXSFYBxxv3uwF0QKdJVVFybFv+2DqzfcLjXsjqvkIftscGj7VpsaEau8WCy1Z0gGmNftpnGBQoAWq8BiHSD2GL3TNuvVN/mq1wX1JWxGRTHHI50y4wtRxp6V86ddITYAhL7IC5lpWXj7M0gw6FyUWAUwHyx0e5TgLSB2gM3VocnZ+EMnZQw6y3dUYIVWuybF5SUL2oDPZeuiAGGoi6WIzL1sEOdB99ZSSsx7cbhs0FLVZtQgWZddDULzIlDzi1WRWCEcgzgGKfBUpiC6w4UPycjUuvQBraTn9IZmuOrsVXJqIwyorFT+OAj32nR5MuTjbR4exTrv+bMj2EOz0qnw5KM2yxd57XOP9qsE8cp2KuGHYWnQbZRikVjgOHOd22M7F1nrs0gsEtji5yN1uO6m/3Ut4Ka7Lzq9Wl2NH8Flw2gOP1klSwJ4WFcEjoOreEhWBssboHpdaijS+vXBgZkbRh0ayoR5lqTcZAx2lDrGCy3E1ZGcerXAkmJCAMXjekdx7K0SvsfUyAbdl8sH/00Uuq++VkkZPXLvG67YO8t9lmgudgYAClphngNQNMYrDzP8ts1W3EWc9sC47dkOypw+0qRbfIbxELvxADUBCFuzamxcHPMHBxM4w5TGHGMHJD91B5baUsAXDjFb3ho83DIlJKRTkr9pa/2Pr+EK3tQMk2alGfVTlGtsLvbllty9W3Fy9fM8gIcxA3ErMFKijWD5E09ig6fSUDAmg2mKymP5+w3wzaDIKMFBTd0jNflSOzpw2lkm33mzCBRRzimksQowMCD2FClWLgy5n0+k4FiEjSIzhAVLuuLnNaFBkJpDj2g91D+CZhNo3ZmG3a11vmXk8xga9QaaJLN1bdz/fgAtxXNh2Hi0LH72uiyh+UJrtk49lbUdgslVgHU3FbkY+/nMVqdxF4FQafWTcAGigTzvtaZHMlhnAKdVirKFs8sYDO45MQA6iwR9yT46V2wWMCQUlB2JFDlPcAn/1zL1CD0pmtCou5XmlAKELm78e732dsjDXc5a00cighwQoGgY+RAEN44kNRPn72nDXFAHhrfzWI6kzJfTsh4iLzqYrwxsG+6kzrZWWlsHTKSjGhIfd9amvg5nwkn+SdW2ppx+f41RgSucIBDdG5LlTU+ztoL6cGSAb8GK2Hg5k0qoE+ne24ff7tPj3Urc3EEUCnmX/Dg/7z6Lb7l8Web5QpkGn1+o79T65dXOly/zyVC+uivgerTu0jbrLeYq9f37G6cvoz+JQC9WrIwiM+p/IKHYJbLfXxDInzw1m7Smopf489GAQarRwjaPvNaSOy32DvtsSACaRHdXx+fPmUGaflM2M3H3M2XWKH7iz/P/sLj6uc8edRelSy14XeJRQFktv4WKW3EuYJcGXwua9uFX4PoAjkXhDfwJkdQ7cxvDHCDV+TvKL7FS5fVkN/FujC61/yO4saK1JUixoxO/7Q2lzDE1GAa0rtzOlK5RUBXrjZdyv/srcNvFunTzHHJ8WhAs/HUq8EbQd12wM/8JllC6NtC7t5xRs9Wt7Sudq1KkPshlDLM4WzC3og5+9sXuAhDXT0ka5Xc7D6H2emy6zN/xP6XhAe2ZutvCXF7lafwx5s5xkdSN7j86JHM1Sx8eRKTFqmc+l5A9gpObnk/cl7huyhLuRI+fmWLfisX/wMhTQBiPaD+ZfAPhaIUpUQSDhiOtXFfH5R02D/nsj8BT/2h0Q8bVECpB8baHSQ/YYqUC4UflwjLa/fX/bAPhBlE52BvOYz7+rCJ63+SHmnrerACDucKoT6U8J/8c3MLh+h+NPf1cVqk5e1xy7oZxYgfilrPVdThgaRE2l/G/4cxzm7crV39uCKA0jo42JiW5tmWPzpf4dtfXxfYDOVUuVDKhTT/QWn/U0+e0ftONkJBSuS0U1XiJhZ9lCTHT2AxyFDmUMOVdXL8TxWRVbr0DWN7WwVkMaWy/P3Hqn54EhzXk1xafjT3hA1oStJ4gjCi4uoYLNW8zENeWMhGdwPCOJan9PWHH1jSN9gw8aG04Z3PIt3MpDwkaq8Jec+G8eTJjL0CsU80xxX6voOfaeot5SFePjDGH7+LHH+easBe5ByiABWU4p0PK/2Hmg43SbQvlxBeoi6+u1jxsOCHI4IJV6k/XPmcvgroROn05sYkotWSwfRVUmCBdrq4IJVpJLdm2u7M2wTyisy6m28YN93nE6E/SEnhinfF/XvRdA3cKZ9dKra4nSql5KB45lA4HFOg5XQiSw6twNOcROWsPUMriuJFtrv6fJJmzex41j5l1d7juLR1Td9GpjsvNfdsDLD1b55sh2NHTbqgInNFegL1K1YCOYmKBnScTed4yn3etvfxHlG9RP08C5XJweoJ2oQIQvO3Fo7Txrqrt5zEI95t522SJ3KaNn92GdsSCsYQ8qAUMH8NTlR6+4melNw/9JJXp15ydEQTY1GwSofeJ71xZItjTzv2n4RqHPMqhbdqXr7fdT/4tmOZ96hmUzOqFk1WEDFAdjtZctrP9fPWO4G6yda+uXBckd+GVYRxI9YShQNvrJdiDqTk8Lbgj3dr1MvcD9mhx4oFGyRc8GiUh45PQ7yizZiUYkYVb1bSq9YcGV9Wf4AdFA2gFp1R8/ZtPOPM7HEUTpHHTOFjeNrvVNuO+yHRqLZlhgwroV1rRyp7evY9rT21ZM3nJAdeprbjSCrCsxWONSmdgrAudRVSrDHt0DJ6GIGXiZkxN7V/lBUGqgddEcd+4u2frEDQhyb7IS0f4koq8Dxd1IcHlRIfPLMJW7sGt+r9QbyvzuQONLb5DHBQcisSWP6eeN5SfQw7u8f7Ka5gjdM9FZiFjm5FjVewrSRPRg3vjpxkbK3Mn49gzdEsVwT01yfeIEdO1CsiNR9Junys4u3Seqpor4czWMPv7zvGTwopB7sWb7NTLihen1ruN9AwPNcgsfIPrkfifth11LuHjmWBynn4kKnBw6SScfPYIfRosf6ry/jcP7i5gy3V0292b7HAGJ4BywGMieubzNsDUghGMIYSgprO/IMPil3eXeLZFrhEgEo94x+eoJJ/uJASuoR63TsklLcaM454+e2mo9a7gsZyJZbQnZ10XMabbmy5zOiKoYzzViuloKjpUSxVge1sNdbP8L3HKQKrxelJBDq3F1YFppf0LAx6nnbPHfRlx0f02GrycaLLlP3iczhwDEHjTKwFvRHeROItvCZH8MO5jn7rSJQcZ53VVE55Zuh5TldlkAEzH2ybecOHSR89wMDe2PKAd59KBxm3QvaDqEzT7bbkoIGGK3ucwCq4Iz4zy8BWccxc00PG3es9eFvJ88NXG08dUCrKPPIq071SWLZzks47SleVdDxIqSMK2NhNYE2s0u16Uir/4I/ym4+XaOXr6gT6EopuRrSxfEfP5LWppZa81Xdx5u3yHJx3BsxuAWUyoI9nyPTy8gnXcBLGEWziKn3CU1rHpT7+RzlA4pYD2M2IwHU5cVh7Fnap0GqxuGLJzrlh3n4O9d6z2FGx1yzdSIeWBuyDA3xXPb3qEnqS7hlilsQ75F/IkdgSsq5PmNNZoPCg+R9IbyRFOD38xEFOFM+xfRDmvr7yrF0trDJw9C5WXAzqJ+Wh0PkkwLMjJrhk9x9SmqsHNz+kRDfPNgqorZkQF6SsmPIfTeQpdf8D2xONxzW0IIYM9yhcYpa0ktDYHcush5aEYAXtHy2R3JYCoplikvHFAndczHy8e6GlqPRNPoyxLrGuu+JnlQvvTlfflY/ob/7O6eNj3ELi5M4grmGdzVeUalNsp+nJCnpVQnEdhPWH/mAqB7B7Tu1xmkae4gfnzhHp9nh3ndJ4wiplA9qmPkeJzslp3pZjXNJ+K8V6qWDfOzbkXe4S/koXw/xDUh6A2qlEoOAZzM6attrtPEfFdUixTfFlewDG8FmEl7xOJylPTm+6JDpXYeglWpanvq86b10/PRc01tkR9hh9rkA0QVQ0ybldh/724ShvbbcEsjadHO/fwcLZz+TYYpGrHfpkmX604fc3+C1HhvYxH20LCwsX59nXyv0I5vmJcm0RmhoS/pRwbOTtpdFm9hHeedmhE77ZeGe52ficyVwcmvBuLMFVBffBpw3XVe4LH7bv8D72hwzzGPC9RtBamxqynLAT/eSctNhIZX0kRTR9X41f8zFew8O14shJ6qEPjCJMCagT/rTuDRjhEH5BBpfFUzdRloc3niQTl7QGnmLjCnZVhUwdfyPdQNLkabZLPYvLbQj5SMW4t7S24GkUmQbUYsIllp5LL9nJc3A0HVF2brpMvMZXma+24MNeduRdPJSoAm8ztXLtabXhbWYncluvP871lSXk921uknGYQsBSfbmGvGn8Cer+H9z7I7/8gWehZKJy+voWif08aR99dyQnbIXH0pHKFMKnZQ9cz6ZYJC4/Tf4n8CnP1PKfhrtvR2px92cKaEcANSnjlaWED7hNvRtzUsYP8/R6a+696LvOT8pfK+Uh+fh0JZo110RZ/YCatuzIMEmN/p5nJzIH3gAKpGGkMgrg7EL65Sppw5BZMN6OFEPFZ4gu3v7PtYv2/mM1iXF43lANX0LKL1ZuZYuLPKRNGdHbeHZjdO/m7uAmZzn5Km6KrzbSSNVW8DAY2Ty1qum8jyOStxIckIhNIc0bMrwzP/dLXRba8CKGp4JlQO4dppttY2qthD/UnuTprRufUEzCbozmCNz2NTVvUbfhOZYQrc4M+uapk3QFqOxrw7KdlUienO+7VtydqBw2UnRD7mNlGGMsNCi8L2P0SXsPNxtQNz3bmPKHSmT3Ieu16GpKW8G4GNBmft/VydN280jRJX2qy7wpI38I/w/uq48fADWS0H1TMwreZUhy9wfcieICdachYUeeMczD+VjBtFnxH4JWx5uXSRRMwB+Ca0DrAfouyY1/yA6ur68eKVd28PhD8Pwf2vFModBYZ0VxyEgRUQvtEvpZbeXpnX/IWS+J5Pa+7K4OC/LnsBiweacKv2P+ox9KGmmUNgNumT2/i+7D9E6Hc3bBXp0MFgS8DlIDpU45kDJK/1CGlCpvnukYNjcUGZ0JigIsFNP3sKFE9o25wB0QKTezKA3vq2TesxFa+Jgn7WcR0RPcQt3Xd5q5UMGTaiP6H8/MIEFPqanldYFl3l1PgpKr5nEbH3qBsedUh2l5tCKE0RPlZunmA1Ct0sQLN73s8YONaQZlyjfIZVDqzOSy5sMfDkrWFGrvSusP2e0YwwzlJvPxtlljV994HCOXVbfuioG+9+Y9kHcalVI+BUcBbkthsaBtGEV8/Ory9CcR3BAXBvQFDdOkp4K9OmEi/TPIECejAdOMdWgw6X20f5XLfK1/CvGqntxNWywRseVYBJldO1U7VTdV6y8pkIDg3+m1DHFeb20DOpn1T3TEfJi8SC0lubSufxfn4dHnb8d4F2tXko+TzDGQE5S3Uzl3V6LTVc7PQFIojvOVIAZVyXc/irT+/Ke563xUTkCWVIEctgCp5toeEFjTzk62VQWccy5zg9Xic7pouBSzHGMrjbmXeNXHcYSbplPZ6SG9q6OGLHm6jYWS5qNHgfZGBy1DecsQZ2HkljfOSYNtHoB3JMuLysCA+TKtCy8p77HrgGEdnxFWk5ShbtmjCaPNhcHk1q1ceoO7UWBdedPx/DbfUsLRS0LIEzytsOfN0GPJdD/famfLUI3TFADedD006V5bZkUBdlLSAjPDyLPAzPmz7XErzSA+Rxx3Q9N4JnK3191ZWRB0AiJVhw4PRDesbwLFYYVqPRFbqtEzSrHpGjql0N3RAN/j28LfuQUruhi47cJ3HHf5w/TWofF0BMXCAoPILCsIesSe2TqPc9qow44gbRIYJtqIA2PIx3XmuRViOheldOQ2Pp2q4+Yjjizd88XiJ4h7vXh6YbU6Una22Qi64pPLrDFnQlG0byTSDwZquA1J4qTcp7dxbsxRMe1aGZXcl47ipaPN+7itHUf2zqacfYNz2/HoUu/eEkWeo+dSMtxuZHuhFJR2ccLwPAyNH6Vw3El+nFVA/5D5ifPsSvrQhieVj5vLJDTfMnk6jpS8y1XnlT/d+UO5aX/v5F1lhzu8h72m/dqQ5SYte3iL8tOd/W9tTQqt/xAv79hM/hOalfaHTHtP3p3sUNdrvHPQQusbHw9Mmxnwdm5Zafv2WNAIG/6QDFzb/OL+J4z3HxIjg9vXY4Yxx/4wPbkh4NKh1wJdf0jbvXdtEn8v8JL7lpeVHhteU3BT6Mln3gG3K/nUintCKZ95x9aX73a6WEqefsvbhT7ReL9xv6TmW4G/Cv7fKHhhTSUNievY45aTHWom+Wock6rKg/HU5V9XdYLIqCD07R5pbtNb3KaK7kk8eHE9CJE6yxwpbvbuDqU8nAYmLRnmN9GpFnK3iat4CmhpBSy2IgJhxJZvxYn/2KLiZgaZeFkMdm39fZnNZMXCylPU6v9YeeKqbvOEibrrB83ZY78g6/b8rwthxDW3/m8shH0hR2br72uL/3WJUniXoMKvgpAQAboE90Y3UgrwuJCpRgNtdGjVlVJiBCycWtdY3GwadvoR/Z39XoRyyMeLjbmmtLzGGkloVcjEU6HK2XP6VzOJ4Ijwqem3e8FdmeqGy5R+oaWQzJW9yjO+slGTiUzObGaaR0bI8UBd5kMkynOqxUIyYBmf9dItpnOvsS6Ca9iRe/p+XQmdFXslAkTP94NfCmwPVTmDMXJFknHV5wDBu7I7+/UjZq9GGN2HDk1XI5oNij45ol4uWvdTXFj3Q+JZpbau5pK1HSB7Nl+fGD+GMGO1pq9f0H7urT7CenP9C8NFK6mFygLF5piltMI97DKhviei8JZ+vWkTZRb0VmO+bmHGTvirEmbi8kX8jXIVk65RHycqNca0iMOKK+1TYsylNkewp3JWxZ/LvXGO6KCwbpGkW7kW53PHViUjkGwgs+0iyRMTsaOy3zxBPTHAekX9U8PFC/pEbqhOyCasK6h6VHKB1c3ArZUy7KHI9o+IXN6b8YLosGL3IsRa5K+tF7p+aDny0LEsCiAUBTA195ldFrOTJL8Y8UuzYdueb4s8iD7hqWNdpc4+E+ly8vPTudDqEPbskDaafuMO5+Plvd44Nq0AaUovwjZKQBqmiJ57WBAzayVquTbq8+7L4OLRin5N0cu2+TufB6/Yu5icZkIHN3+qH8dz2PGZbnbsN7u1uyq1x6BtD0dq4FiTwPyr8qju3rZl9Qemc2XfkEqZDYdwj0JGS9rGqscckdUBdmuI43Cm4XUXb6ZLrpf/8xLxQVM6icym11n04YmPTZQVPQ6n6mghn7Uw5jIWLVM7LZFdCvTuLKdm9BmJVMrIH5UEoqnxsKrcONQ8lSipldD/fD6f1Gmbla7hs+Oi6VpQnJ50X0IUvFkKwpztaEYf5DoEqefbHkguHpY9oCVNyiLc7FogbSYPeajApXrGeemSBhTJhqGNj7dvfjk61lWZZjgH49R2CNWQJqwxhvBVaLnmw94DQbQOMapTzRC2zXiaDuZQwYzz5eXn2auig0FtvgfNOt17gpZ30K4BpEHbtipDpQHvwMvlmcJmXo5nzk4qqQVDWLZoGJs5USNJ9nRMXy5VYKe8DKGFT5sqOotALfdwTAfgh3TOLfY5ZuMLtCY/qwLRBnIEfOkEHVB74JOIWWeNhliwCaSZWq+ITIgB2H0i0qnpAwfRhyJqsyQ0G6bIFf5DLdau9qbmE9yhSckyUxHph+T3yz4l4Ch877IJPrGUtwxiEj2CUUlmXaFzM+4tu3bYsVmXM+c/ujAbgq1cbUWYk5UWpo9sYwV8Sy3HI8o/IKm/7IOwlzcMg0hZDeQUalkN9ceFz285P2JhjpkMt2u3suWWKyjZrc4vJCxiNLLNOgqElzRMgf1TzLjpmPBTVayxnw830QzobAAK9t8NR91Ck4hCNwuxgCpjfWXYeQoq2yxKYkC2WbFguRVjt7zdWDzq3BC2WDamOajJVoU+BJoxid2ZvNjnhRr40G1VRIYhhf2qAr4L8yDV2GVKMiJizUrtQTPsC7aupGsCQpmrbU0miFA2dbAFK7FtFVQMGOMhmFzoSopeUsbyhkFsS8k08SUk5cqjEClWr6qg+nj3WuQow+CnQnxEBOKjANKC2/ikLI/PG7BXlmWYY67C0LM9xYI3hZOaGcT1uBAV9kqr0Zxgbfz4elBcsZYNVajHyPqXgNFSjLHkiuoixu8jzukdchdEykO+NnAAxJbREcMP+pBez2t4iCRjVZM9RZKR2+XR8GcaTbLtQesji+Il6zWmBmS3mnWgg/dzQNxWSCMIf60PWcLEXiXfSKoMXqAhxVzm4Tw9H3t/VFZrccgwjF7odaYzgrU8auBmZI1tllO4jqm3FLduaKfYZgmKHUtrH2u4ss7Rk44gm9q66LmsU3bU+sfBHDNnHkOdozL9WGfgZzF4NgVvOuyFKW+BsULYhluyQB9yje1Vzo8JC/bJPu/LEfVFnfF7TeDqvcLWzSlBR/nQOFPDHNNOLPfp12ALG8e++FV1mwp3QGzz1WwjTrt+MYOHBfNgj6XJzTNX9YCrbSEeksmAiFMQnXCvqoMVha6sUQGagWqtZ21gpdZxw7UQ4aNwD8GELpiplk5412QjX66hfRa79OxcQAxsp4McoyZLpUn/Lv6GyrN4P+co+2iuD3XtGwvoa/Wm/wybNsd6vLIJ6e4V3foiDGG++vMT7XfmX6EeamDj27RJCOaTmoqCw6XQQVVBNZ04rMw2N2d0/Zkoi/EC2Fp2xNhUMkV5m5kOo8i+lPPJCjpsjYEt2ZN7XcwYi1sUs7OgAvdFgTeDk9yNbTqwmfayHwNWwTI47QWK6YoSSkzpMxp1fntJxrR39ufdn/66t8cnC3MgBjDgKNL3mOXf1UAE1TftMKRRMvtUBU2Ws+CIxGK1W9dYt6/Vd6bqLYJaIXBfDGjjHFcwOmtDlT5T5F6Ry8QzqseXLpGwBu65lXttBy0H/ZPCE++5MUdG5uwctx79p7v5fevMihcHOXyjZXVnF6tL6+1CM3NMuQynQuSjcibDPnMu2ZZwDfBrpOdfmBaXEqndje5bliklZjzT82Ku53Nupj6/kg6/0/HVn0vUFucGTjhuYaC2oB2fJ2YqTUnBHy9a/bZXUt7V9c7XRgXV9A8vki4xZi5i3NLAoZ9WRczrcWZuP7qa2bBCAL5IAh0LRIBEal+i595myoqlT6gKliHJsmLCv+2GUlhoJy8SfNLkQrZQd/hU45702clO/+Zr4R7WuKs3hMNQVmo/IZ5F2qpYHLgjHuoKNJlo2jLulREyqPA08heMMQtrNLbWHUCTC7eFFno/wrfiCJ/SSp/Ti7daXbi94q2ESeEl5cJCB4dFJJ0gLtS70cldLQKHQwmAliaA64OE5YvyQZXdandWhrqqmbi6FRUu9itJXAntEtGozBZ6NB0JzLoBJPySsWSbpeyy3jJN2BVKeObu5rbIOlcuTJOA9gVaSB79zC9qtkU0smjDwUXpLUbzSmrgJ8yV6cjoumfPFgWoLVzZrdO4NRKj/PyNgGxkoCwf/NiDn7xEAQ7/ozvaIrCOizU+OnqRiAIXRLRvR4f4gog0+UY1+eobHHQXbVt7tN/9Q7bQQS5WWVHR37K0B7cuPFIMVdkt6cD34TBfwpUi90W59dG82scWkg9uCWlqysouUvUH3YWJqVXHDKbNUpQL+R4X88mvg/8omXRUQM/3nTsZq+ywU9LBQVNzkXU+hvfcyiZwE5mS2Uo8s7IRNl8H82J/3Ms+OvUai36HNXXN8hWglilFvKWWrYzohxv8pwDXigJdQgauNJ6VNC2vCKXdA6MIZvsEqAbKERSm938waHgYMvEpB/uP4GXZM2eUtx5CqLBbowGj1pOyRxcRXNhMeGHO77EUohQthJKPwwdkc5WTJvpTxEpLbGRFIMJMiHBisa8EV4lKopHRnYYbFgk5fXIcDhZ7xS01C4ODBX46ngs1hA4LjCR64qwitIJJ6BBg3TDhCqiIz+F5ourPYb46m3C/APeEerlYMiN88kWH1bVo4dFYYXP++FgDqZ8cGXF7EpS1AuqbY+ii8xbmK7LNkoAEc28lhUWGslBCeYq8MiVZQFypE0vO/NzWGftly+OXPbLzKsQobzf9pJ+4/cWFgV+BuU0Kr1UGt3crSvACXWj2a7X1DdAsVzTyNNTqCVLpB2tK8J8w5vxWi4xoYfvpt+cYG7lIuMwxbMC2M4tr0H8Dx/cZnXSabLjiewvD+sVUJv1Wcn5/fkOLj7imQZkSJ/hTTf8S7g1L6TPOd+P3Fj4Ji+WySA1f6srvzzc78yXtTDZplV7KW57/Be4W0+gNqv/E9xY98gLmPyEXWeCXjavfn59+wqd0GRL2QFXmh3uR+JdwOxj+t5j1r7+3IOgu+WETKiCfo78W5d+ffzrNb6huR3ewWrNoyPw7uAtjQzsYiTm+31pg4GKLrLDn+W8bg789b/kM8LG+OVKUtOOXkfFv4FS6mi+OKVr1f29BlP9hvpG2hIu/be399jzrLbAndVsHfOXFH3ry+5dwZk8yVbsMkuq/t0jS/WnW2ZGqAn8aSATdc4+Im1f/cCQfdf4dHO8B+EkLFDzxVMiAW5WsXbv8WebsKw91RBCN4LqKrkofaiHCWvv1w7yJ1juUPbfCFyUKhxd0RejLJhjgqImNeBYJXz209jxppmuV5QyY3Qtu+ude/6a+kr5NFA75oKvV6JayCeWxvSylGqYEYqoTtZlGN8ccW3tKNId9/Gf2fHVBNK5UW9dDq8I/2U0tzFZcO1DetpXQflggNgpQw8o7m9SLMue/zKxQD2p+KfvTS4K+kHPKHGN4Niu9FcwBA5n2e01KNKJPd8pxkjL3nYCypt+mceYKOE8MJ8FYBWVpMj114TgJhWgy9ymH4aLKxksAG9jJqPbAmGelLA0PteShdR47vbZs6Tu3NmPmin7GHISjkdF8DSCbqiGagDD8EdpbkQtydNgDsQVv0o72B03YlVsVzeeAWZ9Wi8VlzjDaP3PslfWMPVUAMVDOFBQfnOgGkerdJig8QNtdBJPrIJkm2QqJ1uhJDusT2fWeyfr1uAe0UG4ooe0dk3WF1/7cSV+3YKk+3KwfNHN7QttqOJb7r6HbPUkAEy7+hurx63z2yvZQ0/OThm9g+O0aff0PIt2EC0dzgERuQQV4V1A9iJUVBmrq2MvKk3x+ZBgPyN/QEkpFRSQsML36A88jlPZo545hnSE+I7q0/pdEQGk0oMh5NtUcdbFWY1XdOz2ge2UvUD4XvfuZhqmMzpBRFICS2bmeUB/300LOf7Hza7ZZoIe3zbBnQjRB8mGvdEDyLlezQNNFXaV6y21Wijyg9QNqAkX+QFTLNm4N66eR2o8vqJpsCDMNw49CGDiiF3PXM0OmSkaZhMxwzrwvzMgPT3EU3eVaNOp1dsa5c1gU1OphVWsl11Ai00CTGVSqhvk5ZhPm1gaJFi466Zbq/kVvxqC7+GNZWkdjufVY5mYwB5Z5BBZBh7IjSGWSI6HWrESBGiQ4jiKf3HYOu+ydh0Rt6UBJIIq09bFHOZRWInzzUwEeleXtLyhOm0JWXui9FM3BtcmIOLje0dQp7Y363pkD/rtpr49+yCqfWyfnnf5h7Z90rAKaGXjNyqsrHGVHwJb+QTgLo/6VhOWfJP8tmBPO6B57Wii+9ofTM13s7r00J2Zlg+GnrBX+E/S/BXNC8sd2/SSdH28rxP+lj6U135hThPV/n3a0/5e+WUfNqDRRVezHW+9/G7NY/rnsnycov7qJfwFnvTMJ0S8s8CMHIP3LHGAfpzMP//Ns3Hdt/m/h7C/BSYbPfrz9qP8vXfo7aNAwMjxR+1sL638bQv6q76/6FtSnKSMSPnEW3DnzokPoy6RTZVbVPWEkrpkb8+3VlUkOWYtqZodYzOVogKTpjOtUdJI77Z4uyCFhxUJNRNis7iOa57toGqyVWzZhrMCo049TbU+ve6Jwgmw2/1AUqGlK1DJVbpb6UV5JfK/aEouBH7RnQKP1PpmYGUXsn5FCZNDTOWCE6dS1ZkM4QeOT2JqNUhEkqoFp4JbAfZPBooqLpPZSwfAkROeg5peTHvMmrgCYN6Ctbe76z3lqB26Ynd90XXYYYxnW077zRf96r0Va1vTgljsnKj7WTZuxlXUw2gYYiieq8efkx4Mvpyb2iNIIN018Rm59pMrqLypHUvS40eWx06R7qEqEZCrhahqBVoJblOy0RtqqRCTeiQ51fa1syIv2MMhEIxLt3782CKx5xDe06D0jcml4xVInGMXzZ04JF+fqsGpu+L4i1IjZ82JtphPq4imhq6MY+Fo1bFnh4rWadK4hEPruErZDCr2edj27f40nTQuGfSL7jfcJMPZGsnH3s/pFU05+X83JzAIYJFp5iqc4vwT96F2V2ShjHjx9tWLx5Z3rR+7x4uVr8Sb7z2gMncpTHQsDZON+n7LC++oTA+o+qIcFPwukpG/135G7jxU/EHnzvzAQbLnM51//y/xf5v8y//8L8/OPetD9iQb6C5v+Pr4Ja6IHjXffmK+K9ZJnrmQWp6T9CXF8LMBuzcIW/u7mxjQD7eqM9cyNAVbDo0TlMA6LsRf1IYy0cE5lPMR6oTS9qd280vjVSULR5UtEx/bFoa/py9TXCYgUcFRA0riwwn+oyXJV2MLpDdBjeDSrEJJfBt7i2XPBtmeORhkPefHkE7h7LcjB+9ljw8+LiPJaECbG0gID8S5wqng0RfCPAmJN6O11ewWXDMi6PXvoWKaFBlv6alzqZxxjziCdjYkKwnaFbYy23I6rQ+sYVr7Vo7K5Q1cRDVNt2WadsMxRKaZzWbYEMIapZzwMLohY2D7Ys4aea4zsKAseC8b53bH0gooBhwOd6xUEO9R3jhZN/FzAOPolT9FcIbLNTgmIBOXXOILaFhZrg+hm8xEap3KeJ7kbsVdCb5dr1/nOawGig8fmcHO6VA51WVk7zjhiPmIe7QiRYh5GHqKHtRGFdjGH9VYN26oAEiHT/VSqE8nFn3RYlOYv1mx81wIT3CRzvXbqHUt3SJWP6JUW8uydPlL4p4gffbETWXHgzfaEZxVK4lh3PIh6O1IbeNLogzInqS/QMU7HmKKSkQMas9O08nXxDihaGe2PUn+Wj5Ws1ZcWGWHOmLHag0dljJOJyatNm0TkY/hIpkd8rCE6I7kvZ05sLd25L0xz/qdpXftuHzQrwM1ILcsgUCGVQ7MU3t1rWhKcfzbKbauTHIk5priEb8ALIyzT8Jld2QS6C4uQF0lWZQQwbVB3zFivz0xu9scd6E3VE2yA6+1N/TAozv8z+dL/MidxOxow8ACzb0ISO9IGPOWlN/+hGtISa0Xtfzc/Z42Z06PV2Lq2HRasFOnf987qYrU2SB6dZn4SNvv8mUMv6tU1AGnu5AjNBhXxB/pjAHbP26zy+60jJ6UjZzhzDXNFzly6DEWgVZYQ2/PMdv2M+0qN5CB9wkRJX0XZyhLskCbTNgPv1JblBZOjUj/QrFb04eY0Y8sLHke0lckmT7jJn3/nofxODvKAdDgi/KbTlt53lpz2qWMZOiWNigBetlxPeTukKnjX4owftbo3b3xgs+AAYwAOpLbPzQ7ncHxrceix3jLBWtZAEbW8V5oNQcc2w/LlbKFtEyH9FQ1T29ttoUgvR61TDhGVhMIWLZIYHqVSep8JYTuX+bfvrcTZuT0ohA6yvS7fojvM/HR8GxS/mUyShr5JaaLyc2O3U2kGgj9F1PG1PMHonxo9Tt9AWpNnIov+/ZaBbDO9gUDFLdd522MUAPHuQ+PIMd7CN8ccbxjVD9w4FZWH6Jb66bSO6n31yB/ulqR1vORNdhSgMZmEGDkxuNSeVLVq0Rar418d3mM7T4Piq7xHrDDwukYZqf31q2V3SkMsFm1UafzmynNavY9rF++59AHe+/Nig+de3+KIvXdZUc61tdaIqZhFFzukfQsT2x92vXI5nramhPis+Sfmjm+Y73R6w614Wzo3BiQeqbxW/Up/5ylsdObvV0ZAWqwruuqTjvM0I64aFEsC9cKuIS69UxaF/sR8/Bvma36ViSsb/yr4r4L/hyt4Yb3PAD/bmJiZjprYy5nei9h/j+5XpPz8P4SOKY4FxB9Y7bKDW9wemDbjRUbh+Q0NNp8wxiYXeIgdY1ySmvIX9C/oX9C/oH9B/4L+Bf0L+hf0L+hf0L+gf0H/gv6PBS02xxiQw/X2DtxUCzWTTK8Sck/iMXf4SgSYETZW0Vg5jgubNH+2bJjfpAUtWdsp5b/tPycTuI1vqmag6B2Njsjq92hgDnAB84MvpytXTR3NQ3QvWtQ4ulFnC+h5+9IPH7Fpv51ntOLyBctgtfQTPIt9Pf7zSOOfTlj+Hx9p/C83rlZts/39LtSFOYwdv6P4dm2s2pnf70L9r9epSif/fgS0k0EnIZHznwR+w7JkbmFW5rxwtDzvfiNZapG/HtAgEFr+qxikdgn/vxcD5qw5pg0WgZp6X4AOmKpoRnlPndsb7j7Vc1Yyf2wtfR1dm65HPwRQ54f/en4Wdxe7y6Ss/shYC+r8nDaaPYhkHz8oLs+SxmpgodO0Zlq5f1tJsQVGDhbuO1WERXkFrCLg+ONYiSx9fgfBX6zOQwA63yt5KMyVkWwZ8C7ydWtRURLiSB6yn8BI1k8sCQnmjNj2vISx/ewxZpjlTJMyfy/kU9ee00tsUDGvsz0EOrBvE/PwkqgX3w+K95l9PtI8bXpMxTaDctFKWeEhPzzNv4pekaFXP/5OqMojFvDwFqRmaxxL/2TJppMKBcb9AWN6CXcyxI9CJ1M3QOW/ndQcVIgTUDXw7jxxj8/U0s1k8COooGjav9YwY1J1ksvZbcXwhjZFAV0GW84l2G2qVzIi2J8x1vUCU2NlOnlxj3E++mEBatRTrtl/oOFKfKY2mhp/ORM5ZkpijzYG4aZuhLFWslywxGV7jX2RSsromd7Gl9r4qgBNOsKAZhQDL2rcXsVeuFb+ob47vl+3bs9jT9JMEkKuQBqRyDK9ilVr0rnup3+BlcoY7HVSNi74tlfFNUTAVxxj33rwoXFbasnBD7qdzfLNRaV7qmEQn57l6jl8zJZY08ezBCFTH7ujNp8nhCX7dGsQqoJxrirni4PzGdXjqOIzMRoFiDROWjD81U18TkHOeE5hEvtcX0WCx1KJ0uUNzNK0OaUaavsxVRfomfj2TPf8KPkisrR87XiOSdE4qT6EHKjWLnKV6jTk96hWYbt905JH4Jd4fqOrGs2eml/NNdVbxTS2+xQ1bASNNTKiz2pTqPYF13Ra2eVcMl0hUpYOp12Vbt9YIVL7ul3Dg/9VSJPGWS8uRTovDysEZFZxWON44aMx/fZyw3bGV29yO2SOkQwkKr22FblknpNBNyiIFZFp/tuDbZ22p0pp5TgzS9e57X88mp5N2Hd5IDWAqctqrHGAPYHBvg7+lhiMYWNVLkVYjDyeaOQ8zOo1cllrul2nFafBEAVKiAF3DTVp9OymGunr+NYGNVnJ1Gc0szgGbsh16Jfy3oovDT1V57TrVc+POW+17fAm+48oxjrrN0ylELdnw8aRrPQA0mpDiIdFLb2ydB1eTiSd7nmAyB4sXS+StrKsIHxgndBaJpzZy9bvfqWwtr/26/59TKvWraDhvpAH4zas0N1QWPiVPgdF4piciCZIpPYiye/6HG7rOdWnt2eUFI0ZzTAVCXHgMK770AxYRmSk2PcEREdM+ogwEDd9WxuBnjgL9sqIYM82ZkdPtJNr912eXsUsWr/M8DF41xYivYY1NSSFutP8xeiPbPAZarpxVlJLk4b73Fmgp+8yhGapZXCYZA7b7unCemKNASHAY7RyPNVmpYDvc5Z9M+ju3tFu2mbf00HB+xkXUJOpXfHvV1hgUPqhwkBT1ue9SPTk5cyqoWY2BcaZ2yransqyGMQ6M2W2VFFmJTqwvVVBJ8DvmBtLwWOM+pSvc+tVS5pYD3fHVhU8SSAmKOATUJtpnjYs9Xxn1CqQQ481xo9agVLpP+Ebjg5vez9G1KmM+BCF/rQJOMw2GdgErPdSCt2DeYSHt4EgJOdWopA7IGzhrPL7GiqH1AQKnnyxVrs0XnWIqSVrSA/S8QAktZ1DdRyYz9wCCqY8LNOXTn3VMVSRma1I0WbsTTv0/YJwhxyMMh7tQ2LeKSoyGqxuva4c9ooGjAKIRgEG+nwqzVLMspzcTNmU64AhR6e+KebtCNU1EA+P2vG+UAm1VI1Do1jf+L7q8GVPcaP0rjLEPNFLDGojs2prReGxdDdbLScF5iHYVRV6SfhubgutLSCIZRConZmUQCSKDJOC8Myuh8CpPHXWwpnxNEjDS0Swuv080ynb7PHDTndw0mx9VBHbhzM7qIC6j1T4epLPLLxpvuXMJoldtWHZCCixSrujFEpla3uT2fQyyW5yUWBSYk17f1AXjNGcxxxoQW2engOYY1QtMIanjA8SkEz27AqP2YzZOTy1Ch7ZFdHubo+L0Z7bIjI4N5LgtwpfXqB8dgaFWs5xJtWljlQiDY/D9d2ZkPn4xLl1Mi8N1JOZp2KplTLyI6T8kb3G46UFMOMrRYhljko07TJIFGMPulLrmYGYTD2dcaFNXpYzQB4SBjZsEhzGncMeVHrSkkCLZUqmWUynob/EHodiTASrLcLkHiFf8oMY+azlqvATT4+c/zQ5MxOEcoV0j3MFbTKTXVD07hqgRuDg66Ry01YNBrNl6Dw1k2IP8TkK0SmrQSClP78mlO58aH2HWhSJskRaF9LWJ2VYyRcinspTSHBzjJu8z7Cta7Dd0x2fcx4SwxNcH0A7kaZfN26rZGLgeERWuoYUmJzgqJQFAbJKGV7UDK8Rvu2d4LJgctn48zAvvcDCE95FxsfDx6YsOcmO03ZVhxJRpgGpukH4BrouG45Q7tZe2D29XU/u2ujUen1/4mnSrYPqb4ve1g2//fzy2WPPS0qkgk2xABJ9vewNeP46nVbu0Ch78X0Hdazs5RriFdVZ30EzFMxoANqdk3zWmMoZYNCupdMOZw88iIRkUDx31fFfMDTcl7FuDGteyYZ4GNNbGNvg9UP0Q0uBqzU76O2fyoI5R+hQtmOmpe3cLeNAR3xjV24vHY6QFRHmj+IT0/R2hUF0Aq+wyqHqbza4ZcwJozrKnMF27QExhAo63Es69bJ5s7OUV+Z4YrbupjsLtEUsqe/ebV0doQmKY5hLyye3cDHYwnY8CTdeJSFWB2/Aq0LiGOG+B7caOW4Yw46u1kl9QvYX/WiRURbuf3CEOVF9eH4LvXJ+W+VNkxpGujmGU73jEEu9SjmhN23KYskpEtz6PGvP+frwlXD0q2uAgaIiFbHL7+1t5tZHAdQClNUHKi/5s9t6yYbyQl+8iJp4eN+yTMPyyHyyYyLXcZmjuORklJnScOEfs8Kts9NNNs8zikp6HMjgyfmagndJOHl01M10EztA1G1zjDynSH+LvWu9XV8EhxFB7qwKmVrNyovoC/IldzaVVgOzDwmQ1Embl2dsULi6NKAt7whVCc6qHA+oN8eErsZyYHPWmEc6REprmwKkTVkq6jqsfr4yU3oh4ZEUIM/UG8guBcZ4hNksBTYwr82xOnXCDWmfp+FjuVWSXSV7wkeyw62zolbQrIQaDgNozHr/iHCV+ogHjeaYpdlmoHlpgFN1aMDUi71ovymPCLrH+OzsDBGKmx0ls0fjEVECKOt8f06hF8dFjqT+Zk6ECQevuqutL/+Zmn8u5AE512aOZrU8po4z0S8YC+q3Z8DLnbs8BqaCjq3afBRaP/eSNWjw7UjlxgluTjj2ydV1xBrjnG2mkfSyDlhWffWetqFD99AVPUkb1qZoeIwkCnZQ+VB3Zh1/weZpiIdEsoBbjR6wgTXg1V7EqLGn69WjHlSTxoKyn27dMTF8v8AbzQiKCFoWHcHXRZuK1g7vdU9r11f23zEUZp12+YFvGtS7Ur1obrVepfqzOXM9O77xyiej7e3W16xf6uvmja8rv2pq71o+YT2b+t4hojwCd+xH9NKZmKMUYNGqhHbmzYpsM6NRaDe5jvlkzpM53PaPpV8nmHSleOtLA90rWPlkZPp5RNLs9jNF1BWU2F7WwGbhgevCxzhw8O5MS3At56ppHtkghXG1CGV8aJZRlG1WZZXkC/YssHV9dhjge5AwzmGPj4sLDmeplCYSld7MKsPtPtcR8l+Ups+5iHSm7qeIFovhBQJHmDDinP/YLfBlysT5yhqstJJfFHoM7eWYEAUYxOqOj3lEfbmTxywcxtIdNxqMAfjKBrAS+amm+VVX7zNUu2FXzJ9UZSqgFd9PkHLpqCu93DSALVGvjB9/1Thn4mXkcwAfsX4cQbHNwtkcnD60VCJJHIjjZkhgp8suH64B/LdwQCQs5suHjIgA+o1VhaM48nwjuXN+wVYGFy55YW1sFcJC2TN1xG3zI2NnIZ1EdmD9GJnBUBR97uMmL1ul61b/bKO+pFIxGN5sMsT250bcHR1B1Loilk8EGSmb+PXKo0nFmeFD+M1z7JNNYelFiBydJIaXfXdZXRih3bsNeLmfYZ/pSUYnGoE935YyKYHeJM4jcmWTz3pE2tTDfUz6FDfFn7Qbb4sGvO8Q8OV/Wh5DKJzAvhtcOM+lhW5oy3lPmqeCOdRBLPsTVhCQCASo1UoLJ8Suhl/+3M6CX0ZYp1681ApeG+duwF55cvjd0ql2ljypOY+R6QkNBAIqTRt0uClGM+d4i7wi/It/UDTw1lwhZo3CP34XCI8Q2D1KrHBZi0P0tGDFk3HSIvuzCePzTeNOt+wCnoKjGybEImecq/c4tfQaoPsNFlbvH3soJey5A+d2IKNkWsAKnjCJZ3Ptkaxo+XXwTCoGU+vksDgcYd/4QBN1M7y+mXp9t+mQZMRMTU6TTBz7Sx9X1h1CD2hinMFL5TP2THji6Z5f9iS4EgO20J2VJvZfPl5V334LCZ3EUxX0er5tQAjdKJVpAH0flt+a4eFV5ei5txofNNapgOJsaUVnE7IipUWmQ/YIgsGGHKJQn7/NUIZPbnhKAzpY1fCY2+Nv53EUxDWppp86xxkSIeyiIuOPRm0TqRrjKOIH9ARRKMXwTWCSTYYfyJfExbACUFMMjGlbPkHFlNYIZhNmLTD+maWyEWTqCviyTNaEOvJVHFPB7es+EJXhFP93RzxRTTNVrPbgen3PLo4zc3m/YWu+EaOZPWN2f+nb5DVquCM+pOgl3DHEYbvoSHGg85/MnE7o4K63lEk+VpAQBjaBRWpvgTKDNhPNQc1GQ8X76TVp1UbxtxAhX7s52tMptKP1oNPePH7H+8hcZbG0/sBASMvqW3krGdNv98LC1cPHDsmwW5Gs1sEC9nBBFEDcxb5n4U6Xty5CPfvdiOOs7vEbG8+l623taFXU/bGj9PGSPr6d9z0impeuvNMauf592es7RkI1d9ijrySATSG1yCaVvV2BY3a10Jmz0Pbw+X5wppJYbSk1NW+ld+Vbm1Nz9hGLJhR0mgkVTenpR3JuhFVWbHIVZemW7fFnq0uIAAerzDxJbK7P7q4tASqHfsqufkqQw01ExyPcScHWnqOP8VPqNqzb+F8+f5PDn01IKbCNXw3N15bK3UOMiAWvnXkLZb2Nt2/qN8VEnlvVX5u1x2nRHERLLBckafwAFhqJDO9XTIsFo4OXwQ44cLjJkmnEGtT8RXmP/l8+p3NYXBhIjwIcFnKutD7x23SPWw8ukzXikRQs+vvkiPynV2Yf+Rms+SGowcQNcR6zFVIhBNTC5+r+49aHhUkLvYW3abDu9PUqqy7J/DYjMw1X8Yssd44C+DK5xoLMs/XIuwCdQbN7EkuKji++lMH9yyfs5ERqtbtRjK7GLeNVqkpSEr9/De/CK7N3TDtGWxlHKPdA8d5o59a7fNw/Oy1ttuWbu575X1BLAwQUAAIACADYrFFOP45FpVAAAABrAAAAGwAAAHVuaXZlcnNhbC91bml2ZXJzYWwucG5nLnhtbLOxr8jNUShLLSrOzM+zVTLUM1Cyt+PlsikoSi3LTC1XqLBVMrKw1DOAACWFSlslEyMEtzwzpSTDVsncyBwhlpGamZ5RYqtkamIKF9QHmgkAUEsBAgAAFAACAAgA16xRTvJv0mp/BAAAEREAAB0AAAAAAAAAAQAAAAAAAAAAAHVuaXZlcnNhbC9jb21tb25fbWVzc2FnZXMubG5nUEsBAgAAFAACAAgA16xRTuktK46hBAAA+RUAACcAAAAAAAAAAQAAAAAAugQAAHVuaXZlcnNhbC9mbGFzaF9wdWJsaXNoaW5nX3NldHRpbmdzLnhtbFBLAQIAABQAAgAIANesUU7zEoSnswIAAFEKAAAhAAAAAAAAAAEAAAAAAKAJAAB1bml2ZXJzYWwvZmxhc2hfc2tpbl9zZXR0aW5ncy54bWxQSwECAAAUAAIACADXrFFOIFQB240EAACKFQAAJgAAAAAAAAABAAAAAACSDAAAdW5pdmVyc2FsL2h0bWxfcHVibGlzaGluZ19zZXR0aW5ncy54bWxQSwECAAAUAAIACADXrFFOqFiFppcBAAAbBgAAHwAAAAAAAAABAAAAAABjEQAAdW5pdmVyc2FsL2h0bWxfc2tpbl9zZXR0aW5ncy5qc1BLAQIAABQAAgAIANesUU49PC/RwQAAAOUBAAAaAAAAAAAAAAEAAAAAADcTAAB1bml2ZXJzYWwvaTE4bl9wcmVzZXRzLnhtbFBLAQIAABQAAgAIANesUU6w7V1XbgAAAHYAAAAcAAAAAAAAAAEAAAAAADAUAAB1bml2ZXJzYWwvbG9jYWxfc2V0dGluZ3MueG1sUEsBAgAAFAACAAgAT5SVR6kBxHb7AgAAsAgAABQAAAAAAAAAAQAAAAAA2BQAAHVuaXZlcnNhbC9wbGF5ZXIueG1sUEsBAgAAFAACAAgA16xRThep4UFvAQAA+wIAACkAAAAAAAAAAQAAAAAABRgAAHVuaXZlcnNhbC9za2luX2N1c3RvbWl6YXRpb25fc2V0dGluZ3MueG1sUEsBAgAAFAACAAgA2KxRTq8qd/cEPgAAH3AAABcAAAAAAAAAAAAAAAAAuxkAAHVuaXZlcnNhbC91bml2ZXJzYWwucG5nUEsBAgAAFAACAAgA2KxRTj+ORaVQAAAAawAAABsAAAAAAAAAAQAAAAAA9FcAAHVuaXZlcnNhbC91bml2ZXJzYWwucG5nLnhtbFBLBQYAAAAACwALAEkDAAB9WAAAAAA=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ULTRA_SCORM_SLIDE_COUNT" val="1"/>
  <p:tag name="ISPRING_PRESENTATION_TITLE" val="Bài giảng Elearning khối 2 - 2018-2019"/>
  <p:tag name="ISPRING_SCORM_PASSING_SCORE" val="60.862069"/>
  <p:tag name="ISPRING_OUTPUT_FOLDER" val="C:\Users\Administrator\Desktop\Bải giảng\Bài giảng Elearning khối 2 - năm học 2018-2019 (Web)\Tệp Nguồn"/>
  <p:tag name="ISPRING_FIRST_PUBLISH" val="1"/>
  <p:tag name="ISPRING_PRESENTER_PHOTO_0" val="png|iVBORw0KGgoAAAANSUhEUgAAARYAAAFACAYAAAB5mlOlAAAAAXNSR0IArs4c6QAAAARnQU1BAACx&#10;jwv8YQUAAAAJcEhZcwAADsMAAA7DAcdvqGQAAP+lSURBVHhe7L11fJV3tv3f+x2XOz7TzlSm7kpb&#10;KG1x95AQIwaEEOLu7q4EgrtLEiJAcHd3KHV3nU59/d6f5+RACOk0vZ258pv+sV/PsZyc5JxnnbXX&#10;Xnvvq+bUTtbsldWau3KmFtct0fK1jVq2YYOWbNysZdt2aPW+/dpw7LjWH3tKm068rO1n39XOcx9q&#10;14XPtPe5r7T/RVmx94WvtPO5T7Xj2b9p69PvaN3pZ1V35JiW79+jpXt3a+WBw2o8fl4bzr6sXS98&#10;oKNvfaoz73+qpz76XM9+IvGjxFd64XPZ4gsuf/Glniee/VJ6pgPx9BdS27jw+Ve6Ij77Uhc+vTye&#10;+uQLmbDf/vRnX+kZXkdHwzy+bbT9Heb62Y+/+sY4w2NOfiwd//vlcYzbv1uIn//fEUf/9pWOfPTl&#10;/0gc/vALtY1/+mv5kL/vQ/2PxOGPpLZxiNfTNtp73Le5rb3ntN921Zy6Ss2pqdK8mula0rBEK9fX&#10;a8WmjVqxdbtW7dyjpgNHtPn4GUDlaW0++cpFYNltAQuAQuxrAZbdoMP2pz/UpvNvas3JZ1Rz6Cig&#10;skdLdu/RqoNH1WSe48Lr2v/q33XyPU4ygOXC377QcwDL85+Z+FcAi/QUz31ZAGBPtYnzn3ypc3//&#10;Qub4FK/jAqBywYBFW7Di9qfbBo/h33FFXPE7+J0GNL4pTn8PLP9SwPkeWGwg821ApKNg1QpYijW7&#10;plTzaqdoaeMC1WxYrZptG1W7Y6ca9h3Q+sMntBWmsfXEc9p2+lVtO/OWtp95T7svfKI90IjdT39p&#10;gcue57j83GcAy0facOZNNR57VqsOHNPSPfutqDl4Qmt4jq1Pv6WDr3+m0x/wzf3BZ7rw8ZcWW3me&#10;k9UCF3M0AWMxbMViLJy4bRlLe+ykfcZyJbCc5wRvG+cAlLMAizma++xAZAFMm2jv91wBXvwt7f2e&#10;03//Sh2Jk23YimEv342tGLbzv4OtmNfxPWP517GZjoLAvxRYZtbkauaqfM2tKYexzFHNxlrVbd+g&#10;+t27tBa2svHIGW05egFweV7bTr6sLSdf1eYTb5AOfaDdT/1dO89/Arh8YcWupwGWC3/XpnPvwVhe&#10;Ut3hs1q5/xgAc1yrj5xX85mXtP3Z93Tojc9twPLh53rq7wCLBSQE6c5zHG3xFWFA5at2U6H2Upz2&#10;T/ivBxEDJPY48/HnMInPLwOX1gDTGmiuTLfaB5HWz2+/3BFQMY858T2w/MtYy/eM5b+BsUxdnqlp&#10;y7M1a0WxFjfM0KoNK1S3tVkNu3ZrHYCw6dBT2nLwaW09Cts48YI2ctxw5AVtP/U24PK+dpz9EICB&#10;vVz4lONn2slx+9N/Q0uBtRx/TqsPn1fDsae18Rxs55n3tPflv+vo21/qDHngWfSVC5xEFrAAKt8G&#10;WNpjCFekKDwvuEeKc3mcaYc1nII5nSIts5/4Z/i5szCptnHOpFUAX+s4z+8xj28b7YOIdIrX803x&#10;PbD86/SX74HlvwFYpizP1bRl+Zq+tFjzVlUj3i7R6i1rtWb3bm08dFLbDj+tbQef0VaOm2EuzfvP&#10;aM3e01p/6BltOY6YC8DsPv+R9sBe9hnd5ZkvtOOZT0l5PrC0lvVnXgVUXrMEWwMqJg0ywHLqAzSN&#10;jxFLP0Ek5WQlk7LiGcRWW3xJfKFnYC02dnJ5StJemvEUQNA2DLC0DQMsFpBcEV9cvO00TOo095/h&#10;9V0Z5vZLYT22nWjvd5w0+gnC5TfF8e8s1LYn9HYsFWorGpvrJnVpG98ltfquqVB74NBRwDj0weeW&#10;ePtPF2xbidGHjYYBK28b/x2C7j8SVVvf19FU6Oue7x+lXFdVLy8FWEo1dXGpZiyZhIg7W0vX1cBa&#10;Nqp570FtOXBK2w6c43haG41OsueI6nccVNPe4wDPU9p+4hXtOveOdlMp2vvUx9pHGWU31GP3CzCY&#10;F/+mXS9+qD0v/U0HXvtMh9/8Qsff5aR+n5P1I1IUo2dw4hrh01R+TFwATGwBm/kcDeazz1u0CpNu&#10;tAp+zvxs6zhL7t42DFtpD1isE7xVnOKyiStuNyDUJto+5ttcP84J2pH47nrKPxdY2jsJ//8ALHaw&#10;/GeDzL89sExdUaXpy6pUvaBMk+eVaMqCCs1eNVuL1qxQ7eZmrd+1S1v3HdYmQKZ57wGt2bVPDTt2&#10;q2n3QW04eApgeU57zr6uvegq+2Au+8lr9r70pfa/8gXshLLeW5TdiKNvUzp9lxTgA9vJb0TS1kKp&#10;YSRGu3jqM8q+JgCWpwCWp+zA0oZ5tE1vzPUznLSnAazWYf2uNqnQaa6bcm5Hor2UpSM/93WP6fjJ&#10;+F1Ly/91YGnvNX4PLN8uNfu3B5bqZVNhLFMBlgpVzi5Q2aw8VS8u1yzKz4vXLNLqTau1fsdGrdux&#10;VU07dgAsVIs4NnJct++QNiPu7j7zsvY/9a6OYEg5/CKg8vKXMBTeCADl2Ds2QLEfT0EPT6NlnP37&#10;5xeBxZbWmGoM5d5PDUMhPvuM+JTLn/HYK/0fZ/5GKtImTkNFT314eRiwOfM3AzqX4lQHQcWAw78j&#10;sLSX9nwPLN8DS0d8MBfLzVMWAyxLp2rqokqAJV9lMzNVMTdbkxcVaMaKCi2qn6XadYtVs75ONZua&#10;VU+KVLdlg5Uq1W3doiYYzNajT2nf2Td07Pm/69irlNHeJN6ygcmJ9y7FSdiKYRNnPv4MULGlOHbm&#10;cg5zmrnt3CfmPuLTT4lPuPzptwAWw1bM77gUbUHFXD9FdJR1/NOBhd991JRbvyH+J1Oh74Hl24FI&#10;e6D7b89YZi9bpJlLZ2vqwipVzckHXNI1aXaqKmamqHpulmYvLNSi5RVaWjdLyxsXa1XTUtU2Lee4&#10;UivWrbbAZQMi787TL+oQpeSjr3yuYwDLSVjKaZyHZznJTQXojLnMSXWeNOSC5RMx+ojRP2w6yTl0&#10;DBvIGIBpFZYoynNxIlrRctkCB0DqFM990gILWwpktJtvCiOcnuhooLucaBNGWG0bporTkehoKtSe&#10;gGrApu1J397jbJ6X/3p0VG9oD4DavY336GibOML1I5Y79VJYJ2NHg/f5cJs4BFv9NmH9rpbnsL+O&#10;o1w3f8Mx4wxu57W0fc3tPcY879eJtO0Juh2+raP/m3ZE43Z/x3d9vnZ+/iJjWVRbr3krlmn6ouma&#10;PLdIVbNhLNNTVFIVq8opiZpcnaTps9I1d3GR5i8t12L0mKXLq7Vk+UwtqlmoZc2Nati9T5uOX6Dk&#10;/IYOvvh3HX6dkwxgMaBigMTEOU5+E1SmARabS/WcKQW3CVOxaRvtsYsTPFfbMIBxygKbfxwdBRUj&#10;snaUOXzdCX6lLb9jJ3xHgcUASPuP7djv6aie0lGwafdxHbS2f6sTrIO29YNUH9tGe1UOOxAYADzG&#10;Z+s4/1cLNNqcpO0Bxrep/nT4b2wHHDpc7ekosPwLHncRWJbUr5cBl9nLF6ga1jKJdKikOlX5pbEq&#10;LItVcXmMygCZybNSNWV2hqbNytLMuQWaNb9cMxZW49pdquVbtmnNwdPY/V/T/hc+0SGA5ThpkElJ&#10;bFUa0x/TItoakDEMxSrXXun9aK9E2x6IfB2wfFMZ99uwlW8DLN+FIXT0Z9sr0Vrfrt+BnXwPLC09&#10;NO9/aYGIAQ47uHQUMDr6OPPc/zbAsrh+EzpKs+bX1WjmsjmaMr9S5dPzVFCRooLyBOWXRamwIkyl&#10;UwGYaTEqr47RZBjN1Dl5mrqgUjNWLdDSTZvVZIDlzBvajy//0GugPlWgU/wjjaZhUqDWZWAjup7G&#10;5dqu9wNh1xjV7HGSx54AoK6Ir2Es/38GFsMG2no12gOWo/xvvgvYfCd20l5j4f8BxnLwfSqY1je4&#10;zWpvwKWjgNHRx/1bAcv82k1aWL9BCxuaNKd2mWYsnaWquZUqnpKtwsnJyquIJIJVWB2igsmBKqoM&#10;VNmUSFKmVFUvKtGs2vlatnmjGg+c1JZTr9Mz9AkVId4UgOUEb5LRQUxT3VlTDjZVFgMIH31BfH6F&#10;Z8T4QU4YILks+EY2eW+bMFS1bXQ0xeno474NY+mo3tDRE7695zOgYsxdrcOAwD/VvMb7056O8N1u&#10;61hfTIe/zb+mga69VKGjqdDB9/jfwlpM2JlLRwGjo4/7twKWOXUbNb8BYFmzTvPq6zRr5WK8LNNU&#10;PL1IeZNTlFkRrqyKAOVXByivyg+Q8VNRVaDKZ8RpyqJCzamfr6Vb6S3af0Ibj7+inU9jkntFOmiq&#10;QhjhTiCoWSKrJbbagMbOKkw6Y4TX1tHeSd/eN2h7J1NHAaOjjzsGwB3tcFwprHb0dXe0CvN1btPv&#10;8nuu+N1GzOQLoSPRvt5w5c921G36dcBiP+EvHtFNOgoi7QFLu2DTAiqtgcWATXuA0/bv+R5YLmlR&#10;l7qbGzZq3pqNWrB2veY2NuJfWaUpi+epdPYk5U7JUEZlpDJhKTmT/ZVTNU7ZFWNVUDVRZTOiVbUw&#10;RzMoRy/GSLd6n5nZwlgFmhD3vCwdeAM6aUrNfLscJ47xYTVxApppAQmMoyMnuGENHaXmRsnvyHN2&#10;9DEGWI7Arr45vmw39ejo6/7f9riOgIo9ZbjyJPtvABZAoKOA0dHHtQcOB979XCbs4GJnMt8FWL4L&#10;yHZ0pkpHBeYOM8RvIfJeBJbZawGW5s1auH6L5nN5TsNaVS9brrK5s5Q3tUiZkxKUPilU6RX+Sisd&#10;q/QSb+VWjlfpjAiVz0vX5BWTNW9Do1btPaJm7P1bL3ysHZjk9gEshwGW4wDJMVN+g70cfd9c5jaY&#10;i5VmtNN/0m4KYLSFDsTRDvbXmN/dEXDpOLB80W468r8NMDr0eqxKyP9yxvIvAJYrWBG/43tgab/f&#10;6R8B0kVgmbthuxZu3qWlW/Zqyaa9WtS8SzNrNqhq8SqVzJmunOpcpU2KVWp5kFKLfZVa5KOsMl8V&#10;Tg1R8ZxkVS6v1Ozm1VqBxX/dsZe0mZ6hzYxP2PnSFzpAb9AR3qCjUNcjgIwFLHxoLWCx/ALfnGoc&#10;4TEdARXzmO+B5bsbu2w6QMfifywV+hcAiz3taX38Hli+A7As2nZAy3Yc1qpdx7Vqx0mt2HJCi9cd&#10;QnfZrukra1U+f5ryZ+QqqypG6WUTlVY4Tpkl45RbFaT8mfEqXVKiaY3LtXDLLtXse0pNx99SM2Wg&#10;Lc+SEr2KkPv2pzr8LgADsNjABaaC7mKircHp66+TUxuAaQlz+WIAKIda4ggemKMdiH8FY+kQG/gf&#10;GsX4rV7bdwSWI+2AkmWGswxx/zg6rLH8C4DFDiJtjwe/T4W+VYn8ImNZvP0obOO0avddUO2e51S7&#10;83nV7HhWy7ac0ry12zUFzaVk4TTlGXCZFKf0UtKi0iClw2CyqvG5LCjS5NoFsBbm5G47rJr9z6jh&#10;+GvacOE97Xz5Y+15/RPtfeMz7X8LIQzT3BFYi+XCNB/gy5x75rqoeNjjK/JoRGCA6BC3HzRBrmcu&#10;WwBEOmPAxWI0jDc4YtIq40w1AbgcaxVtwcaY3trrMDapWeswjOqb9RWbBnPYAGWbOMLrvCJ4zJH/&#10;arTzfIapHWwJO8Ca26783V/DZuyvhf/t0RbHqHkfrGj1XtiZzCEeZ94TE0ZDO9bCQg0TNV8ah+le&#10;P2LeZ/MlYn2ZcBtjSA+bI4+9WMq1v9fmeDHa/4ZsL03pqHbS0ccdQKg9wOtsGwcNiPHaD5nPodEa&#10;7P+b1sdvMR6h3Z/v4HP+n9JYFmw+AbBc0OoDr6gexbXhwDtqoKSzCpBZtO2oZq7fqoraGpUsmqGC&#10;mcXKmpKu9KoEJZeFK6UyWnmzclS+dLqmrq7RPB67aNtBLdt3Wo2nXoK1vKdtL32srS+iu7z6qfbQ&#10;lGiA44jplzFlTetEMSfaJQv0IT58B/lAHuDDeYAP6X6MdgeJ/ZSvTZj7Ln7ztaRTFlBYM0NsqZX9&#10;+gkMeMcNwFyhvVzp8/iu80G+6dvYfv93Ecza+x2H+B/sBxBNHOSyCXObfVbGpZ8xYAwAmrAzJ0Dl&#10;qAEUAw4tYS4fAvjtH2L7iWmuG2A/gN/DCgMWpmPdNJkaLY2T7whzdg6R/pqO9qPcfvQdc/kT7X/T&#10;fLFwgvKemvfXnFwHOR7g5/Zz3MtnYq9537/GQNYesHT0to4Ci3k9HQkbCF45mLojDXrmPenIz37X&#10;x3yXz9h3/dmLjGXh1hNaufcZNR55XWv5hDTjRGs++aEaj77OnNoLzKs9orlbtmtawypVLpmuwrkl&#10;yp6RobQpcYovD1diZZyyZxWoeMlMTa6v1UyE4Lnb9jOd/6waT76o5vNvadMz7wMwf9duxigYwLBQ&#10;u51eEXMSmG8G6wPH4/a/wwnDh/cAsY/+o32UsME965vvMI+zvvk5SY7BWGx9NP9+wGI+CJcN77nY&#10;e2MDYCOWm7Ds6a1SMcNOzO0GWOygYo6GbRwE0A+1MAyb3mLeB/Pe2b+9bczzsAUePD+PPUrKcPht&#10;KihvmSPvjXmf3v4Mne1j3scvbO8nsY/31B77eZ/3XQwDWub9t3lJ/lnxPbB8e53ku4DLJUv/rjOq&#10;PfwC6zreYZzkx9ry1OccP2Fm7buqP/oyk/bPa/Huw5rLSpBpdUtVtmSaCuYVKmtmqhIoRcdhoEue&#10;lqpM+oyKV8xUVUOtpq3bonlbD2jFgbNqOPGSms+9qS3PfagdL39qgcMhPkwWzTb00vowXQqLrbQw&#10;lH188+0FUEzsocq05w0+lAZcrG++ln9YC7jY0pZ/P2CxAYMtTCpiaVjmtlagYgGIAZyLTMWWiloW&#10;gBamYliH6UQ/Zt4bTn4DGgZkrHTGsEeYyEFYhwUmLbcfBEAOmdTHuFbf+xRm+akOACyH+PlDPO4A&#10;K172vM50QUBpD9f3cPtufma3eV857uM2e1hfIDyXSTvaRtvPyLe5bqXTHYnvGcu30lK+Vg9rYXNX&#10;rTr0vNacflMbL/yN1Ryfagvj8Ded/wKg+Uj1x9/USu5ftOukZm/YoSmr61S6bJ4KFlYqe06OkqoT&#10;FDcpWgnV8UqckabMhcUqXjmX1KlOU9dgutu+n0Ha59QIuGy68K62v8D4SsDBfOhMKdqinubYEgZw&#10;DGiYD5kBkIugQu/Rbty8u1776iK4mJ+xfcCMU7IlnboILLbGPFsq1DF7+//VVMiAyAlORhMmHTEA&#10;c5zbTJnfhAEQE1a6eRFYjJO5fWA5yf/1FP9XczRtGUff5OcIK+XhunUb781hbjvwJswCMDhsXKvv&#10;mnQHcDHpkElfDXCgre1+jTSYcaQ7AaZdANMebt9r3l9iL8+z/2LwfACPARXDjOxh0zcu//L5Ntc7&#10;BCqWltex+D4V+scM6CJjqT/xGozifQDlM+ILbXlaAMxXVHY+ARDe06rDr2jhzvOa3rxbFTUNKlqy&#10;SPmLqpWzoERpM9KVQEoUOzlWMYBL8pxMZQM6BUvmqxzRd8a6TVqy8xADtS9oPfNatj7LmMqXMR0B&#10;Lgf51jI5d2tgMUzFAIoJw1B2v/6Vdr36pXa+wjI03LzmuBuQMYBjHnsxZ7eExxZh0PLG2MDEWP4t&#10;C7253irM/R11u3a4ovINFY9/hsbS3reEYSwGUOxhgOWIaaYzYQmPth4Y29gCGJ3RVezBfUc5iU3r&#10;henrOs3xDHGek+ycmfbH+2DGYBx4/mMdeeUzHWd419FXP7fiuHkPAZZ9bFw48Bb9Ye/wuxDoD/De&#10;7Oe9M8d9vH87XvpEW9DYtqC1bUNn2/3Gl3xBfA6TMQzI5tDeD0iZowGW/TyPPVqnXm1ZbevPzT+6&#10;bNKrjsQ/G1i+Tmj9rvpJR37+u6Qy3/VnLwHL8ddhLO9qI8OwNzMbctOFLwCVv2sNn7SGE+9o1aGX&#10;NX/7WU1Zs4NUp065CxcAKtM5VipzTq6Spicr3ugtUwEWup/T5hYqe/5kFcFsJq+u1fwtO1RLH9Ea&#10;JvxvpVK0m2FQe15ifCUf0n18oOyirMVQ+LDaAAUQYWDUdkZcbmHJ0NYXvtS2F7/iOqyF2w17MY8z&#10;P2NVmgytN2DRpqTZuqGs9TyQi6Lxf7H8e6W1nhOunZkjHX2T2hVlv4XOcNiwNsIAiTnufwf2QBhQ&#10;MeVTw1aOme1/b/+NtObvjJUwU/ZgObAMszjuFOBy9E02LTz3nracfk3rD76gRgT9mq2nLevBjJod&#10;eJt2aEkzVT+qhZsOv6RjL39msReTQh16E20FdmIGex0yKSvv1V7eq/18Geygd2zThQ/48iLVvvC+&#10;xVq3Pfc37XyRtAng2U/sfRXGY4AFNrMHZrMP1mPCaGyGwbYFDovVWiD0zdFa0/lHlzsKLDYGdLnz&#10;t6PtBeZxHd350xEA+doh19/CKdvRz2hHHmdVDFv+N1fVHX4ZZvImO38+0IZzCLcc15x6R/XHEG8P&#10;vcgmw6c0e/MRTWrcqIIVK5Q1f5bSZ1cpbVahUqZlkAYlAiykQtMSlMKQqHRSpKw5hSpcMlmTahdq&#10;zoZ1iMOY58zCswvvaA8frL0vfaZ9fJh2Ebtfhx4DKDYw4QhoGHay/aWvAJMvAZWv0Gc4Pm+u2+4z&#10;4LKrBVwMMJkUqm2DV+v5GlcOGep4m0D708HaruhsH1g6KkB+F2AxXbn2So3d3HXAgAphmRNN9eYd&#10;WMbbAMo7H+nU2x/p9Nsfwz5gjxewBTAQffWOo5pdu1kF05YpuWiWYrOrFZJYqokxBZoYW6AJ0fka&#10;G5Yl34hsTYjKU0zmFHrHVmrGauYho58dBwyOwVwOoaFtZZndWtClfu9rWsNxPVO/djJkfT9fEHuf&#10;RXNhO91hmOeBVxi4/vynfBYQew3D4f03afJeWE9bYLFVCC+PjoCKecx/B7B0VCD+twKW2oPPqQGR&#10;du3J17XuFB8G9jPXHzVbDM9oya5jmr91n6Y1b1U5+kresrnKmFul1FnFSpmRowS6n+Nx5SZMjkPA&#10;TVTq7DRlzMlQzvwcUqZSTaqZpdnrV2slq0TWHD2HK/dV7XyGRWfPUSF6iT3PL38BmBhqfImhGGZi&#10;WMomPoSbnv2cy2g+6D6bnzW3G3Ax9BrgeZn0iJ81oGSVoc0HzxL+TEXBJg5/nYvUXk3qcJrThtm0&#10;2wzYzrdEe27O9m7rKAC197j9H3xBufZz7Xv/c+1/z9bbcsSkP6Qnh9/4RCeoyJziBHua255/52Md&#10;Po9Qv+OQFtY0q7R6geLTSxSdlK+JYWny8o2Wi2eIRowO0nC3QI3k8iifcDl5hcnZJ0JO3mEa4R6k&#10;oS7+GuIyUUM9QzUxsUhzMVMeef59ZiA/rUkLN6lk1noVzWhmxOlmTV++i1GmbHOAzuxj4td+mPER&#10;vjAOwUJ3PYPmhkPbMJ+DBlT4ktlr0ivSZBOWoNvKamBnt9/m2Fog/keXvwtjuViCbw3yXzNg6t+G&#10;sSxFmF25l8rQwfPEWa3afxJAOai5m7dR3VlLladepauWK3fpTKXNL1MCRrnEaZkASYriGQAVVx6h&#10;JDSW1OmJsJgUZcxOAVhSVbSYMZfsKZq1doWWbtuquv1HtO74s9p05nW+5d4lLcL6D8BsYU3IVrbA&#10;28DkM214+lOtZdRcE7Ms153/mOufaSNrXA24bDLgYqVFhsl8Dqv5HFAyH8aWlMrk57h8jeBngMWe&#10;GrW1qF8mZP4X0qH2gKXtSW8E5YOc6P8oDrQAwSE+kCZag05HwcYAyu732OdE7CO1MUzlqGEob3yq&#10;E4imaOY6zXHfqRe1dv12zZ67THl5kxQfn63QkEQF+EUpYEK0Av1iFeQXp0D/eI0LSJDXhFh5E+bo&#10;5Rcj36AkjQ9O0cTwDCLduuzgHaQ+I73lNiFSRdMWKTF/msYEZyowrkJRaTMUnz1baUULlV2yTKWT&#10;GcuxdI8aEPG2Hn6LUaYfaBd9ZftehHEhyu+Fwew1aVGLrcCkua3TZLv2Zj92FFz++4AFUOe9sMdB&#10;AL+9lOnfBljmbtyjBbCSxTv2a9H2PTCUbZrRvEaVlJaLls1SzsLJsJRyJc/MU9yUNEVVxCu6IkYJ&#10;VdGUmsMVWx6m5MnRSp0Wq/QZ8cqYGYf2Eqf8BekqWVaiqQ1zNX9jg5bv3K76g8foJ7qgDWajIkOh&#10;ms+/q/XnP9D6p0wO/p7WnTXxrhpOvk1F6i1Ssve1gcG466lSbXjqK8BFpEXSthcI9rBuB5R2Igbv&#10;4YNpmh4NwOyl8mCVow1jsYb12MvaLe5J+7yNbwMoVkWlJawmvTYuW9PG344msp8T3PJwXBa8PgDw&#10;8sqHAaHL49Lzta6ItJRijShrgIjYz4d5LwBlNJUD+EgOUe49SaXGEmABl0Pn31Bt8z5GjC5UXlq+&#10;kiOTFBeCHhaZotToDCWGpyo2OElRExMUAaiEB6UoMDRdPoCJ9/hojQ9MlH9IinwBG89xkXL3CZPH&#10;mAi5cXQdF6KRXhPUfcBI9Rvhrl6DR6v3EC+YTYwmhBcoJKZUYbFlik2qVkxCtRLTZsGSGrRw9SF2&#10;UwEwp94lLYK5wE53mBYQBOK9b5j/l13Et31hXAQVq0RNcPxnA4vxTnUoLDHYeG5aBe/d/jZxoJ22&#10;g/+2VMhytLf4xS66qO3VHHsfWOvqTtvb2vaKdcwLc0lj+UpXTWlsouKzVjPRQqYzHHtywzJE2hmI&#10;s6VUfTIUj20/bkqE4iqjFF0SqdD8AIXkT1BUcYBiyoIBlxDSIcBlSqhSp4byM2EAUYxyFyWraHmO&#10;qlZXalbzPC3eVoebdzPO3n1ae5gRCyfZqsiWxLWnXmUV60ukX6xjPfI02s4Fdj4/TSWJMjjl7ma+&#10;2dYwuGXd6c+06SmA5YLYsviVNjM8dzMl8m3Q6Z3sMtqFFmNSpB1GfyFf32M+kJYpyyZgHrCYjIlL&#10;w3xaC1Jf55ztaEPeJSCwlUeN4Gj0AkPtL8Wlb2RTZrVXtmwejktVLuvnW7wXpixvfCPGIm8MZpYf&#10;hL9jz/ufccTVanpZAKqjnHCcpzrLc50jTr78gRr5wqionqXs7AJlJaQpOzxRmWEJSjPB5eSwREVP&#10;jFE4jCUY5hLoxxEA8Z+YpNEe4fLwipCXT5Rc3YLl4hYkJ+eJGjbCV45OEzV85Dj1HeaqJ/oOU68B&#10;jvIaF6aouHx5jOPx3lGaEJKtwLB8BYXkyz8wUxGxhUpIq1J0yiTlVC5hWuF2LVl7RJuOvErV6ROq&#10;TryHVA13sdzOlKr3mMqgSYlagMWYJC0ntjHrcVJ3FFg6+riOMhubZnPJf/N1ly2zXwccut/1Me0z&#10;oJY2CXtLRovTuW26d6l9pnUrTTuXv8ZtfKW2ZFo9bGX7q/IXz1IRU/qLl81U4eIpVHRKlYFNP4XU&#10;Jr4qTNHlfoooG6vIUl+FFY5VUK6HAnNGAy4+iijyUzR9Q7HlwTCYYCVNCULQDYKxRCp3QTw6S5qq&#10;aos0o2kqrGWRlm+vV+1uwGUfmsshNioePq06RlrWkH6tYp7Lir2HtXzPQa3Yc5j07KRWs9q14cjL&#10;Wn30NQTmdyxvjWlwbGZK91pEwmbYzQZK5RufwoMD0GykZL6R0ZhboNc7LGGYE5Dy5j5YjK3KYDfX&#10;2dyk/1Vgac9H0dbUZYDCYlBWtPLkWMzKFq3pvl1PsFdA7N+IhwyoGN+PVQnhZOO4C6ayC2DZC7Ds&#10;fefvlHY/0WnSP+QrnX2FBtB9ZzR7Ua2ysooUFxGrtIgY5UQmKDsUYAmOV2pwnJKC4hQDqASPDVPA&#10;2HBNGBdBShQj/wlxGj06VCMd/eU0aqJGOQdoxIjxcnAYr+GAyrBh46zbRjr5adAIGEr/kQDOOBUV&#10;z1RF5UKNGR+vgLBsJaVXKzqmTGEhBQBVmnz9kyxwiU2pVEQSDDifSYULmrWg6aDqdpzT3qc/1Ekj&#10;4r78CV8SaC/838z/2YCvme1jlaP/VwDLN4OKARtL7+vgIO/vAi7tAUt7zKs9DelfCiyJUzIBBCgx&#10;A7QTJifCTGIAlHBYSKBiKnwVWeKpsCJXhRY4AibDARUi20FBWS4KzR2jyIKJii6aqFg6nxMqJihx&#10;8gSlzgzEiRsGuESrdDkzW2qLNb1piuZvWKQlW2q1cuc61QAwy3Zu1VIWoS3ZvlWLt2/Roq2btWDz&#10;Bi3eupXUaY9W7T5Gc+QZ1eH+NYJyE0a7ppOvUgYnTr6iBthOA+MwG06/TW/Se2o6i4BIWrXh2b/R&#10;n8RyekqiO/gm3GlAxuTxLSezOXmv1F3a77xt+zg7G7myBGpKo/ZoAQFAzQCbEZhtYatmGX+OqYKZ&#10;621BxmIxhp3wwTRhmQlN5avlW3I3t9mAhQrLe4DK++xyep/9S+9+omNPA8Brt6mqfJpSYpJhJfHK&#10;i0xUQShtF4ExSvWPVrI/aSzsJAIgCTUBS/EbEy5Pj0C5Idg6w0qGjxinocPGatjwcVYMHuJzWRjA&#10;cXAcr2EOXhrlMl7hEelatKBJxUVz5OgcKFevSMUmVigtdZoiQwsVFVUk77Ex8oD9BIZnKyS6UKHx&#10;JUrInq7ZK7ZrcdMB1W47rX1PvcfCO7Y8vEY6ZPlcbH//Qf5PphxtesYswDX/m5besX/WsSMs5Ns8&#10;xrx3bVMmexPtpaZLewPmN/cefW1puZ1tBR0Vov+lwBKcGwALmaCQPD+FFYyHhYyDhYyFhfiQ5ngq&#10;ptSN2xwVXjCY+/uTCg1WaN4IBQMsIZneCsvmZ/LGK6ZovOJKxwBMXpSgvZU8wxcx15+UKkLFSxMt&#10;gJmyusxiL3Ob52oBDGb2OsrRaxdr9tqlxDLNWrNUs5qWaP76WubDrNfybdu0cvtu1ezZj/h7GAZz&#10;0mI4q9gjverwGa06clYrjpzXMlKo5YepZB19QfVUtZrOkEKhWm58BiYDzd764udUoGz+l73m28/0&#10;K7Vp7+9oKvR1wHJ5+dPGRkwp3QYiNiCxSuotRj/jIja3G8CxgYutXcGeFhnKbXwdh0xYHg/bN+Ue&#10;PCe7TRoEsOx972Mm8n2isxz3nnpay5avVllOsXJjkgCQEGUFRKggKEaFE6OVHxivJKo+yYixceNj&#10;FEq1x9ctQG4jfeVEDHfw1QinCRrhOMFiJs4ugaRDYVYq5EVq4+IaBFMJhMUEyJMUyW00+oqzn0IQ&#10;cquqFmnlsk0qgIUEhmTIeXSYfHyTFB1dpuioYkVE5snXL0HjYDP+QakKCM1WELcFU8aOgcFMX7hO&#10;a7edUfOu86zrfQvmwt/Ol8FeAOYg/xsr7MDSyp39zwIVS8fpQHrzbR6z37CrNlrMvxWw+MS5aGzi&#10;KI1PcVZAJswkz1URha6KLnZVbImLYopHwUocFF44RBHFRJGDIvIBlWwPgGUsMV5hOeMUVeCjmBIP&#10;UidnxUwahTbjqqRpo0mLxit7XoCyZgeRasWrfHmGqmoKVL26lGOxJq9iZ/SqSYxnqG6JKZrZOFsL&#10;1i/T4g11RKNWbtmoVYDMqu27tAKgWcpx6e6dWrJnhxbu3qH5u3YTe7WYFGr5gROqOfKU1QC5FoDZ&#10;+PRHgMtnVpnanNR7OLnNN98VwNIWaIz4awm/V0a7voo236AGJAx4WGF0n5Ywpr8dlMp34OWw39+a&#10;ubQ+WQyYHDKlWHuFhA/rHrSiPfTl7IehHMLsduadv2n/qWc0b/5ypcekKC04UgWkP/khUSqOYPqf&#10;b5hiXfyU6B2qSI8QxVA2DuboA+NwGeqjkUPHyNHRTyMBDAfAxMk9RG7oK14+0fIEUJxdg+XOdRMu&#10;biFydQ+V95hYeXhHyguAysir1gKAYd68NcozwBKaicgbJ1/Sn4DgHAURwaFZmhCQrPETEjR2fBy3&#10;pysYX8yEwFSFATCJqQwL4+c37TyrLdgfdiESHTYpLBW/3cZIaQdcK8W41PbxvxtYDOu8XNQ1TMti&#10;CZeNivhuWkx7qZABtbb+HfN/+2/VWNxCB8knZoQmJDspMMNJYblOAAeRN1IROQ6KzHVUTL6zogud&#10;FUVKFF3soch8w1TGKjx7IvcHWowlqtCbdMid9MlRUZNGYPMfqYSpzvhdRhNeaDZjKEX7K28BDGZJ&#10;AhWjZBUuTFTxojTGLuRq0vISTV5pQKZMU+sQfBunae7aOVrIeteVG+qJNVqxoVnLiKWb1mghO6Xn&#10;bFihGeuXIj6zcK2ZFgJAaAGp1fL9UOsjZnTD81Sb3qJk/YFV1jYn9M5WxrqLuobVn2TTQy77EBsP&#10;Rdv4Ggp+qRWhlXvYOE/5nTazny3MZeMgNkKzzexnZzOX2Iu9T8p0dNu/re0p0j6AZd+bpAtv/g2m&#10;QtXnzPOaMW2x0qJTlRXOuhaT/oRwwgeEK8rbXwGj0Mc8gxVDuhM2OljjARTXAaPlMthLHqP85UZa&#10;4444a4DCEeAY4YJQ64FnxS1UQx1gMKPws3DbMEeEW8JrXDxVoVgr3QlBrC2rXqbqWas1Y16jsgpm&#10;ygcAcYOZjA/LpGydajEXC1gmJGrsuFiOSRrHMQjmMsaH5+AxyQnFSowv0sLF67WNuUDNxD7aAPbQ&#10;OrCdqt9ukzKa3iLCCLp7WzwubYGl9Xtn+ZpatYi0LVe3fWxH2Yj9dXzT0Qjt5kS2d3TvReMzYTHR&#10;lgqUdaK3cqt+k9Guw1rMxTk63yDKdvBx7bmN23+trcRb15CB8o4epvFJDvJPHYF24gBojAA0YCnZ&#10;IxWd46K4fE8llIxXQlmAklgFklAarNiiEMUVhiuuiG/EYjSW0nFoLJ5KrHLFiTuKdMhZiVNdYC1u&#10;CLoe+Fx8KEXDXuYEKXdeuPLmRSp7drhyKU0XzE9R0YIsZr7kAjJ5qlyRB3sp0rT6Cs1uqNbi+oXE&#10;UvYfLWNNyVLNb1yoWatnAkCT0W8qNbmmEpF4iipXz9JUQGbetrWMe9hjgUsTc2HWnX9Hm577iNEN&#10;n2m7KW+2eF9aC6i2TmobsLT90Fk9TS3xdR9Wewe2lfKYhkmrJcEWWymPWw5izH6t2xNMemaAx5YW&#10;2VKl1t3cpoRuem6sNMAaHWGGKFFqfvVvOm9s+6dfUFXlbKWGJyHO8j+MTFWO0VImIMi6jJHHUBcF&#10;jwlSFLrK2FHj5DrQTQ59R2nUIHd5jpogX+9wjUZXGUHqM9ozAsCIljPpjwESE4MRbfsM9NaAofys&#10;Z6TG+CVZYYGNa4ii0ycxTXCuUnKmKadoruLTJskHFuLgBcOBnYyDmfgAJBP8k/HMZGoC6ZAnKZTf&#10;WKPrRCnYP0ETuRwfxtD2hELlZ03RqjrcvAee1bojL2L1Rx/jvdqBEdKAi6kU7eZ/sKfV+/SPAON/&#10;ElgMULUeE9EaWOz3WSzCqv61L/R+E9B87f0dbKjsqBbzXwIWl5BB8owapnEJwzU+eYgmpg9BPxmm&#10;0KzhAIuTYvI8lMg4yhQ8K6lToNY0G5pInYwXgolySYi9CSw0S6j0xyjnq+TqMQQay1Si2osjbGXa&#10;GMrQvkqfPlEZMxB2Z4QSYcxxiSBiAZdk5dPAWDg/A4BJA2BSVbY0A4DJgsXks5y+XDOXVxGTNYOY&#10;trJS1cuLVbUMprM0R5OW5alqeaFKYTwV9dMtBrNg20atPHhUq4/jLD75mtbRp7LJ6C2Y6na8gvhJ&#10;/m7XQOwjGdqKqfZycFtgaV3lsV82oGB3EO+0AKMFTDD0bQZQNj9rDH5fYAqk0dMCGDuLocmyBVxs&#10;3dv2Bkxb2nYRXCz2wgeQqs/JV9FWnnpL1dWLFRccq7yweOWbErJvuEKcfDRmiKvGjfKRn+cEjcdn&#10;4uYwWg4DAZShbhoxyEWujoCOK+nPCB8NHewhD3Oywyi8SX9cSHWGwkyGOgYAKj5WjHAOlufYeI31&#10;T9Uo93ANcfCX+5g4hSDAhiSUKDiqQDFJlRwL5RWQoqHuwYBLmMYG4eYdD5jAhgIBl2Du84WljPMI&#10;lR/3xwanWv6ZaCpRCfhn0iJzVZQ9Q82bTqgJvWXnMx+hs5j/02cWs9tjNCkrbKbIr4vWXwztAU97&#10;Xx7/bMZixkJ8XdhL1gZ4TFm6o8DSnsO33ds66snp4OM6+vqsx9nLzS6hg+UVM1zjEgGWpCHyTxsM&#10;axmqUBhLVC7sowhQKAtkahxly6nJAEMyoJCoDMrR6cbGXw24TI6EqYRQXQoETCZimPNXSrU/vhZm&#10;5AIm6TMMoAQRocxxMWBC+XM2J8TcOCJJBXMzCRakzec4P01FC5NVsjhJZaRL5ctSAQ8W1S/JJLI1&#10;aTFAsiRHk5dlAyyZqlqaqSkATPWKIloISlRZP1nVaxZozmZSJwTfGjqra2lZaDrzjtbjedlEf8o2&#10;xFzj2jUAY8LeVmA1N7aq1rQtB9vNWpeqPLb0xYiwNlHWBiiGpdhaEwAUgMQAykYaPE2YNgUTNoD5&#10;wmIwVorGidOauRgvjuXHIUy3sKmMHETQPA2zOvbMu5o9uxajW6rix4eQ+oQryWeCvPsO15iBzhoz&#10;3EPj3Xzl4zpGQ/sNkwPhMtwVkdZdDiPcABQPDR/mLicAxh8xNygwSV6wDMeRfpZ/ZTDA8XhPNw1y&#10;IE0aEy8H1zCNGh0F2ASq7+BxsJoonLc4d+PLNCEsT+MDsuSPluLBY93GxtEKEC4HStZe4xMtpmOE&#10;Xx9uC4TFhAWitQAqExGPozHkpYSlKxpROZT2gawwXN0BrJSprtXq9cfUfOgl7XyWsQvP0iDJe7bf&#10;9BjBBPdZAGyvuF15/CbX7n8HsJiUbTceJit1a0njLqZyLWKxZX+wWEvHGEtrZ+8/vNxBwOiQIfBb&#10;vL7LgMU9EmCJA1iSbYxlggGWbBhLjqOi80crqWyCMidHKJ1Gw9QpWPZnMNRpZhJhA5c009WM8zZx&#10;Eh/uyaEATDCX8bNMCQF4wpQFK8maxW6imaQ+sBMDJIWAR8H8dOXOTSbSuS2byFH+vBwVkhIVLca1&#10;uzSF2S8wl+UclybAYBIZMpWi8sVoMsSkZYDNsgxAxwBLPiwGjaYGQXh1FSa/ubiHVzOyYZ+W7zvL&#10;TBmqRbh512Eh30jbgK1j+gurNcCue9ibG+3gYqpHJtqCiH2cw6Vqjw0QbFqKARRbGMCwQIRRFAZQ&#10;NtA1vt4M0TItCsZvY+7D2GfYjOl7MoBkvQYj9gImO4jtLZct1gJ4HSOOPvuB5i5sUizu2Fgs+BmB&#10;EYr19JBXn/7yG+GsEADFcxgpT/8RGtR7CAKtM2mQF9Ufd41y8tQIAGYojMbVdTyAEqew0BS0jgg5&#10;I+AOGeipIUPGqEc/Tzwq/lR30F1cw0mLQjXMKcgCm94Dx5AOpWicf7pCqPh4j0+Rp0+CxiPWeo1L&#10;lItXtNzHxsppdDg6TBTlZ1NNmigPWMwYUq+JpiLF6/YHSAKJBMAlAXCL5HKKH5+poGylUJ6ev2iD&#10;GqkUbTr+hnaxBM/asGl6jMzOKgMsVsXNHjbPkt231Dql/Z9iLAZUdprX1AIuhhEZBtMabKyU6Fuc&#10;uPsxRnYsqEiZqpRlEP3uYWNVHdnl1IqxOEf0klfsABjLEBjLYE1IBVwyhmoijCUUYInHn5I5OUZp&#10;VckASDoMJAsRNhutJAugSFcWe5wzAJfUqijGVIaRGoVwOURpgEzWtCjlzUlg4lwqkU5kASg0KC7I&#10;U/78PDSWHIAqC/aSC6gUcV8JYm4FUarixUUAS5EqVpLiLMngNvqPFqbAZEyalE6kWcdymEzFklwi&#10;n8flqYK0qap2jqY21mnuJqpGO45r2f5nVXuMeb64eNc+ZU5qcVLj4n2eMPoHQGCOWwzQmDTGsA/T&#10;GEkYTebKAES4fRtNlNtgPsaQZwBiE13YtqD9oL2g18ncvoFmymZSIRMbWloUdvL7d5jXAXPZDKhs&#10;hQltwouzk29mS6Rklsmx5z/UilWbFRuSrDDPACWOC1XUaF+59e6n0f0HIsy6yGXgMA3vM1j9nuwn&#10;5+Fu8vXwl+fIMRrtNFYjBrurfy9HuTr5K4KycBipiIc71aDh3hrpMEaDB3mqe3cn9SX9cfOI1KhR&#10;wXIeFYJfxV/d+4zWY91HUTkylSG0GfcIHLWpPI6SNNqMD4KtO7rJSKpIRodxcQ/DoRvE4yI1wsHP&#10;8seMgRVNoB0gCHeuP42OAa4BiuNyGulQrBcVK69ApQUy24d2gtLsqapdvUPr95zVLsabbn/6fbZs&#10;/l1MdKBxEQB+Ga0Mj9Ieo7+Y6hEnsQEUO0OwUhvE0j2MdGjbMW3vnm59tFzSbaK9Duo9PGY33dwG&#10;IGzBFwHv0U5AzhawTxOAn4ldhtG26EM2N7FNhLbrLAZY2vpdTDXJEunbRge7tU07gS0ueWnacwyb&#10;/1XbsL+2y6b7tePJaf81GnHa9rdd5RLZTd7xfQCVAVSGBskfjcU/c6j8qQiF5HsgyjKRf1KSUivT&#10;lTQpi/SGPUP0DWXOYmo/oJA1lclxGOtSSZUSK6IBlnD2EIXBcEh5piHMziW1MWAyPxemUgA4MMKS&#10;nc9FtAzkzWZ2C8+Vz1jLogVlbAOoUOmiySpeOIkoByjQTOg3KqOhsXiBAaRMfjaD2wGUpVkwmCyV&#10;Ls7isdk8H6nUgmxrHUnlytmUs+usqXcLtx9juPfTqsG9u5qxaI1nP8VEx0lNrGeg1XraAzbQ4LjR&#10;aCCc9FuM9mF1TxtQgX1wbD94LICyBYq+mZTmHwJKK5AxXdobAZNmTpB1hAG5rcRObtsB0G3md27k&#10;RNnwAl4VS9DlzSIFOoYjde3mw8pKLpYfQmyM10RFufnItUd/QGWI/Bzd5Nx/sPo/0UND+gzSMJP+&#10;0L8z1t1fo+jf6fsk1vvHhyDacjKH55GSpGu0S4CGDfXQgH5O6tljuPr1cdYAWIuDEWd5nCtsw0Tv&#10;Pu7q+uRIqkI8l6kcjYDdDPKhyoMmAzi4e4bJzTuCzugwOeDKdcfn4u0TSxmbnweYDAsahUfGE9bi&#10;PzZKYTQ8Grbi5+QLwyJtxqSX6BOqcLdxivTyVZQPr3FivKZWLlD9un3acux57cZWvAemyYx3UiNO&#10;Wsr2Ow24mLA65FvYSwu4mJYOM61uN3NiLgMX2h86CiztPc7Mi7kELIaBGCCxCcy2sLWV2MN8ORkG&#10;utsAjBmx2gIsF09gwyza6TW6ElgunbT/WA9qeT6rj4wvJROmveSi5nN5ha09YLm84mUrXX/b13iV&#10;S/QT8kroJd9kqHRKf/lnDARYBlvAEpjnSXk5VCnlyUqtgKJW5dFsWAiwFMI0CmAq2YBImtIqYTMV&#10;CbAbRLjyKB4fwe0xykaTKYTZFC/IV9E8QGVBMcIsgLG4kpikwnmliLYGVEoBj0piMlGt0oXVgMwk&#10;HlMGgJj7SlXCmhEDTsWAR8mibKt6VAZTMaBitJk8xjXkotUULizBKzNLk+tqNYtu3gXbAJa9T2Oe&#10;e0U1zFaspy2g6eznWnP2K7qov6Ri9GULyHwJyBiAgTFwghsWY4uv2g3TZW0BiunKRi8xwNSRMF3a&#10;5nesB0xMbGJi31aCnjxtN78b1rSRk2XTMxjgTHr0zMc6SOzkq3pyxUJNxCEb4DRGoaQ3Xr37y7VX&#10;X3kOGq4R3fqo1yOPa3DP/ugqQzRquAtCrZO6de6jJx7prf7dh8vLZYJiKQNHB2NiG+4rh6Fe6t/X&#10;UT26DVHPbsP0RFeABy3EFTHXkVL0CFy3gwZ4qm8/d/UbBADhexmGkc4AhRMsxHdcDCnVRMxywWgp&#10;ofIcE4lpjhYATHZ+E5Llgug7Yth4OdIO4AFDGQ1rGcfR3ytUQTCU8Y7jNH64p+J8YLm+pHRemDRH&#10;eymaMnmgGyl4bK4WkfbVbzysLewF33L+Q5pPAX7en+3873cA7DaAMVqZDVxM+mEYhDnhzWzd3a+b&#10;cjWABCDsNUOkrPYOWyNj6zDNqx2J3TRJ7roY/E7DUi6CyiVg2Y4eZOISwNhSXKuq1Yq12JiLSVtM&#10;Z/6l2Mfly6KDPUrtPp8xVl7GTi5V2C4xLxsDa4/F2J7z8tdnrv+j13iVU+QTGh3XS2OT+gIufeSX&#10;1lfjM/ppvAGXbFeF5QVSVk5QYinW/0omxk3Op4ycR9MhlyvSFF+SpMRiWgGK4jHTxVKGjlRCEXpL&#10;WQxMJkX5MJuCuQUqYPhTARP+ixcYYKkCFGAmCypabgNAlkwhnZmGIDubbQCz0FGmcluVKpdVqQIQ&#10;Kl1YBrAAToBLEezFlKbtoJJvdBqAJXt2Fj6ZMkTfubh8jc9lpxaywmTpnvPoLC9p5VE6fY/TPX3q&#10;UzWd/hJB90sA5ksAxoDMV4CMYTKCwdhSJVu0TnFsl21pjwETNBP0kg3PmKNhPt8cGy2GRHDcSEPl&#10;ZoJxJdoGg7LmDRuxF/1nt5nAxgl0kB6og3R6L5izRsGwAueew+WPTmJAxfmJbvIcOEjDuwMcXbtr&#10;UPe+Gtx7oEYOcZTDECd179pHj3Xqrp6PA0AjOWHpYg5D33DjRHcc4q3egMnD9z+pvj2HaQAA4wqD&#10;8EFYdfeAaQAYw2E6/WExjjQc9uwNSPVwwJHrj0bjJccRY+XjEcx9GOy4fyT+GA/AwpE5LUNoB/D1&#10;TdBoStLDB4/RCABplMNYfDN+GuM2URMx64WNCZM/PUZjqVSFcEwcgzY3zl+hbm4Kc/NSoJO3wnm+&#10;6pJZWrduv7Ywe3mtWYZ3wTBEwJ7/vdXhDsBsA2BMmPk+22F3Oxh9aQDGAhlK1mYU5jfpL+1VmNoT&#10;iHe1PK/1/AbIjL5G+moHEsNyTWzFr7TFeJeMh8nobxbI2MDFSo9aAYyNTdh8LpeXpdsa3TrmEL6y&#10;GmUDtEthGJR5HbbX0jouf5z9dV75+uyenCsHabWkQiPDesgtuq984vtrTEJvjU0h0nppTFo/+WaM&#10;VBCu2si8CJy1jEsoor2+LEWRMJjoUsqERbEIvDEY6KI5RuLQDeex4ZSo6TUqilZaRYpyp6OfsB4k&#10;d2YBqU8xzKWMdMewkSkqnl8Jo4GNcKxgju4kGiKnrVqkKcsXUO2ZgzA7Q5OXTwVoACJSo6L5TKYz&#10;Au+8bEuzyZ9rtBuEYMKUqrPRavIWTAJYFmhK/RrNNytjYSxLd5/XCr7xVzC/t4ZJ0HXMsaw79onq&#10;jn+KqGviMzWe/qKFxZCmcLJvgEEYAPhHLGQDwuz6pz+3PuyG7XQ4TApmAIwwHdubzgMwZiyEqRxx&#10;wmxE1N3GcR/Pe/w882nqDykxKFMe/VzkQyexS48+cnrySTn36CaH7t3V97EnNAygGTlgmIbAVgaT&#10;Bj3Rpae6P9FXfboNwF07StEhVO/C0+Q2zFsj+rpq5EB3dbq7q/r2GKIhNBIO7ueo8Zzs48dijqNa&#10;NKCvkwa1xAjSpf6kS87O+F1IXZxGeMvdgFDL5ZHDvUiPfLD6h+DODdDgod7yQHvxxNo/HHbjyH0O&#10;jFQwj/dyGic/jiHegZpASXzMEP6mgU4wMB8l+fkrzN1NQWhF0e7jFAbgJPvHadHMVdqw4yzzfN7U&#10;Gv7f603KCJhvNUHFbatVXWsR42F7libGSb8dS8FO44VpmVRon1bYnqDbvoXA3o5x6Wj31djSHhsj&#10;uSxlNgI+YVJq8wVkjlvNbVZqbTNo2lIjWMPF1OifDSyX0h17WmPXeuzVRgtYrNfSAnZWFbL1Zdvr&#10;tCqTprTfBvg6ACx884UP1OioQfKO6y+fpD6ASm/5pPeRd9ogjU9zwtviraDMifQT8U0DGwkxkR+q&#10;kJwgytIBCsuaiO9lImVqeo44RmQhxAE0KWWJykHszZ2Zo0zSppxZeTAUwAVWUWTYyuwyQKcYcCkH&#10;OKoBk7maumIxVZ5FXJ4PsMyitDzVYislZgMAKVU+6U4uw6SyZybwfAlcTiKSEZIJw4xgOmUrlsBY&#10;mllZgs1/+3ELWFYefJ6y86uqO/omPUbvayVe6JqjHyPq/h2AAWSOATAnvoDJGPaC/sHJbjEYTm4T&#10;66jorEP4tYGIARQqPTCMDaQvhn0YzeabYh2AsobHrgW01gFeFjvi9xiAWc/19TxfM6nVemIjHdyH&#10;qCDtRqmsyJ0tb4RVz74j5Q14DHz4EY3s9qSGdu2sYd27qd/j3dSr85Ma3t8AyzA93rmH+vUeqmED&#10;R3Id68BErADMYfFBwB3acwQxUl3v76HHH+iuoX243m+ERuBz8Sb98KSpcHC/kRrQY6iG9h6hkf1H&#10;yXmou8b7BMpvHMIsYvAYKkp+aDc+zrQFADLGFzMcYdjbE6ZDujUc8HKBnXgBLsNhRqMQhx0Gush5&#10;iLt80Ie8HDwVjMcmwHUsjMVZo/sM1QRYWKzPGMV4eirQwUlRzrSHYPIL4zWXoiutXr1T6w7ShEpl&#10;bz0nqwHhLcRWUtAtMBe78dAwBYshGBZhTnyAxqRJVjm/ZaTpxVYLq93CFiadscI81h7W7a3DaCc2&#10;9rHNBL/H/D6TLht2YgoAhk1d0tvs2h2v0bCXFt3OgFFrgLGf/JdMdW1TF5snpr0KT3upyxXsBAAz&#10;v8+WlpnXb4DO9vrbxkVW1QJ+duG59boWm/HvSvBqLfxe5Rg+VKMihgMswwGWIQDLQPmk9pVXei95&#10;pvaRT8pAjUsdqfGpbvJL99KE7DHyyxmrCZk+mphhAMdHwRk+CiICuB6YwTdNhrH6Q21LopVRje9l&#10;ehqmOgMGaCFWWdkItoAELCZ/Zj4AU6QyWMukxdM1Zek8TWHK/+Qlc1hMP4PbpgAqRUQ+YQRgtBTA&#10;JHN6LOJxHJFAZSpJGdOSmbVLZYnFaeWrVqi6YSPAwvCqbUzE230OTwuVIeb71h55DVB5RytY91fD&#10;SkYDLKtPfHqRwTScJEU6La05o5ZU6TOYTKs49xkAw3oUovkCwGKYjQEKtJpvirVPfalGwKMJgFkH&#10;mDQDKs0GxLhsAQ4nyVpSrfUwlh1UQPYxYGX50q2KwrHq2tNB7pyAQ2EnQ598Qv0efVi9HrxfAx/v&#10;agHLkF4D1POxHurS6UmAwUFDYTZDmJUyxs1biVFY6T3GaEi3gRrWY5i6P9RLD9/+GD83QEN6kkoB&#10;Rs64dD3RbkbigxnG73HsO0KjB7togss4hfuGKBETXgiemciJEYr0C1OYT5Dl5nUZMlqjHXzkOGy0&#10;PAAmJybKDRmEEW+Yp9xJm0ag4wzvz3MCUoMBq7GjjCMYA58jvWZUtCZQBnfrTVsJOlGEu4fivcco&#10;2NFZgUNpKRlJWsRohmxGPSydu1pNO86o8Qy2ASwDZuj7Zv7/W2CKRhDfbIR3TmpzAlsMwaQjlqfI&#10;ZgO4OCvZnFwtBsbWR9vjLo/2HmcX8s3vML9rs6W1GXZiAMWI8fZigGG7lwoDBnQMk7EXBuyVR8MS&#10;DBCYVSiXA4tNB2kd7Ym2XwssVjXKVpEyYWNWNnAzr/3rtEMDOheBz3Tim58HmOypW+vX2F5bw8Wq&#10;kDN2fjd6hTxjHagOjQBYhllg4gGouKcALmgvPlSLxuBz8UniGzPFCSYzSmNTR8kv1QVDnasC0twU&#10;kO6uiZnuAAvfRun0EeX4obfgZ6EMnVqNzZzImB4Ps0giZUnC24KHZUYaO6EpQ8+inDwnT6XzSjTJ&#10;pESLprUcJ6tyURlMxaanFC/MAliMnpICsNgcwOnsNkoHvNKrKX3PKVMh2wEm1dVrWtMWzd14UAu3&#10;ntRimtuW7b2glVjFVx54kV6iN7QMd9AKOhFrSYssYDGshTDA0njqK+tYf/JzgttOmUCXOfO5FWvP&#10;ftEi/No0GRPfBCrmfgMs9ZwIjQZYAJX1Z22xlsuNMJZGUq+1UPsNxAGGTjdvOU0VqELufV1IfQZo&#10;8CNd9cRdd2vQE4+r+wMPaHCXxwCXh9XzkS6ARC91uf8x9XliIMIsQmv3IRrDN34MPpcxLm4agg7j&#10;DDMZBRvpCbD0fLg3tw2mND0UVjJc7hjnRuHKHdRtkJz6DJHXYPrG3H2VFRqvilS+BOLSFUf/UW4c&#10;71l0CqMXSJsMsAx01Wh+nxsajivANAKAGTTAGXBx0SjHsXJsYSujDGD1wsbgPp6f89Jo2FTo6LEK&#10;duXneg8g+ilwpLPiPMco3MVDvgOGKmgwjxnqpDiP8ZpWRPl57V6Gfr0CoONH4n+5CZZoVtVsNpoY&#10;/zsbwNjSD4tBWD1aNsOi3SdkNzG2BQ17+8U3HY1mYmMntt91yVYAqPA6jD5nqo02vY3LLZpa64LA&#10;RXCxM5cWsbl1xagtqLS+r63hrq0wa09hWh8NkFmgaIGKLVVrL1oD30XwMylTO6/xHwKLW+IgeSQM&#10;kXcCoJLoqDH0DHmnDAdYBsk9ua9GJ/aVd1I/gAU2kzJMXgCMFz1F49JhMWmO+F4cAZVRAArd0Vmu&#10;pEMMgcpkhksO3c6F4/G24MadHGxFipkwN51yNHb+1GnhVJUilTODaXOMs8wltckDaIphMiUwjxJ8&#10;LaVUkkrmodEgzhbMzbDYitFVchnabfwzaVOSlUIpPK2KId7VZjtAJVPr0Gga1mnmul2aR3l2wZYT&#10;sJbTWspupGV7LmjZ7mfY7PiiFlHLXYpBZCUj2gy41LKAqBbdZfVxwOT4FzCYz6xUyZ4urWb7WcOp&#10;z6xoPG0Axmgyl4Rfc/mbookqVJ0BF1KsdWf4RgPANpwCWGAtTYBTk5Um8Q2IdrMLQ9/MmbXyRQwd&#10;0aW/HB/rqQGdHgEUHoRxEPc9oCEPd1Wfhx5VfxjLY/c9SjrUGw3FEwYxBu+Kj8LobJ4wegz9QX01&#10;vEdvAAMXLprK8O5D5dBrBOxlsEbCVkYNcqAp0QlGMVgDn+xPlYl+MbcxymOOy6zsEi0prVZ+FE7r&#10;kGjNzKdRNBXLgX+ExgMmHqRJ7rh43XDzOhtH7xA3y4A3dLAr/hi0F1KkkQNIp0i1hvcE7Bw8FOA2&#10;Vu4Dhmui02iaJN0tD45zD3Q9yuah3BYFu/IbMkJ+lM9DhtBa4uCi3MhkLVrSpHWMx9hw/iNtRGzf&#10;aGlTprLGZStgkPzvLAEc3cWwCVvrxCVwMYBiNzG2PprHdSSs4e6WvcCkwvYw+tqlVNhUG212BvOl&#10;YztuogJoeaVafFOXLA2ka4jLO6he2U5eW0WrPWBpj520d5vdg9X6aOwT9kqnAbmviyten+Xrsr3G&#10;1hW3to7i1umc5WPxoMTsCUMxTGUMjMQnCXBJhZWkQ4UNc8Hf4p04EFF3KMAyGAYDEKUM0Vju98tw&#10;wKk7EmChM5r5LEE57gomQrPc6ZImRy4aq4RJE6gk+ePI9cfuHwC4BLJBketTJgAGE9FggpU3M0w5&#10;U8OVVY2hjj1F+aROBTPxv8zGFAc7yaaFwGgouVw3kQ0AmUhnBm9KJeXuSUbDKca0R5l6JZ3Oazbi&#10;YdkLsBxhr9EJWMspLYFGL915DjfuefYkPa25O17Qwj2vwlzY9gi41LDxrA5wsaVFBlQ+sXSYlfS4&#10;r2J4bh0rFW1C76dXgMs3AYr9fgMs9TCXRkrd6wGVTSf5hiPWmbQLsFkD6DRD8bfzgV0DGKbG52tE&#10;92EaScl4RKfHNRSG0uOhB9Tl7rvU7+HO6n/voxr06BPqBmvpSxrkihA6Bt3DD9Ob/+gA+bkyZ6UH&#10;Rrl+/eU9bITcYCauiLQusJYRAMyIXkPk2G+43EwVqe8Q9X60p0aizQQ4uTHLJUxzc4rUMGWWFZmB&#10;YSqMSlAtoy5nZxfS7BilcTh8x40k5SG1cSZtch7urqEIsSMAmmEAjGEt/ag4jSA1c+rvoGE9B8sR&#10;N3AQwqz3UEf5DBmpsbwu7yFD5d67r9x5reP5+Riv8Qoe5aax/QbAWoYoYNBQRXnCWqYs1Jrdp5iX&#10;zKwd/l8bAOSNBlg4ca1qG6mREdM3mhaKFu+QHSzs4NLaHf1NwGJryTAaTku0mCBNimNEfbvWtp7f&#10;awDEaHKGiZr321y2AYuNwRg2Y05m+4lrTnIbuBjNgxYTq+HSVLJMw+V3Axa7qHzRT2PYykWmYnsd&#10;Jm37WnAxdovLUjcjiDM0zbxGUw2j3G4A8B8yFh/YydjU4fJFRxlHmjM22QDLSII3PHkooDKYQNgl&#10;JfJM6gmD6SUPWIxPygArxqUOVkDOKIZFkQbleCogezQA48b8Fm/FMNYygUl0CVVBgAugArCkmR6i&#10;KQyBmjxWmVUTlM3tuZMDlYNTN5tRmNmAS9bUaACHAUX0ExXR/Zw5jbaA6dGASTzMJgkgSiVIfaoB&#10;l0mZyppMZ+x0ytfzF2Coq9OM+k2as26P5m08ALAcZo80u6e3HOV4ElA5Q/fzOc3Z+pTm73gW9vKS&#10;lux7DfYCyBxEfzHiLqsqlqHDLGMgynLgdwUDWFYBMvVWqvSZBT6mklR/8gvcvAAFgm8jpWsTDVSX&#10;6k/BeohG7jP3m9saYShrOBEaOBqGstaAyUlSLhhLo0mFjN5ivtkYHr7z3IcMTtqIDuGtYY/10vDO&#10;3TSsyxPqi2j76F136YmH7le/LoDKY13Uq9OD6vXQQ3KmKhTgSol2TKD8Pfw0FmHUoe9gDXnsSY0d&#10;MFgTOXn9hgzRaG5zQFcZ0mOghqPBjABQnEk7hj/ZU4MBqdH9Bil5/ATNTs/R2qkztXXuIjVUTVPG&#10;hABNSkzRutlztaK4QoUhkRqPDjLewVk+eGZGUVlyhqUM6eNIK4ETHhkPytjDKXWj45BuOQ92BLQA&#10;Fn5vAKmQnwMpFAzFcwBp10BeFy0JHr0oIgB2/g5uShw7QT59BihwMJ9P/rYJI5jvw+Dvpobd2sqc&#10;3HVnPtIa/ldNiOpriOZziN5U0JqNwG6J6zbtaxMAYJ3Q1rc0YG75lNqEOcmMtcA8xn75ol5iQKEl&#10;jP/Iqv7BTjiuA1DWorWtZdj7WpPqclxjgi8QW/CemyKASZftVUb777Gc3vawlaWt1o5WGsclxmFz&#10;87b1nLQ+ue2d3waU7CXv1kebHmSLTSbM/+JrYmPr203KZAniOM1Z1WIqbqYyZgM/u9PZlMVtIyHs&#10;YHOVb6ozoqwzNn4X62jSm7HJI2AvaC00JXpj9TfA4mkBypMandCN1Ik2ANIkTypIBlwm5pIK5UFr&#10;c8YQiLl53szInWAN2U6cgquSSJ4SCaiQ/lTTjDjZT+mV4whfZVROUFa5vzIrArkcRFpj+oywdk8N&#10;Jk0KU/7sCFKmEH4uHCcvndAzABb6lfIBllwWpmWTAuVPowVg9nSVL1iqyUvrNaN2g+awuXHe+t2a&#10;t2mP5mzarZkbd2vWpoOavfWY5mw5DtCcsDY8LtxhUqPntWDX05pP9Wjx/me05MDzWrjPMJqXtHjX&#10;y1SVXkWXeRvh9wNSpZYqEqXq1egwqwGH+lM2ULGA5ZQNWFYbAEKjqeVxtccNCNkAyOg2a2EsTUQd&#10;gFPDbSv5+Sbz7cbJsenUB5w4r6goo1zO3RFbH0OY7YLx7bHH9fi991PNeUA9EG67P/wAOsk96nLP&#10;Ler54L3WN38cPpCMMPpuJuAnQQx94sFOcureEyEUFzXf/KHDh+DUJaXq0k0Duw/ANDcAoXYQrKiX&#10;BpFmuZGORI/20KS4eNVWTNLuBUt0eGUdADOdgVF+WphfoH0ra7SmerqKgkM1YShgxe/1HU6qQwOk&#10;s9FW8Lr07Yb4C7D05tj9sX4a2AuBGEAbCXCMfKKfxgIyBljcuW10v8HyoAVhNODhhrnPpccAeVLJ&#10;ivfxg70Mkx+g59WLVHwQegv+l6WzG7UH28Aas8kBw1zDBQMugAmO6g1EM2BjTnar4mbCpEgtLRzm&#10;aCp5lzxKl/xKlmHRaCItxkVzNGDQzG0Xw1y3Knp8OcAuLRD5mmiCtZj32HyZrOF1rG0BF/M7NvDc&#10;Gw1rAFxMtJsitVSQbOBgytqY8SzPiTleCltjo01ctW7npN9qhOs2sQnj5SbTv9YqDIB0JAwAWiV0&#10;Sxg386RtYz7sqZut9Iz5sDWw+KW74rR11cQsN+s4IQNhFmDxSbSxFa8EE6REeFwMqLjHd9doWgC8&#10;SJE8EylPpwyiUkRJmolygbnj6C+iIlRkpvezEmRqitJnZhEZjEwwgivDnKdGKR29JZUUKblyLC7d&#10;sUotYywD81ySynwVx+DumIqxjLjEw2DSpamwHNPQSAd1JhsDsqcxe4SdRvk8Z/6MbKJQJbMnqXze&#10;LFUsXEjXMxv6atdoTtNmzV23lYVpW2hI3MgGgk2ajhN3JutOZm3cB8jspwP6qOZvO6UFiLvzd57W&#10;3J0nNI89S/N3n+V4HrC5oEW7AJ5dzyP+vsy62TfRYd4HKGypUd0JAx4GSGAkhpUQDYattLAaIwbb&#10;dZrVFrgANOg5dp1mNYJwLT+ziudpxA287tRHsBWqVawy9aKE64jeMQwQGPwoIu0DD6ozbKXr/ffp&#10;sfvvVQ+A5cGb/qwud92sIU90UUpgIN3B/I8i4hTESfn4g4/o8fselNegwQrk5A8bPlwhw4YgAndT&#10;/85PwFSGamC3fhqMqDu0K1Wm+x9C4xiofABjbmaO6idN1q75i3W8rkF15ZVK8PTS6qopOoIwvhZg&#10;KZiIg3YwZeKhIyzm4kwKZYThQeg3vboOwrfipr5cfoL0qj8spf+TeG8AkOFde5P2DMZx6yI3QM0I&#10;t25UtNwBD0cEaOduBlz6K5AWhRAnV/lwv2dPeqFgVgGUuMtzpmr3wRctT0vDmffVgIFwDcCyjspd&#10;8xnaNc7h+7GqdrALI5CbNMScyBao2BiH/XrrowUiHQgbqFwClia+DK4EFwMqti8aC1xIiwywWBYD&#10;fsdFcGkxYbZOkVpXji5nHvZeJJvxzx6XepVsxkAzRN5Uw9qGMV1uRBu6PDoGLJstXciI1oBWC2ux&#10;PC8WwNlaHEwPlc2YZytDXzUhw80ClYBsqjoWuNB2n4RAi6DrlQBTiTdBP0o8H4i4nnKLpVoU20+e&#10;5j7CG1F3PGDkn0U1KG8CoMKqEPwryVOyGUdZTLPhJHYMTWK4E/Z9hNlcGhczp8Yxz4Wp/oBHUsUY&#10;AMWbQVJMoGNwd3gR+kwxc3ZLRyu2glJplS8CLUBURZsAi9EymQmTVW1Yi6kmUSlC6C2fj0N3wUwq&#10;SJSply3VDD78sxvXwVrWa2bTGnYb1au6sUFTm1hxsnYTy+o3AzaAzobdLGY7SGp0GPZCurT9oOZs&#10;I7Yf0bydp7Rw1xlAhYDJLNvHTF2+KWuPvWUDF2OyA1wMYKw+AUNB3DXXTfnaCME1bEurYfu80WdW&#10;seTF3GbuX4WesxpgajhpgAndBiHY0Ob6Ex9zsryrPSxzKyifxwk6GEFzoJWe9OGkf/S222And+vB&#10;228jbtET992pO6/5jbrecZP8R43UrIICFcYykyU0Sk6kMw/cfJuGdutGCkFrxrChShxNeuqI1oFb&#10;d2CXJ2EWfdUXt+4A2NDQzl004tEuChg+QqURkaopK1Pz1GnauxBgqa3TnNQ0JcBkNs2do/2s2V07&#10;uVrlIQyTIrWaiLjqNwRHbs+BcgJc+uPy7f5IL3wxzurXbbA6P0AKB1j0e6I3qRCAg2nPGaY0lmqP&#10;Ky7hUd37cL0vbIkjjxnF/U4AnveAEYqgYuQFqLjzGFee32c43fZ0da9df0TrzeYGVgE3sl3RpCDr&#10;TKXuNCBzljgPSJOGmFK+XTw1aZFN87hkEbBbBczRnPhtwwBB2zCPMemNAYtGfqcJo52Z662jEWCx&#10;pcCXwMUGMOgwpipogYytemRnUK31l4stJcYn05KKXOpHutSbdMn5a2uKNSf+ZpP2tIkNWBjaxkY0&#10;o44wFpM+2Qx/pjcOI6LxBhnPj9U+YQJnM82ee0xbhB1Y7IzFP9tNE6jq+GWOorw8HNBAqAU4POJh&#10;KwCLexxvfmxfucZAWWMGct9QbidNAoR80yg7Z3phoAvAkcse58ocRiZgfps/TSVL5tKlPJcxCDPp&#10;WGbnL9WeTPYVpU6JoamR4VCV45XEEG4DLNHFVJQK0GsYgxla5IbL1wPmMxZmQ0WpMgKWE8NcmHha&#10;BTDHtbCWknmFqgC4KhdMpUQ9B3PdYhhLjeY0NMBamjSzvlbVdSvoHVqBaa6GrucGStFrAJhmzWze&#10;DLjsRORF6N0Ck9m0k/GWOzQdwJm95RBgw4pZYsF2StYwmOX7X2C+y+uABJUkQMO4d1fbK0iARw2p&#10;0qrDmO9YJr2CwbrLEYaXMl9yyb7XtZwxcCsZYLuCUXCrj37ApoGP+NmPLXazhg9fM0Cz8chbWrv9&#10;tHzZ8zOYNMjh8d7qee8DevzOu9Tp1lv1yN136u6b/4rOcrtuu/q3uhtgGfDQPSqIDNOaufNUEB2n&#10;qDHj1eP+Tnr05ts5aXsqyGGEYpwdlTWOFHX4MA17tLMGdqZcjeDbr3NX9X+UqtJ993HyPqnUsWM0&#10;Ky2V1KdaW2fN0sHFS3Rk+XKVwIYiRjpo5+KF2rd8qZoqaBYNCFTIIIaCASwTBuGDgfmM6kl6RfXq&#10;yYeekAM+mv7dB+mRe7vgr4G1ABqDYSQjHu+jkYQnVSEX037wZC85PtFLrvy8B+zEiccZEHElfQpH&#10;M/JCZ3Hrxpca190QgSN8o7R40VptofdrDSMV1pz7mPQH3cMwA1OxO/MZJzogQxnf5hGyiah2YDFl&#10;f8uM2CbaAoOdZbQHOOY+AyYGVBqMBaE9YOE9taXIRn+zpb429mJ0mUsAY/QaI+zaxdTWadGlfjWb&#10;98SeFtnaB2zXL/lTDAAZIx6akgUq6EWtYoOpYrWJjoCKeYxhLDafjqm02YHFVIoMuJhqlp21tGIs&#10;PimkPvhSfDNdNB5gGW+AJdUBPWWI3OLwF8BO3OL41uCyW/QAuUSagMJGU46OQ9ilPO1r/CwY5UIL&#10;gpjqT+9QZQHgUaWCBbOZbbtI5SuX4IZdpNIV85h3O9ViLxnTWSjPiIX4ErQYNgOYgVJRhR48h6uC&#10;CzFGFVFVMlP/y7m/DPG3AmBhal0GbCVzKl4Yqke5VI4K5uSqlCbGikVTMNTNVPXShZqBQW726lrN&#10;rq/T9NplmlazWNPqlmj66uWa0VADi6nXzDVrWP/arNmAy5z12+gr2krTIkzGYjM7NId0aQ5sZg66&#10;zLwtx7QIS/lSWmtXMmmohmU/NYcpUR+lgnT0C7QXKkjctgLwWAqILN7zshYhCi/c9QIp1nPEs1qw&#10;G6F4zwukVK+qlseuNnoN5ewGHL+NxGbSoh2IxtPnNGgkvpChpEG9739UnW+5TZ1uvlEP3HKjHroT&#10;tnLHrbrv5uv111//TJ2u+6P8h/RXXWW5di1jDS4Dn1x79tWjf71FAx/oJOfHuioKlpI11kOZYykN&#10;49Ltj0bTz5St739Qg7p00cBOD2jAPXfKu+eTKg0P0bKifDXyfDvmzNaRJUutyPL2UozTSO1etFB7&#10;AZe1kzAzBuG6HjBQE6nmmMrNaLQbhyeexLjXhSrVoxjiBmsATKXTXQ+rywNdLGDphwg9FFfw8C49&#10;5ILeYlIhhyd6kp7hsUE89kBnGUXK5MBj3UibApzc5YUG48J95nanHqTdGPbKC2dqGy0am068jdby&#10;IfoKwMzJu66l98uc6JZ72niEWnrAbBUbe+OpvYJz6WgYRofCaGlWmmNAxYj3iPQc2/6sTbRHnLfi&#10;kgbXZAm6NoBZY9zaxvNiCbs2H4wNYFqJy6Y3raV8bvln2ouLnhRbH5sNMGw6jj0sh3jb4Lk3dCCM&#10;yHsRWEz7hBGaLXAzzMVWJjdsxSbm2jSfq9zj8awkUgFKoRKEfX8M/hTvNIAF4dYVi79zDCwFYHFj&#10;ZotLJHQ3bIAcQ/lm4egMyHjE46YEnAywhBWirdBHlFJF6XfWVFKguSxCA1RWrVJ57SpV1K7EFbtI&#10;hbhjczCzGQ9KfDGpUyFLzwomMJR7jLUILZiJ/6GFtM+XMEu3PJQh3eEMj4pT+lQGRgNI2aYihICb&#10;NYM90bOMaa5Y5YuqAJbpql4yj1GWSzSrZrlm1S7X9JqF9B9xW90CzaxbTCzVzNUrNB2AmVG/WjMb&#10;1mgGadNMkyYR04gZa7YAOLvQZ/bCaA7AaI6xghaTHcCyYt+rrB9ByKUMXQeg1B7+jHaBj5j58ipb&#10;A15Er3mWitN5zdp8FtZzRjO3nCJOIBqfINU6w7DvZyxwqTFi8P73WTvLnuqDH9O9i+kLLSc9rVJD&#10;etMU+Gh3db75Dj0KsNx3w3W6/fqrde+tN+qum27QXwCVW3//S/W751aLiexfukQ7Fy2mt8ZV/e7F&#10;43LrnXLkBPft1VNJrk4qmkCa6eygQTCT7rffpSdhQANgKoMf7UTJ+g45dLoXYXegpsRFanlhrpom&#10;lWnXHBjLgvnaNZMdzA7DlTraVTvnz9aOubO0tqJMVcFBikCTmdizlyb06S2vHt05+Z/geQGtTpS/&#10;SbcGPNFHXSiJP4rHxhj4ej/8uPo/2FVDHnmSdIfPFcAyErZigMXp8R4WuIzqZlhNL9jJUI0bjt2/&#10;7yDrdifGQYwEXHyGOSstJkvrNh7TDlKhJtZEriPlWIc4brxBpmvdYhCme9263tZfZGs4bRt2ZtH6&#10;aFKZrw97xe9S5e/yx1IBxMF9CVxslUOLufD67GEAxtYKYmNVBlxs2o+9T62lf8xMHTTl738YNgAw&#10;4nCHogOgYoDHqh5RvreNFkFnMWKu1Q5gqkSkQqZEbh9XYQcW55jBMBLSGkZTeiLaeiYPs8IAi1s8&#10;YAJjcSEFco7CpBXaXw7B/TQiqB/HvhoZwjdNZH+0GAeNTx8N2whUPI2H6VPLmWM7XfmLFrBlcTmg&#10;0qAqTt6qxrWaVM+S+ZUr6OmZR/m4AnDJZjh3MmY65nTkBwMqgQosDFAw4xoiy6LRWRIoWadQqmbA&#10;1PR8RluyLpRmw4wZmQznzrDmwuTNpSq0wLh0qwGWWczFna+ZMKRZKxdo+orZmsbK2OkrTXDfCoZA&#10;rZyn6lULiCWaWrNSU0mdqutqNMWK1ZpKA+NMxN+Za3ditDtAawCMZavxwTzDpka6pHHu1lCCrj2I&#10;x+XAh+gvb5EqwUp2nKfidJp06qimNR9SNbNEqil7m5i+gVRr8wHup8UAFrNiNw2RdKHV72PJGsC0&#10;hVWH85dsoScn2OpU7v/wY7r/z3/VQzfdpDuvu0a33fBH3XP7X3Xjn3+v3//sB3rg2j/gTu2luckJ&#10;emHTZm2ZP0/DOndW11tuV7+779MImEnkiGHK9HZVSYC3Jg7ixL7jTj3J/Q/f8FcNeuRhDXzwHvW9&#10;80Y5P3KPMnjcvNQErcjPVvOUMu3ki+HgPIBk2mTFDh+swvE+2rNglnbNmwGwsLYlaKLCYSsReGR8&#10;ARSfHk/CLB5Tf3w2/To/SsXqUZy9/ehH6qLOAEtPepm6399ZPe5+WP25bUTXnugyfKYAlZGP95Qj&#10;f7MDeo/Tk4bN8KWF+9cDo57RYZwAFlc0GAfAx3swmyP8IrRwwTqGib+j5qPvUQ0CVKjOreVEbjKp&#10;hwETWMRa01hqTuY2YZX720Qj5f+20RoUvv1lO7BcDjA24LKlUSaMvma8Lza/i7351Q4ul4/i+NoB&#10;Ym2GinUIVKzqF2khnp/W0R6DMZ4gu/htwMXeWGkTcm1d3hdHVbR0UV/lRErjQo+Qe+IwjUYvGZ00&#10;VG7oK27oK64JvMGwFcdo8uBwPgCAyfDA3hoW0Mc6Dg/EUBVK/huDozKZ/o6c8YouS8AEVwYjmaGC&#10;hYtgLLWqqGvWlDXbVL12h6qbtmnS6vWAS73yFy4BIKYj9JaipWQpvCxJIeXxCipPUGglg5arcpj2&#10;X6CkqUU4dsuUObtKWXNNVDDFrkjps0m55pSwt2gSadc0gGUKfUbVmsa62JkstJ+xjMHaS6dwfRJR&#10;oalLGMLNyIbJy6bQNT2dmK0pK+areiXVJKLKRA3rLOrq2G20jgVq20iZ9sNeMNptxmS3/byWUiVa&#10;hnN32d5XtHzva1pCi+iiXS+S9pzXXPqSZm46oilYz6uadqiiYRPDvTeqsnGjJpNiTd2wnYrUQRoj&#10;GZe5+zmAhW2OgNJGNJn1pE05edM0ov9QDen6mAZwYt5z9bW665prdMd1fwJUrtcdt1ynP/3m5/r9&#10;T/9DPSkzp/t6av2USXpjz17VTZ6s7vfcRep0q7rfcYdGPvyQ4l1GKnucOzFKrl0f0BM33qQu19+k&#10;zjfeyMn8mAY/cJf63n6tPLrcp2J/Hy3JSlFDeZG2zaAiBLAcmDNTWyaVK3JgX00KnqBdc6drN9EM&#10;sMwIC1aEKU/366eQvr00vjdeG/Se3vfcrv6PdAJcumCI66/H7++ih26/X13ue0TdAJgn78B3c3cn&#10;DXr4CY3CEOeIfjLise4aSVl9BJqP4xPdARZSIoDFxfQwobuMRHB26Qb4ADqmPG3SoYqSedp/gsly&#10;Z5hjzIm6Hj/QGsyGph3D+IfWoH2ssxzS/0PAwusxHiUba7nEXGzAYkRdW5jqkS1du6T7WGlRSyXr&#10;EnNpv0zeXum8o8DSjBGzmQ7x1mFApi24WK/hYnuCbVqi1WsEsBjWclHIvThV70tdNSKcNzcKAIk1&#10;AEM+G4dSH80bG0saZEAlBiAJpz0/rBcMpR9gYkAFJ2gQxyADLAhvdEZ7xhuLvxfl5kjFTSpkxi2M&#10;BeAoXdEIS9kKqOzRtLUHif3MpN1JWrRFhcublDV/mdJnzWb3UJXiphUpclqewqcVKHJ6ieJnTlbK&#10;bNaFzpwCiExXFt+g2fNncZyqzPmTlQmgZM6rUvYCQAzh1jQsTl0CiAAmM5ZVAypM9F9armlLimEy&#10;BZqysECTGRg1iU7pCnqQypnzUkE3dMWSGQQ+GBPssa5CE5oGuEynkXF6017NWncIP8xxgIUKEXuG&#10;F8JMFjGZaeGOC1SUnoKFnG0BlUOAym6V129RSe165S+vVwEAWlxbr7L6RlU2NcNetqHZHGK17BlW&#10;zT6revSY5v2vadXawwoJTVAfQMWhe2c9ATgYYLn9j3/UvTddq7tvvU5//N3P9J8/vUrX/eanGMq6&#10;aX52sk6R0j27lf9lVASVo5vV7f57SHVuU8CIIUqFhWT7uSnUsYf63Hm9Ol39Z93z+z/pidtuJbVA&#10;97jrFvW59c8KHPCkZseHaWVBhjZMrdQeAyCzqmEsMwCWUoX176UpoQHaPmuKds+Zpg0Ay6L4aGVS&#10;cYqhXSBh2GAFD+gJsNylIY/ei35zl3qTDg2EYfR69Endc9Pduu+Wu/HboL/c+ZC6ATT9YC2OVIOc&#10;qPgMg804kDo5ASoOXZ/UCKO7oLGMoiTuQro0HJOfI82Xbj2pSGKkG0MndFZSmXYceEF7jUHuyN8t&#10;xtIEsNQDLPVm1g5l/7WU9037Rdv4b2EsdmC5Alxs1SJ7GPZifz32vrPLU6LWaVFrwGnncotO02Fg&#10;wUi4jg761tEesNg7+E2p3tYyYViLEYltVSibac7myLV7bK4aGgJAhJHWkNI4Ic6OikFDieprhRNz&#10;Whwie2loKN8mIT3kEIQLNJAI6MVlAy6GxVAmNGMXmPTvm8IsjdwgzHFp7IIuBQTmqHh5HanQBk0C&#10;TKYCLFM5SSfDAirq93DCbVHu0nXKWlSv9AXLlDBnjqL5poyZPVVxfKiTFs5TGtpB2rxFypi3RFkY&#10;4LIWLAZIFhBzCMBm/lSO1eyJZvIc0+mqFjNUm5GWVczNncTEukpGLVQRk2hknMSITBNlzN4tZaZL&#10;6YICgvkwAEzRgkpYDyMxF09jnss8Va5aznjLNVYz48xmUzk6CJgcB0xOWiAyl+rNHGz3M9BPpgM6&#10;M8j5TepT2bhZRTX1yqV6krV0ATFf2cyHKUTvqUA0nkQ6OIt2gwVoL8uY8tSw/XltNAA1r5YJb+7q&#10;/cj99PN00b3XXq8bf08KdO11uuPmG/TXv/xRv/7pD/XrH1xFifkW5QZP1I6Fc/TCtg063dyk5Inj&#10;1RlAeQzW0ue++wEUzHJjfJTl5yPvfo+T/qDR/PnPuuO3v1efu++WU+dH1Pum69T3pmuU6uWkpbnJ&#10;qivNtYBl1/zp2k93+dEVC7RzdrVihg3SbIBrP7rLobmztW/6dK3OyFS5t4+i+vRRynAaBnt1l3uX&#10;h+Xw8P3qeRel8dvvQMTtrAGI0HffeJfuvP52KlFd9eQ9D/P6H1C3ux/SsK7oKrCWYfhqBnfqDHNh&#10;9EPXbhpE1coVY9wodBYDLCNoVxhO2d3DTMvryUgPyttxYclas/6oDlzAt4KQ3ozGsoaxFw1UYgy4&#10;1LWE8RgZ02LrMOlS22gv1TFVnbaxGtDqWHzF4wzQEeZohTFTGre1MVK2hAFBe8XIaD8tTl27c9iw&#10;FztQmAqSVc2yH03q1Hq4mClfm7J6B8MIx6ZDv3VYz93m501ZfF2L29iM9jAMZpM1a8a4cS9tmbBt&#10;mrCZ9K4aCjAMA1wMcxmJGGvAZWQkGkoEoBFpbu+lYaG8scG86QHMAPGH8k7soREBpEUTuZ/jKLYp&#10;ukchtpl0KJd9vkyRiyaVSZtVoTyqCIXLalS8ch0n1Q5AZa8qGvdwku1ReeMuFdZsV+6Kzcpa0qyU&#10;+TWAy0Ilz1+oVAAlg0pHFj+buWQ14GOiVtmLV/GcK5SzYKFyEBNz5lcTFcqhM7oQNlK2sNCKUkYz&#10;FM9hbCWd00Wme5oowUNTOjud68l4YJJoF8hUEd6aogUl6DTsPKZaVchozCJYSymspRLNpaq+gfQN&#10;cddUjjZTKdp6SLO2HtUs5rzM2H5CU2kVqCb9mdp8lPQHttLQrIJVy5QBC8ogLUtnUl7aoqnKI82q&#10;XLOav73BcgEv3HxGK5hLuX7bc9qAHlOcmQ+gMFuFdGLAow/qBpjF73/1e10HwFxz9dX69a9+od/8&#10;5Me68Ve/wvI+TI3Vk3Wqea2e275Z5zatVW50CKByu+67/noNxhxXQcNglvd45U9kElznTjCf31Oi&#10;vlp3/elPckQD8e6Gv+RGAyx/UWmwr1aVZFENKiS1qtAe2N+R2qU6XLdM2+fNVAxazYLYeB2ePU8H&#10;ps3SiXmLAZYczQ6loRTWEo8lP5K+Ht/HH9dwA2x33k65+1bMe1SeqOQ8fGcn3f3XOzH3dca096ge&#10;vu1eKl2m3+kxSs79EWupJuESHkiX9nDYyoBHu8qN5xzVj3I0wOOEVuNgeqFgNF7duzPsaqCCxwVq&#10;0eJ1OoihcDMd6OvwEq3DrLjGdKVzEq+iImTCnMzfXh+x/Ux7wFIHEHQoAK86dBsTBmAskGlJixpN&#10;G4c9uM2uu9idunZwMS0eFsBc7Jq+skxuib1tor1y+ne57eIcIZMOGSAzTmYqTlavU5vOcfsq4asG&#10;BfTUEJjIUIRYw1yGh5H6kN4MC+1pA5WwntzX3QKWEYEGWExwPQDH5gTYC+BigMUtEp2F7mjjZwnE&#10;fRuB8JqE3T5z7hTlYFwrRGspq21W+erNKlu9RZUNOwCaXSqt3a7iVVtVsHwToNGgLIAje+kKvvFX&#10;kkbUqXBVg3KWNyp3WYPyltUrb2mdCpauVC7AkwtrycW/ksd83FyYRwHd0GYYVDFMpHhuHr1GjKqc&#10;TuMinpcc5rXkVScql8hmlUkWmwWyprE5EPduzqx8UjdiFs11DKDKQwQuxHtTirhbjrg7aXW9ppDG&#10;TCWNmYbHZRqu3WlbDgAqpD4IspM37FPVGsCyfrNKcarmrVxkgUkyLChlQRUBq4K1lDDgu6KhkbL2&#10;Tpben1L9lvPaRBrVuGqD4nGyDu38MNoHXcr33q2r//O3+s2vfqc/XX2Nfv2b3+gnP/6R/vCfv8Qn&#10;0kUz8nJ0evMmvbh/n17as1PP7dys7IhAPXDjX3TPNVer1+13K398gIr8g3DITlSvO2/RPX/5k276&#10;7W/14F/+gumsu/x69VDv667WiLtvVnV0EN6UfG2AZW5FX9nPPJyjNSt0rG6Vdi9coDSP0VqclKpz&#10;K2p1cNYCnV25Wpsrp2hJYpLKx7Net/8gZTixA/yxxzT8bsRjGFW32wGW2+5gEFU/9SQduvcmvDh3&#10;3K8nSYE63XaP7rn2JvW4j5YDBGBHtJr+aEoDqGQ5UBUaQJncGe3GsTfeF1Ij1z74WjD0OXC/+5Nd&#10;8bT0YK6LuyrKEJOPvq7tp2kMJR1aCzNpMuyEk7+GE9rE/1VgaQ0uF1lIO/6b1iY/++XvAiLt/Wy7&#10;wEJZ3GpUbNM5bt+vddVgAyyIsCaGopkMDephxTBSnxGAikMLYzEjLJ1gLiMCDagAOhaw9LSAxTnM&#10;xli8TXUIs1xAjjcGNyatT0pQMpWcjLnVgMFiOo/rAJI1gMt6vt23ETu5vM0Cl5JVW1SwbC0A06BC&#10;PrjFpBPFtU1oFdxWswaQaVIBek0+qVXhMoCHD3wOPpkcUqFcTuCc+aVUovKZ1ZLDiAVGLbCiJIeq&#10;UTZtBVnMa8maws4aU7Im0ojUKnYiTU6lgpVFq0EegnOWkqeZ1SYY+OaVK4eJdkUGXFYuBVyWoxPZ&#10;KluT1mzSJACmCmNdFT1IVRt3aVLzdpjIJkBljYqoMOWSQqTy80loQKmIymkL0Yb4+4upOE0yovD6&#10;HVqBN6aRFKoZ7Wn+5Fn0zjDGAJv+6B5P6Ilbboad/EI/+9l/6j9/9Vv99Oe/0E9/9lPde9vtzEQJ&#10;1G7A6fVTp/Ta8RN6/fBBvbB3hxInjNU9f/4DKc/16nrDjUrzGqNpsIw4d1c9dsNf9OD1f9Z1P/+p&#10;Hke4Hd+3twJ6wwxu+LPGP/mopa/UF2VrM9WgfbRGHCDVPLRsmY6uWolvZREgNUHz4pP1Ml6fo4tX&#10;6tCSFdpHWrq2rEL1+Qw5H+unbA8v+eL0HXjbTep3+42wllv1GP6boYaN0JZwz4136O4bblOPTl3V&#10;9b6HdM91N6nrXffh1+EzxUiHvo88qj4PP6xh3bprIMDiRAnbsXcvXMKPaVSvPlaT4nBK2aO6mp6m&#10;J+Q5ZJhS4jO1jircLoZvrcEL1GR6rixg+UKr0S5M/FfZyv80YzHAYsKwFqsNoMU5/M8GjY48X3vA&#10;YjZNWMOrWvZo2ZmL2a9l4qqh6CRD0E3s4DIE4DDAMhzWYk+HDLg4R2GrjuTNDgFsYDgjg2A3/jwm&#10;kHZ3QMUzlgl0AIsv81nMEO7gwrGKnhTBYvhUpTJ+MncRAutSPCwwkRLKz9YJ2rRdpQBLiWEtNVuV&#10;v2IdAYisagRMmkiT1nGiNquobi26BcBiKknLa3ie5VSC5gIAaCxWlaiMKGJ4VC7+mWxGK+QAKpl0&#10;RTNSgdUkKQBJSkUsDl8GfZdEKL40irYDFmWVJ+H+TWdWTCYNk9jWJzOGYXo2r5dq0zyTxk0DxOYw&#10;4wW2QXpTUlPL621UOeylnN6jyg1bVEEvUvm6DSptBFQY4F2IwzeXUnbqoulKQvdJR6vIxA2cu6JG&#10;pfVrEbG3aBYGvOVoNqub96gBwMyNiaOrFx0Ls5ojztj7//Rn/epHP9ePf2QA5T/1i1/+Stf++Vpm&#10;nozUillz9dyhY3rr7Hm9ff4pvXfunJ7Zs4up9s6668+wlQfuV3eYQoyru2Ykp2ji0CHqhv/lnqt/&#10;p7/+/McacO9dmkAVxwiyI++4UREDe2lJepwaAJaNlUXajei+Z9Yc7aNT/MDSZZjiMDYGhagiOFyn&#10;+VI4w6ybfUtXaefCZdj+Z2jTjDmaHpeqFI+xSmLC/rD77lHPW25Qf9KyJ2+5SQMfIsVBO3n0jvt0&#10;JyylK/1LJh689XbGP9ynPp0f0yDApRd/95PGtNf1cRhLF43s04tUqB/X0V/o7Hall8jp8Sc08tGH&#10;GK+A3jJgAIvPwrR4+VbtwMW83owVtdILW1XILtheblT7dmnR/2QqZDUvtkwXtOz/7bAV+1gGu+hr&#10;P3YELL7NY9oFFtIha6h5m5k39kFZVw0DWIaZEjLgMhQmMhRgGQawOAAsTpH4V6gQOSPimoHbbtGw&#10;E7QXp7A+AAzUlOqQE96W0dF0oMY7kAoxegFgmZCD1sLYhAi6lWPpC0qiETGD6fxZjJrMQcwswBlb&#10;1tCk4tUbETURO+tgKzWbSCGalb9yrfJXrVF+jWEq64kNyiMdyl9ZqzxAJRdQyV28mBN/NmnWNMrN&#10;lZShy2AahaxytS1AyzC/z/hcpgMaMJO4sijFlDDku5AFX3hlIllmH8kg8KjiBJzCqZj6UhnxkKxY&#10;1pgkMIohyYALfU5ZjMvMIS0yoJjPyMz85YsBt5UqNl4cnLtl65pVSpStW6vSpgYVN9SqsH6F8moX&#10;KXP5PKUzwzcLs14uHcGFsJmyhs1UjXYBLHu0BAPeapokF82ap2gfHzk/3kWj8KEMwjF7+2+v1u9+&#10;9mv98ue/1q9/+Rv9Eb2l0z0PKhvWcKB5k94687Tee+o5vXvhWX38wss6t3sfYySHwgKuo8Gws3oh&#10;3voDQoWRUQyqxmbPmAUDLPf86ddy7PKgggGTmKEIoQ/epRj8LSszE7WuNE+bJxVr2+RJ2kE3844Z&#10;M7Vj9hxtoWI3if6h7DG+Wl1SocZJU2lSZFNCGIvG6KYuDmefFOs6xjGdbgIek8E0Sz5J20FP0qEn&#10;YSx97rqHKk93BlN10l1/uZ6RmHeo67334SSmReFOKkUASk9SnJ6Up7ti7uv3KCY6/CzDevViOh2D&#10;vjHQ9SJ9cqfPyNj+R/L3uaNFuZA++bFCtqJsobbQOrHZiKLHTM+VDVzWmD4d2iVs1ZdvByj2x/9P&#10;AItdZ2lCHzLAYmcu1uiFdsI2m/nyaO9x3wZI2j62PWCxepyMp6VlD3nbyXtXmbKxqe6YsCo+gMqI&#10;EEAlHIYCqIyOG2SFBy5cWwyUe/RAuURQQTLuWypC7tE0LOLgNdPnfBm74JdDOlRAQyF2/Ogp4Yqj&#10;qzkJITUNHSQdcTR7+RzAY6lySI3ySHPyViE+AijZlJ9zV6KnWLGGWGdFpmEoS5ZZkUljXMY8qkWz&#10;ZyAOT2HHUZlSpxexeD4PTSeDYLGaAQcihWVqiQBLTEkUQAKoFIWxSYDFWGwTCGOLQATAEgWwxAAs&#10;kaWJ6EJxiM4A0ZR0JUzLVfJM/DOwoQxSmixSmqxFJqUhNahZpWJE2OKmRhWtaQJcmlS2tgFwqVNR&#10;wyoV4uzNr1vO30bgOi6obVQJfpZyGJoReGehxyyn0lTHt39JeiYgMFyOjzwipy5UTe64Vzf8+mpS&#10;IdKgn/xcv/3Fr3XNb/6AJb6nVkyfoxcPndRbpy7o3fOAyouv6oPnX9PhzbvQMvrqjmuu1WOMruxy&#10;++1y6dtPwaPdGbmAaY7Gxdv/8Gs98tc/yuXxBxUzcoAy3UYovM/jihrYXUuSI7WxolBbq0q1uaKE&#10;EvMkrS0t0aq8XC3MwOVMD5F/n77KGTOG1oBxSvCg4XSko9xpHxjLiElPBnI7MB6hy4130k5wsx76&#10;y7V65Nq/4Jm5jtTrZrwqPaj0PKZOpGiduP74PWgs198AuNymXqQ6XQGjntzf5Z6HSIdojOyK5kKp&#10;2mUgz8twqCfv5n/DvN7RgMsopuU5MUJiFKY5H+b0xodnqWndKW2nGbTpCCnQMXSVE1QxqLQ00DVu&#10;xlW0BYj/KtCYnzMVoX+VeGsfvXFx3EILa7Gzl/Ycw+0BS3u3/SuAxay9Me0GZpjWpVTINgb0KpPS&#10;mJKxCcNCHBFxnUL7ABy0qtNs6EWjoVf8YGazDMa6z+Q4xlP6YKbzxK3rhn/FLYpZGjFGX7kELBOy&#10;YCysZw1nFEJ0FY2J1WGKZZZKAlWZRGbbprJKNYOeoUzKsdnk8jnLEWyXraL6s4Ly7HKOBJWfjMW1&#10;yli0irQCMZSRCGnk/il02CZjqkuYWgW7KFM8Q57imCAXW5mhmMokxdAmYI/YShhJeRwAEqEwACWi&#10;MEwRBSE4hNkwUBSFDhRLJzWAQn9TWHGcQnD/hpfGMbYhWXFVGQBMluINYM0oxk9TqdS5U3kNc5Sz&#10;YpkKEGILGkh9GutVsrYR1gLAcCympFzE7QX0KeXV1iofUClCUyrDbDcZpjIDH89cwKUWAXfuzLlK&#10;mhio8dB6V0BlGCXXB+nzufY3f9Rvf/pL/eL//VC///l/6i+//YOCvMfp2Kbtev/cc3rz5Hn97bmX&#10;9PZTz2rjygZNzi1R59vv01947H3XXU8F6A96BE9Lfyz7j1sVmht16+9+rodu+A2VlQcUP2qQSsa7&#10;K8fDQSmOAzQvLlibq4rUXJKn5uJcNZcVaEVWsqZFhyp3vLfC6Ecah2ga0Ken/Pv10rg+rIzhugMs&#10;wxHA84KtjGd6nBu+k573PKB7r/mT7v3D7/Qgr8PECEDDeFB6wlAeIKXrQhr0wF9v1IOwlp6PAHwP&#10;PqhuaCydKUH3eqS7BmP3743gO5JBVK4sXetyO60H7EfyAcRcaFoc+jAMpk8/0qERCmCB2+wZ9dq2&#10;H9ZiBqHDWGrp3zLbFszuqO+BxcZm/nXA8rnFWlpP6DMgc5VTCP4VjG+jwpiDEWFjIiYMKzGgYkYo&#10;mDCjKX3ThhG2617x2P5jaQWIZQ4ulw1bGUe/kR/T5wLSHZki56KIIk9rtkrMJD9OUhoJp7Pfmdm2&#10;yXPQXVg+lkqZOH0hAAMTyKTEmYHImbUY7cRcXkAqMQ8wmbtQCXgnEvBQxJP/x0yrBqwq0G9KYRdF&#10;iq7IoQs6A8aRgnM3AZYUfzEiYSARJTEKYlVJYB5Nc/kh9CKFKAhwCQBkAgsiSdm4H4AJKoqhjSBa&#10;4SVxtBKwN6kiQ1GAVdSkDMVOyVMCzt+kWZOVPHcGrAtApC0hl/6nPDqmiwAXkxqV0E1d0kiKZ/QW&#10;epAKjJhbT6qEF6YK78pMZvAuZqvfSgBm4RJSu+RUBhr5yK93H7nhOu13z/26HaftH3/zK/2S0vKP&#10;rrpKP//hD3QjJeLKnFy9duqsXjtxWm+feUandgJSpRWKYbXHRFat3vWnv+gvP/4xKc8fdNvvfqE7&#10;r/41QHK1HsS1+8A1f9Ddf/yletx7nUb3fFARDj2VO8ZBlRNHa3Kwt+bEBWpNaZbWFGdrXXGOVmTG&#10;a3ZssEoDvZXiPlxRw2E//brRF9RVYYN6K3rkYEWNGqZYd2eVRkZqYUGJFpVM0tKKaqUFBNHp/ASC&#10;8bW69ze/1P38LX0QnV2o7vQnLbr/j1ery8236JGbbqHkjEv4oUeYL/MA4NJJj93biesMtbIqSSYd&#10;4nM4eJS63YsOw1wXM/3ODR+LA2Vt5140KvalxO3orrKcSm2kyrbt+IfMtDEzbz6xTfBr6TD+nrH8&#10;C4DF6mXCLGd6mEzX88UVLDZBF2ABSEhnXOlYNinNaHqH3LH5e8TaQGVcigEMk+IwdyNjOLNXGKTN&#10;2EofGhdN+mOGcBtQGZvM4wAVfyKYObhhWU6kHS6kIe5oGB6Mp2RwEzNuk5gGlzyNnUOzSI/M+ITZ&#10;pmpUjl4yiWMlukYVl6tIc6qUOmMKYIRBawYxfYqiqquw+pcrpKRQYaUFCivJhXWkM2ohWcH5tAIA&#10;EIGAg4kgGEmwCdKeiew/8s8KsMx7QQDMxHzGN9KJ7Z/PNj6WsfnnRXIbIFMQBWuJ5TmTYDlpCilO&#10;URCMJqwsHTArQC8qV5x5TfPmoJ8sUeZKUjQaKy3mgmZkwKSoAaGZFMcASlH9BoAGWz9pTzX+l7k7&#10;WPe6fr+WIkhXlJFehUcw0oAJflRC3Og47n7LLbr1mt9TZv6xfvKj/9CPMMP9AHC5m0pLHX6gV8+c&#10;1YvHTujkjt2azsyUrKRETcpjiVtcMqa4B/TA1X9Uv/vuoA/oLkZN3o8n5H6a/m5Xj1vRPO66AYt8&#10;J+azdFOEYy/l+AzXlBBvLctg/kpeopoAluZyOpsLM7QgMUhTI8cxGsFd6Z7DlOU1UimwnDTnISrz&#10;99asuBCtKkxXbVEWGsxUnWBExQHcxYfXNGsjrLIqMU7eOIM787c88vtfqTtpz8iHHtYA0rROf7xG&#10;XUiXugAqD990K07hh2hUvE+dAdUn6Yp+HOt/f8TcPoi2Q5jF4sGytZ4Y6/o9ZOz+PdBaKCRgxnOk&#10;ZO5GdWuis5PSI2O1dOkabTrwktYzk2U1IyjqKUHXM0LBGOS+B5Z/LbBsZBuoiU1meZwZCkVc5YxO&#10;4hJhAxXDQLzoVjapjzeDnsYxD3d8umkwdABURjKvBeAAMPwynLjPjLBEsE0ywAKLoXHRpEkTmJ8b&#10;YgGLI0Ipg5GLnBng5IKA6k6HsjfzV5gaVzWepkL2Dk1jZCWDstNIkdLoUk6jRJxORSeVRfHJ01jl&#10;OqVQ8VOKAZQyRdBPFFpZDGjka2JeNmCQqQm5qQjFCfLLjmHkAzNYc8LkmxNKsBc4l6XjuYxP5Dg+&#10;O4j7GTANsPgDLH55EzUer814c9k8lrAeywbHCbmATG6sAvISeGwctwFUhaRKZdmKmlyimKmTYE8z&#10;lUYZNpM0LmsFnhpOqvzViM0GTEh7itBTihq2IOZS8cIUOGX9AUx1x7Rk23HVrNmlmVMXqCCRkQ+h&#10;oTCBfvIhpXC4h5OLNObWP/1Bv/0lwPKTH+jHP/5/FrD0xn6/b9MGvU4F6NTOXWokLVwxa4b2blqv&#10;s/v2avOK5QqgXO1G/0/6GA8VBI5TSbifyqNYuO7tpPBh/RQ0tIdCRvVQvEd/pXsNUmWgm+Yk+GsV&#10;gLxhcoHWVxVq4+Riys7pWsr/c3biRE2J8FGJvzMNhzCbADdNCRitBXFBpEkJ2lRdom2zKpnbUqXj&#10;DSv11KZ1ehY/zZkNTdpAyphJR3V//DMP/+7Xeuwv18jhkYc0lD1Ij157rR5Cf3mEVOhhwKUHgNP5&#10;7nv1CKXn7hjmHr0bAdcMo3qyO8OomNHiMAo38mOkdPfi1MXWD7sbxYiHUT27kYJRNh85XNHjxquS&#10;TQJrcEFvPvUec1lsQ9HNdL/V1jhQBF2iCe2lkXTJcudi9TdhVY2M8NuOwNuu85afretI8Hx1mOTM&#10;77fHRU+N5b5tCWte8qWZyTadxcxu4fW2hF1jMR3bbcMu7rY+dlTQ7ajIaxy6a4371kzgawlj87e2&#10;hF7cVEAXNq5c+8zgqwxTseskJqWxpvUzFc7oKb5pjB7MHEb5GMU/04ALFR+mxfmZ+S0Ay7hkpqwz&#10;FMo2F3cgATU1w7V5bHA2C6fyWe1Z7KLYYld2O7vQxexG2Xc0XhJPBj1RnpxmwCUUVhKG3yUSBhNN&#10;X1AC16nOTEtXPN6SuOpshVdmKYR0J7AojRM9Vb7ZqYx3SNKYjEQiRj4ZEUQ4ESKvjECWrQXIm+PY&#10;7BAiSGOyAzUuhwBYfIlxbG8cy9ZGE+OyqWgQ47l9POAyNjOE5wzXWJ5zXFYEvysCsInjd2fwOooU&#10;gzM1gW/pdFK1zEVGUK6llIwAXbcB3WUj5WhK0I07Vda4F2DB4r8Wp+56tjFuOKEmPvg1y6gkpRUp&#10;j2HUaWz982dGipsZiH3Tzbr3j3/WjQi1Rlf5yU9+qv/4f1dZ6dB4SsnPHzus18+e0akdO7SftOvp&#10;3Tv12uH9enr/Nu1sWKYUX2/ljR/HSZ8FC4FN5GdpRXaKpkb4qyLAR5NhJ6UTHFUxcaSmhrhoeoSn&#10;FqeHwjpSmAhXpI3TKrR1ZoWaAZnlhSmakRCoqlBPVYe4a3qQq2aFumt+lK9WpMfQ3ZxvdTrvXzlf&#10;R+qX6PSGGp3ZVKPj65bAXOZqy4IpVI4SFUJXdDdGPtz7+/9k7ss9NBF21mOUou+++vdoSTfooZtv&#10;Vj9MdY/cgXkOU183gOXhux7QQCpBw1hyPxQ9xWM4i9cYzdAF8DGlZ3dGNbjBWlxJt8b066txDAqP&#10;8mJ2MvuOFhnWwpyWjWaI1kGA5Th6i+nVQXdZh6hL07maqRw1US2qO8PEP0ZZmpTJ2iHVnn3fANN/&#10;Mdp7vq+77R+Jyabj2g4w7XVgXwSdVkJve2DzbQCorR5jG9mJ9b9V2B24VrsBnhYrWkZ/mp6iFmAx&#10;bGUYLMVoJa2BZTAT5YbIL4uhxqz7GE+a44uO4ssk/3GsChmbCGPhZ7wNw2HSnNmi6Js6BPAZzqhL&#10;WEueM6Vd9vACLDEGWErclFw+GoOaB6xlDP1EE4kA0iNWgrAGxIBMAhP546uj0WRYMs+kuKiqZIVS&#10;Cg5i+fxEmIMfPS3j6MI1wOKTnkjEsucokq2N4exCCtbo1ImsLfHn8kQLXLzSJ8oznZ3Bmf7yBlB8&#10;WAE7lhjHythxGQBLJsHRl+2N49IDGXIFKCUFM0UvlHm+ofJKA2jSI2E2pEVFueg3hrXQHDnXaEHL&#10;KH/jBqZylWVK5bUbaTZEpDU9Q2sOoK0c0WyaFGc3H1fd1nNay/iFqkIMfezoyZ6IqO3AWM9usJX7&#10;79ATN13PCfdH3YA79jcY4n7wg58ALD/Sj//jP5QSHqY3YCsvY4h77tBhPX/woF45fEAv79ulF/Zv&#10;1f7VmO9C/a2xB5tJHdfz+jbTb1VD78+8zDjNTY/ivlDNiBqjGeEemhs7hhinhSkhWluZq80zKTHT&#10;2LkHh/CW6eVaTYqzICVKM6P8NCtyjOZE+mhmuDfDnTzRXcaoPDJQFcxuqUxJ1OzCPC2jTF0/s1zb&#10;ls/QhjmUpGGaS/NSlOfnrXE9mVZ34zWUnv+skV0Rk0nL7vzjb/QIHpeHANNeMJYud9yte6+/mclz&#10;nemCfhiGwkze7v2tUrMr0+kcaBcwrKYvpWlvjHFj8Oa492b2MoDjx/0Rrj6KnRCuSeWzVL/xqDYd&#10;eVdrjxjAAFiMjb4FWGgtAlj41jcbFkiZrHTpe2C5rFxtH9/QGly+EVha5r8YsDHra0xcZdiKOz4U&#10;zzg2HTKTZWzKCCulMYzFrPbwTR9EMPw4dRgMBUZjWE0cby5mOBNeRrxFjzHp01iYyzh+1jfNMByz&#10;UN6Faowr1Rg3AMZNMcXumNOYW1rhyZQ5H+as+KK9jMeYNoG0x+wamkiVxzh2gxFmwxRVgd+kPApQ&#10;idHEYtaEFsSRtiQCBskwihT5pCXJm5PJIzmGcQ+Rck8KklvSBCvck/3lmTYRgPEHaPw4spfYAEyG&#10;Pz9LGgTgjOO+cal+MLTxLZcn8j8AWPi29kkIBWBCAawQdixFk06lIfjmKbisRJFVk5SIiSwd92kO&#10;fUw5K5qVuYJu5hrYSsMuVTMMu3rDcU3ZeBrB9pwWM/SpmUVpC+bDbOIzVBobp3iEz1A8JG6P3oO4&#10;+RfKtFfrtmt+q7/8/tf6xc9/oh/+6GdoLIxI+PmvNK+qirLyC3r24GFd2Ltfz+zdo2f37NBzuzfp&#10;/MbVWj+tRPMzYrUSfWT9zCo1zqjUQlK3qdlxqgRwKwHIKQkBmgI4VAa4Ai5oKwBmTX6CZePfyQjR&#10;fYtn6/DSOdpN0+H6skKtSk/Wwjh2C0VOgOF4KwutJc5lED6Ye2kgvFGP323zoTyEGe++G27Ano/x&#10;zmGgKhB9lxWkajnvU/lEUl+qTu5sE+h69W80/KG71euOmxGYf6tH8LqYWTM9MMU9xvCpu6++Xk/c&#10;b4RcOruJEczFHWqmxrG0zG2YA+MXGGD1wEM0IPIF58AgsgFMNUTI9R88QiEO7LJyHaecxDwtYW3K&#10;egafb0DANStWaq2eHzwhsBfDWtYdN5UjQIftlgZYzPBzKz1qh7X8V9mKbcB6+yyovdv/bzAWs/Kk&#10;bbQZQG5t+LStGr7KJtiayo4RZM1+IYTYFmAZywT+saksKyPGpbKwjOFPHjH4WhB3zeNNjGZFqyk3&#10;exmwMSIuQu8YYjxLzCwHbh5vOqXn0Hx3AGa0ohmYHWeGZ1f4MBSK0ZNEArpLQpUJXxyw4wGWCVST&#10;JlKZYdZqebCCSsMAlkgE1xj0kQTSkxRO9HQAJg1gSWEwVQL7jmIAlmC5JfrLlXBPBlTSAi3mYmMw&#10;BmgAFsDFAItvGukQt/sksbw8wRcQ8ePyRP4mGE5sABHMdLwQQCscRhQLS8rQRAZWB5eWorVUkw7N&#10;gbUsAVxqKY+vxZOzCbPfNtKgvZpCQ+K0TWc0FUCZueGs6pm9spqvy9z0SjYKJqiQ6WvRo1g32pem&#10;vftu0pM3/Un3Xft73QSw/OmPv8LC/0P96Mc4b3/wC92G9X0bg6fee/pZvXzsuJ7Zv1/nd27TUzs3&#10;6ETzShywk7UEAbY8iJN4NF8M/Z7AIIc4eue1evDG3+uhG39HqfZWRlh2x5rvjPjqSlrkqWWZUWoq&#10;y9K22aY3aB6dzIt0smaJDjKWYivgWZ+eooVRoZqKXlPmx5jQYX006O6/MtbgfoV4jFQv2g9uvvo6&#10;/ZUO7Kt/9gtd+7Of6O7f/VKPUo0a/di9iMOOKud3ZbkOUsSA7vQl/VEDbjOOXEZtAqL30U7w8K23&#10;wFg6qTMT7+5jqNVj93SCsTzK8RENZaj2CGboOrF7yNvR1Voj2xWn7mj2EHmzwMyT7QOeVIX8MeUF&#10;M1UucpSP0oLiNHMyDZJrj2kds4bX0JxYx/T+1WaLgqWxmEDDsBgLbMUCFnPf98Bi12W+nrFcucXg&#10;imHjZpavmTdMWMDi0WLHtyo7MJZxCLA2zwosBFAZYy0nw6CEhuIczWa9KExxgIp7HKs5o9mux+7n&#10;0cxj8UpigyJjKr1SnNmUyGBuayUIi+PZMxSUx6yWAi9K0GMYBuXLuMlxiiv1toFMOezFAE0l6ZEF&#10;Ltxf4YsHhan/5RMVVBasAJyzEzG1+RckorOgteRmAi5ZgESGDVyS4mEt4TbWAusYnRwE2yA1SuFy&#10;imEugAVA4wWgjCFFGsPR2wAOgOIeP47wZZLeeI2KIviWdokK5HoYA7AiAJd49Bt+X24B7KlcUVOm&#10;K372fCXOXaqkuSuVvqgRI9xWept20N1MQ+JaOp4BlKkbz2rB1gtqZkfRzLmNLNwygi3tBC7sI6Zc&#10;64VZbdA9fPvf+hfd8Rc6mZkO97s//lo/MsCCpf+H/+8nlGEf0fEdu/T2ufOUmo/r6b07dWrzWh1r&#10;XqWNlOtnIMCGDOyiJ/70cz153W/Vj+rPDT9jZssvrtJNv/6Bbv7lfzCH5VdoONfIGw9L7phRDG3y&#10;AVhiEW2LtWfhLB3GrHhq9Sqda1ylk8sZmE0qtaEgR8viozQrzF+TAsYoEqeuyyN3A1C9VBrDdD9v&#10;d4YwcRs7l8eyXyiK0ZVJPmx6GEA7yN03aMRd1yqA0nZk/y5KGN5XQ2+7jurQ7zXkoTv1OK0Ed9LX&#10;1Ok2diIxt+VBBn/fC4B2YaSCxVju60zzIb4q5ua6DOSLatRoNj0+ifnvPjmZqf2Mq/RmiPdY2Eog&#10;oBLMnqJYR09lsFK2Mr1My5ZspA/rnOoYI1rHYjMDLrUASK3ZAWU6jWEpdafRWaxgne7XsIv/q4yl&#10;o7rL14m87Wss7QGLfeOA7Wh2LTWxMcHEVc7hAyw7vllcZnwoRmMZZ9IeGIoRb/0yGYeQRtWI7YdO&#10;cbzZjKl0xDjnTKl5FIDiGA24xI/ifhZQJbHdLsmNla2epCk+nPjjqK5MsCIwzxc/iS/g4kcp1x87&#10;vZ+iC30UVwxjKRtDisRljmaXUDyLzKLZLxSFwS6izM8ClsDSCMKUk5MRUnGrUhmakJMHeOUALumA&#10;RBLMIhowAQxgLgZgRicHMwVvIq/PpEcmJTIgYwMYz9RA7vcHhMbzt4xjqJWvnGJ86ehmg2C4P7N+&#10;Q7kvmsfEA0awo+x8UrFSBbAFMLRymuJnLaTsvIKoodGwkXRoM53YO2hERF9pOkol6IxmbHpKi7dd&#10;0GqmzxXmTVdOdIZyxrN3aSiDkUyvDtpKr9uwud98rW6lSfAv9Pr8Bo3lhz/9qX4AqFyFcDuSEQHn&#10;SH3ePn9Gzx3Yo2Mb12hfPZPyZzLqIchNbl1uk+MDNymw/+NK8RypRK9RrPFgvQa2fX+qQaEjBikW&#10;LSd0YB9F4T+pDJ2g6dGBWoFmtIuhTYdoUziGH+ds42pdWFOn8wwfP0wP1h7msqzJz1BNZoKWpcZo&#10;EemmMc3V4XNZO6VcWxmncIAGTROn19br/LpGeovmaztrblfls1BunIsSR/ZT/PBeynBjJ1Cvzup2&#10;HVsF7oGhMQ7zToC0E1Wjx+htuvum23TjNdfpEYClBwa5ng8zk+Ux/Cq4bj0ADh+GahvTXHdSpWGM&#10;tPQaxJK0ESzZY+lZJJP8Q1gRG4pZLtsnAOBG96lcoMamg1q56TQDzl8GPFjBwqqVFWa3EyJnDSBT&#10;A7isAlhWMWluFeBigKctkNSRMrUNk8qY1MXcbr9sjm1/9tukQt82PWqdOrWuHl0SeS8N77a7edsF&#10;m3ZGdLYLNi2NkG33LrVlLGY4eD3jNk1cZYxxRrgdY3Y2m9IxOorRSWwai9kZxBFgcUvAnRtH0yET&#10;5RxgLY6Mo3SMcgBYnDhxDah4cBJ6cDJ6ESwlT/W1qi/+xoyG0zWwAHDAOxJEBBNheEmi8ydQLfJn&#10;Cj9gUkoKBJNJrGKAdoUfoMIwbW6LKPO/BCyY1wLxlgQiLvozm9Ufy/mE3BxSogxLb/HiBPBIjuC1&#10;hBIhvJ4QgCWQCLAAxi0pgNthIsncRqrkjBbjRBrkCLA4xvvJMW6CRlCidYCtjIoL5/Fx7KlOlQ8L&#10;vPzyDKhM5rVUK5xu5PjZiwGVVUQdruA1uIc30QNFp/bqfcyaOUo16AQjFpgSx3T+RTRZZqcUKT+C&#10;fUuuoxUxaJD8erIk7NYb1Pmv1+gBBi7dfN21+jMT43772z/px7huf/iDn1rA4jRooJ6ipPz2uVN6&#10;8eBeHaRtoH56JaDiI1/YQB4l4A0zynRi9VKdMKBAb9JhhlQdWLGUzuQF2oqhsLEgVytzsrQEMF6U&#10;k0bPTx4ibZX2M87iFI2T59au0XMbNujFjc16bu1qnWTQ1VGYzAGAZxNW/xUZSVSDElWXk0FPUSFz&#10;cKdoP7Nw9jO57+Aihm5jcNzDjOOt06q0i4l/+/nZnZgJN00pUn1JupV2TY0YDwCyD+mG36kPYzUf&#10;YDh4VxoiH+/0kO7CQHftn6/TXbcw/e6hJ9n42Jll9900HBu/MciNcfIkJRqmHvQMDe7S3VodMmEE&#10;7MjRQ+Eu7J5yZwg790cALpUhcSpLyNMKwH7tphNaybS/Glbn1p/C20K51oi5taQ+BkhWESsoN68E&#10;KL4NsBggMMBi11LMsS0AfVud5b/qtfnvABbTp9RetK00mQ0E9YzaNHGVsfEbAdeIt8bDYsrHxmU7&#10;JtlY+I14a0uH3NmE6BRLdzPzbx1oTnSMZAdw2HACm3W0G6mQF5sRfXicr6VxeKZS1sVX4o+zNdAY&#10;13C2BhUaE1qkAvIj0F4QZ/NCmNAfygoQjqWsDilBuC1HfwBMIlkLElniD7AARmW4ZOlIDiyJvwgs&#10;AZwsJibm58KMMi0x12ghHvS9uCfCWhBfRyeHAXKGtdjAxQX9xACMc7w/wAGoxPkRfOBhKub6KO53&#10;ig1iLGcYIzqjAKFEhNss/o5ihNvJCq2YCagw5W6aSYOWKZHBVMnzG3DirqMlYSOd2YykrDMDrA7T&#10;F3SM4dnQ8T3PaPKslTQQZqmAxr1odvuEDmCvTldGNFIteej6PzEEiWlxeFiuQcD83e+u0c9++iuE&#10;25/qh1f9h0azROxZqkBvnT6p144e0VnGUO5nNEMNpe8GUpkTTat0fkOjTtMAeRBvzUHaH/bQS7We&#10;Gbh1aEKLYXLzYiM1Kz5Wc7My2WpYhq4ynWVk83SE5WNP0UT5LLNdXt66Ta/y3K9uXq+nWZNyBBf0&#10;kUVztQNj4trSYtXlZmP9j0b8nYhj119TggIRZ8dqathEzY4J18rsDBoXp+oYC+PO81rONa6kExqQ&#10;WzETgMnTalLYsMFPahip36jObHGk5PzwTTfSJ/SAbmcZ2/V/vUm33Hi7unXqpidw2vZ7mKn87HE2&#10;wOJDmuPB5sS+TPfv34n90mwxCGBFSqATu6zYA53K5sdEZ3cFM2M3l+XxJSHxmpxJdWvlVq3b+ZTq&#10;2NG9mj1PjXRAWytx8bPUc7kOQFgFsKzAN9JRYLEzE7M21w4u5miut4722M63AZuO9jO1V4K2s5TW&#10;x+/CWL6ufN32ORvN2mDm+JqgV8j0BeENAFw8Yg2Y2IDFJwnhFvHWAIvRWDxgLO6sVnWhw3lUBFPj&#10;ImAsocNpBxjJ2ITRlJvH0N2MCJpCmoGY6J0VjWckFsaSoICiBMvBGkyEmCjhQ1YUr6jcaMXgdo0r&#10;YRo/4wyimcwfU0r3cQmibXEARwY2AypBJg3iMYElCQBLqsVYAqnQBLEDxxz9czOsErR3mgEWACER&#10;rQVwMZqLW6KNtbjEB9jAw0TsBGb82sPPuuwSh+gbD5uJh+0k8BzxsJ+kZNhKPmylAtF2hiKnLMAB&#10;vEhxs5cCLCuUyDjJZL4ZM5aspzlxPd3Xm9FZduFhOWgBy7ztT2sRIyuzKTEXJLO83t8fsxqCY2/6&#10;bB64FdH2ar65/6jbsb9fb02Ku15/+O01+s+f/Qbh9mf6yVU/4tvaVS8cOabXj2PlP0nJ+cBRvX7o&#10;uD48dVofHDuq10iTzq9vhq3U6cjiZdpFo2INadtsZrHMiovRAsry9SU52jhzmnbRh7V36VJ2Ms/T&#10;YUZnnl/DBLrNW/TS9h16HePdG9u36+1tAAyT6U5z/ymWlR3EjHeU40lGRpwgjtLdvY/bts6Ygamu&#10;nLkscxinUKun167Tq1u26fVt2/XGjm16eUsz0ajnN67i5yljT82lP8lF3szE9QJYHsc0dz8T7Z6k&#10;AfFWHMc3Ai4333ibBSw9H+rBQHFaTXoPt4DFgxm3niPcWHjWm11LnekXYu3IIHfm+npYrCXKzYvu&#10;a4yXI52UwLrX0oBIlUSla3b5fDU2HFLDhnOqZ8P66gOstz2KDkCFqOm4ARcGQsE+vg1jsbOTGua/&#10;2MHlfxJY2gOgfzqwtGmGtAOKfaSm/WiYSi2ppYmrHOhqdg43fUIDqO4YMDFpkNnbPAjWMog0iAbE&#10;5P5UTfrJC/HWPYYdQ4ywdI0cKtdwB7lHulB+HqPxpBYT0oLRZKIsr8n4/BT55afJryAN1kKptjhd&#10;wdDi0PJMxingYi2lvwcreRTfZDF0GUfTBBiFBT+qOJzqER3IhSGKLKYbGaYSTLk5sBjLvrHYG1Ap&#10;ygGkqNAQFrCgBZhKkXdavFV6dk804BIBsJAWJYYCGMEAi2EiEwn0E8KlJVwNoMSRKlmgQvpE2dqD&#10;CtPoBANS+GWyCgHHStjKLEVPXay4mTZQSZq/CmCpYzpckwUsmUubmXpnKkM7VdpwAB/LES3i23LK&#10;MqbDJeaoKImOaU+o+5C+8n7sAWs6/uMAy73XAizXX6sbAJY/Ayx//B2zWFqA5WfoLL4uo/XSsZN6&#10;89hZvXHktD46/7w+Pve8PjhxTh8TH3DfWwcO67Xtu/UC62OfWtWk0wzKOl1LSsPStjOMw3x6Y5Oe&#10;3rIBZrNRp+lnOs3K2aebm/XClq16mfaAN3bv1zuUsd/ZvVtvY8B7CZB4mql553EUHwWMLmDVf37T&#10;Fr28HVPe7j3Ebr28c6de2QkgMQvmrX387P5Deo/X8R7s6sNDB/XOvp16i3L4q9vX6FzDIu1js8Lc&#10;6ACNe/Q+BXTvqlHsoH7kmr/AQrrodqz9N9OYeBOMpcv9XZnNwnygJ2HEvWxNiG6Ay+ihzgyEGqDu&#10;9z7CYO2+8uvHLqth7ugsrAcejq3fw1slbIFMGsZmAk9fVTMEqjK1WHMmr1RDw2Gt2/6iGna9pcb9&#10;rLIFXNYexd2Kp6UeBmM5adsxwn0d6zCAYoDFhB1U7Nftx7YMxg5CHdVeOspY2nu+/zZgaTM7uJ7r&#10;RrsygcZihmGzPIo5tx6xNB6atapsPTSL4E1Hs0mJjPHNqhAZwGE1iDcp0xgzfyXeBaOcDzb+AECF&#10;qg1mrOB8enew3YdCn4NLywCEEkClWP4lBVR1ckhr8hVC3h5Gnh/JcKFIvBeRAE9EQQqRhKAL2OTH&#10;4tqNBnQI0yCYz6JzvBGhdN6GFBUxRKqIlKqAEz4X8MqCGRlxNYPKUDIpGaXn+DgYRzQBsDAdzYRh&#10;Iq70uJhwiUVDiYGxACougIoBHWfAxxWmM5p0yi0ZUElLxPNCxQlgmVA0SaGTAJZpCxU7aylNkWgr&#10;C1YDLKuVQCqUQiqUuWITJrktOHABlkY2Eaw5pFVM4i+omKt0vCsZQQDmyJEKH0DzHAvCzPjGR/7K&#10;9P3r/sJmw5t0E6MGrr/mev0exvLjH/2a+Ll+gft2nAuMhcFOH555CpZyXh+ffVp/Jz40oHLojD44&#10;fEofHTmhjw4c0wd7OLF3H9AH+zkePqI3GV1pTvzXd+3Qa7CIF7ds0jMbSXXQU54n9Xll515WhxzS&#10;W3uPACyH9S4/+/bO3XrNAM6GzbpAmftp4hUmx722eZveAoTeB0Q+PACIACDvAiAm3jl4gOMhKz44&#10;dkTvH+b3c/vbB/bq1V3b9ZJpPahdQZNjjiKpGo3t/CDgSvXn+r8yrZ8ZuEztv50Jc7feeo/uM1Wh&#10;x5jB8jgzmOmadh1CYYDwGuYqZ3SU7myHHPgIdn7YzMTh7B2HzfgzXiHRyYMxmcHKcR+rSLwu5WER&#10;mkTbxLSCyVq5sEmr63dj+X9K6/YCLgc+UuNB/CtHmDpvTg7GK9QdN0Kt0U7sYRduTcpjAMQWtYap&#10;sAHzm8IAzMrjl8cqfo9VnWoVde2Ixv+KlKm9VKi9NMo+B6b148262rbRZIyHgLIxIdqPBqRr8AmZ&#10;uMqJgU6jmHNrgMUakwCwjGb1hwkbazE7gziSGo0x1wEWX0Re/xTWqqZ4KCBtvIIy0UCyYhVC7044&#10;4BEOqESUVyisvAor/iQFlJXLn/keE2gcDGJvTUgFfT+lRbCTPCKXEnQW4JJOsEuoMFmR9K9E5MVy&#10;jKGRMU4BWOoDsPIHASSB+QVcBlRy0VZyjf6RBqvALJeZSjk8ERBJIJWh9JwYC/uAuSREIDwDKgmw&#10;FvpcnIlRMf4MDfezpUQAyyiAxckATkKk3FIMsMB8EIN9srI1NrdUE0umKLxqDmnQYsXOXK64ObWI&#10;tg1KmNeohAVrlApjyVq5WZk125RfTyrUtJ+B2Ue1eP1BZeROUml2sRJ9J7DnmCXqPRi7yEL3PsyE&#10;ffjGG3Qv1vb7cKHeyjT+GwCW3zKL5Yc/pOT8Y0ZT0q3s4zRKzxk2cOqc/nYGYAFgPj5zQX87+RSA&#10;ckYfHz+nTxmj8CmM5pMjp/TxoRP68PAxvQuwvHPkkN4/clgf4dZ9/8B+vbZzu17cutUClRdgOK/s&#10;Pgj4HNU7B47DNoh9R/TuHm6jc/rVzdv16iZSm82AEseX12/U66Q678BY3uW53jNgcuCABSDvHwZQ&#10;AJMP+F3vG4Dh9nfw27y9bx+/E2ZDuvVi8xodp3O9ws9LrvfdptEPd1LPGyk3M3D7McYl3Hnznfrr&#10;DZSdAY7H2YT4RGdGoDI2wQXGMhpgGTfSQ16wlt6dHmcm8KMskO9vgUoYGksIrCXa2UMZaC0FfoGK&#10;c3ZhAZu3yiKiVJ6SpTmVs7RqSZPWbDiixq3Pai1L5hoPARQHPsU4h4/F6CUdARZ8Md8VWGpYSdI6&#10;arn+XYTfjjKb9kXeK5e0tQcsa8zQKcyGrcMGLJfHarSrWtigCcRbdrgALi7oJu5M6PfEmm+bFtfX&#10;Yi02YIG5kAaNTWDrXeJgTaQsHZrBAndKysFpfgrNjFBolgGDdNaiFuCYLWOsQRUO1Wq+6acoqHKS&#10;JpYDLuWwmMoybqsEdBh7ALhEAzZRdClHFWfBTjJgKskKxwQXBpgYcIkAZAJyCYAlwDQf5uRoQjag&#10;ghA5NstUbJIxvSUhFsNWknDhEsYw55VCmTiVqo4Rc6kSGRHX6CzOcQi0gIojfhUnWMuomABAJQgB&#10;NwT9JYJqUazcU3gOnKdjs/Pkm1+JcDxdEZPnAyxL6bReAbjUkg4BKvPWKnFBs9KWblTWKgZaY5Ar&#10;bNitynUHWSZ/StUrNioxtVCT8gFSVzdNoLfFiwluwzGJ9WYH88M3/lUP0C/zAEaxO9hOeONf/srE&#10;uD9SEfoVDYi/0E9++GN5MAX/qd1UhY6fgrEAJHZwOX1BHx8jHQJY/g6wfAKwfArQ/P0oDOYo4HL8&#10;uN4n3uOkf2fvPtKS3Xp99y4YxC7SmD16adcBvbYPUIHxvHcU5sPPfnDolD6A+byxa59ehKG8tg3d&#10;ZdtOvcDUuufYc/3i+g0IvFtJnUhz9u2B6ewDQAzAAC6A14dHeL79CM3m95FavcnxtR07Ld3lFSpO&#10;z9Sv1HIYoWenu+XIgvuB9Aj1YbjTQ7ewHoS4EdZyL6nOkwx6euJR9jyztMx5AIOkhtABDoCMpzo0&#10;iGn9j8NwhqLFTOD2KMNQRo9ROGMxo7y8lew7XhkMo0pzG61cZvEWRsSqIjVb86fMVQNjUBvWn9RG&#10;tliuP0Iv0f5P0FzwXfBNu5pv2W9kLN8SWFbBWi4Lk0Ih9LaOWkv4vTwMyK02QnMHoqPA0r7I2zFg&#10;aTL9SmbLZKtoNCI4/7PWUUcf1kqGba3kf3rVyOAe1hxbZybGuTExzqRBLsy2dY3qDchgjGtJh8aR&#10;Do0HXPy4HsT4yfAM9IL0MQrDGh+RzTS2HNIY0pJo7OBRZlYKtvcIHKqhgEswlvTASRUKqCxVyGSY&#10;zJTJCq+oxABXSgAu/Ew0oxGjEBnD8ECE8FwhdC2H5TJfJS8JDwxBimUHlvGZpD+Z6QALugqlUE/Y&#10;hUcKAAO4+KQl09uTiphLs6JhM/gwvNKiud8IuUGwEnQWAyyRVIOiDXMJwJsTpJHRwVSEWKpugIU2&#10;Aa+MVI3NKUAr4rUDLOFV8+iyXqyoacsUM9OsKYGxYNFPWrieNSWblQOw5NZtY9ATzlu+GRftwLtC&#10;NSg5vVDZCTiF2b3jS3+LC2nQMMNYOLE6Mdi6060ADKtP72Oa2i30y/z6P/+gH//k1/oJJecf/eCH&#10;pALDdGY7J/gRQOL4SUu0/ej0Gf0NBvPRMQMIp2AlgA4A8beDJ/XR4ZOwh2NWKvQOLOLNPYAIK1if&#10;R195yaQ4PNerpDyvkvq8ceAE4EOKdQIGZAKQ+ggd5x1YzKs79uhl2MqLpEEvrNuoZxgJ8Sz6zPMI&#10;xa9s3aw30FdeATBeQ3d5cxc+G4DkXQMqe/YBTHv0JmD4FhsaX+f+1wGjF5sb9RQrRZr5AommlWHY&#10;rTepP+0AAx7oDGu71WIst912t+4xe4dYYNYLodaBTYij+uMIJ+XxI9Xxp7TsSOXnMab897v/MfnA&#10;aKJc6BNCUwn3ZBQqe5TCvDyU5uurXIaJ53r4qCAAbwvjKSrTsrR83ko1Ne1TM7ucNh35GNaCrZ+T&#10;wHzzXg4qtnKyLVqlQgZYjhMdTIXa6i41tBnUkh51JGy/95ujo8DSvsjbcWC5bGWJ2ZVktCkDxq2i&#10;5tgXWk6PlonLgMVKh8wGxAhmXhBmFKUdWMbTNzSB8EdnCWAsQkiGmyKyMLExliC2IJYmQ4YW0fQW&#10;W8kWw0n52N5LKc2iTQAqwTCUoMnlgEuJQjFXhTFXJbyqkn4gM6ypRFEwmWgAJgr2EoIQG2wa/gy4&#10;5CYp1KRAiMBBBZkccxhpkE1TZKZ8s9IsYLEYS1oKwAHIpKcDJCY9ymEkAh6XAhgH3gvzGM/0eJhI&#10;pFxhL04AykgLWCg5G2CJCcK7EsIRYMG7MtoAVBbAlZOvcXnlpEKUmispNU+Zp4jqRYqeuQKdBX1l&#10;QYOSF6GvINrmkgrlw1jK1uzTNJbIL2REQkYVM29zyxQ5YaLGsKZ0TJ8n5NjpPg1nfEBfZpB0olem&#10;E7uUTYNdJ/pu7sAo9ptf/UE/+flv9ROGaP/w//1AowYO1knDHg7DBo4e1bvHjun9Eyf0AQ2JH8JM&#10;3j98Am2DI5Wij0xw/e29sBGYyVt70VAMQ9mItsJuJCPCvghYvLJzv17dc0RvHToNqDyrj049p7+f&#10;ZtTlyQuA1VkYDsCyhWoTQ8zPrFitZ9FZnl/dpGdWN+hZhlq9ygiHNylNGwbzIoD1KoD1BpWlt6gs&#10;mbBffnsXLAnweXn9er3QtFrP1C3FeFei4jGuGnE7TYfMwO1370PqfMc9mORu1+233qV7YTCdH+6q&#10;gdj5HdFORvWnzWSku/wY6BTggkeKFauPMS3PVIdGdx+ocEAnafQ4/Cy0HYxlgDtjNGPc3ZXrPVal&#10;MJYCOr6zJ4xTVlCAZpdOUlPtJtU3HdaG/W+p6dDHqj0Mi4C6dxxY/k469M1Rw2O+S1gA1oFof2n9&#10;lWMg2hd5OwYshu1Yi9dahSnb15JGto6VbYHFzlosvSWc1IhVH84RPakAUcFAVzFGOV+qQ+MpPU+k&#10;czmYmSwh2e6wCd7IIgZm44iNq2AoNeMNYqrQS6xgVSrzS8INoDBHxb+cBr5q9BVa9EPwYISypjMC&#10;QIkkorhsACaGiCjNV1hhFj4XRGBAJrQwE8YCW6GkHICmYoBlImavMRi2vNMTYCzJHNNIhegbYn7s&#10;2CyjvRRSmSrmWETTYp5lx/dITaJ/KBaRNgxQmQBjQWMhDXKOgamQBjnQF+MYEybnBKpKxsWbwfOh&#10;sfjAWsblI0CXTlYYxrhIPCxRMxYpfs5Kxc9Ha1ncpPRl6y2DXGHdLisNmrn1pBZuPaGUshkAC+kf&#10;pdBxOF+92HA44qH7WNrOzmTTfMcJ9SgNeF2ZxdKJDt87b77D8rH8vx//EnD5lZUKmZkk+wGF52EA&#10;rwAUb7Hu481DiKwcjUj6AUzmXcTdd/Yd1Ht7EVJJY15G03hl21a0kp2c9HhTOPmfqW/SCTYFHFqy&#10;kmrROr24jUrOQdgPwPLx6ef16dkX9PEphOETT+mDvcf1GkvVnq1br52TKCvnlegUmyhfZkPB85SW&#10;39rQrFcZIP4ilaVX+V0mDHi9CjN6HZB5zbpts3X9FW5/cR0GvMZanV9FuwDd09VBOJ3vZYEZO5MG&#10;sArEAMudN96qO+gZuufuB/ToQ100gO5mBzYhOjHu0pthT4GuXgrzHKsxVH26MlrhcfqKXJ7oxxqT&#10;Ecpgl3P8KIDFzVPp/nTMM44iycVNeV4+9Cx5KHOMO4O/PZUTEaYFpESNq3fDWl7QGrSWVQf+zreu&#10;7SSpOUaacjFsVR/DMi4CxPGPAaG/faeoPQaYtYka87wdiDrT+/SNYZtDYwcSewpkv26Yi30Ug5n7&#10;0hHGsxpAqWsTNYjcK/lftY4VRz7TErSrJYc/ZXdzIHuZg1jK3ZISOYYynYtoDSxW31AaDtx0RiJk&#10;DldgtiOsAuEsn7y2mIbBcmbasmIjtiqJMQdMX2PubATrNMInZcNY8JpUYL9n7Wrw5GzYC1GejYBL&#10;5aic6hAVogiAJpLW+yiAJZLbwkmLwhiTGEYVIQIWFMq4gmB6VwItjYUBTzQgmlksPheBBUt/WiZs&#10;BReuSV8QXP1gGuNzykmJitBgsrDypwAY8QBHBEwlQCMjAJcoo7egr7BF0ACLQ1Q4aVEUrAUBmMd7&#10;GMCCAfkwFtKvqBR9qBq2NUsR0+cpFi9LHJb+xIV1AMs65a0gDcIcN2kdoxK2nmaJ/DElFLL+w1SV&#10;3Nyh7T3k3bOLhjIxv8ddd6rnvQ+wbpSJ9kym73LnPUxRe0B333KHfv3rP+o/GKT9E4ZoG2DpxbzY&#10;rcwEfpoy8LPbt7KgbIdeZknZ6/tJP6j6vIOQ+oZhJmgZb8Ea3gBIXiRdeXkTqc+GdXqBod8vslXg&#10;HFsl15dVqgawPckqlQ8O44M5jhh86ll9cuY5gOU5fXL6aX1igGX3Mb25cY/e33pAF9g/vSImRXMm&#10;hurQ5Gl6Gb/M88z8fY1B4i+ubaJ6RGq0Yb1eal7HsVkvATgv4OR9nvueW9Og53jcs/X4XFgxe5Y9&#10;TXvpxJ4Z6isvVrF2Z+jTACbIdb7tLlLBO3TnbXfqDoaJP8Jq1kGMpTRuW1dctqMJPwcXRXrRIuI8&#10;moHbXWiwvJONAF0VCLAkDUO4dfZhjCatIe6eSvMZqywi3Z0RHR6uShntxO0jlQDIlOInWo7wvhZv&#10;y5q972jlPgMUVDPQB/6ZwFJ75G9qL+qOfqzWYUCmI6BiHlN7AhZzRcCeaFdoHfY0zg4w1hDwlnK6&#10;ARg72HQEVKyf/RpgWXH0M7WO5QZYABULWMzaVBMXASakmwUso8IZmIwZzibg2lkLE+IsYGEkQq4z&#10;wOKO18THcsrGVGJumxSJvhKpiAqGV5fHUBHCe1KWRKk5kaoQ5rZywhxLGCUJuASXAxgVgEhlPkOU&#10;DMAUKpJUKqqCdKolosx10qRwRGFTFZpAajOeFMg3i0FPhElzfCgLj2UlhS+g4ge7mFBQDrBUAjCV&#10;MJgS2EwOQEHVKDVeLvhUDLA4MGFtRPgEdicBMqRBBlhGRMJmYqKoEsVTek7isckEgESvkI/pFWL9&#10;RWDlVIVNnauYWUssYElaVKes5RvoE9rFpsMDqlp3XLPMknimCmWUs6kRkBs3ij4sysy+jGscCLB0&#10;v/sedYOl9GQUY++HmFJ/J9PTaDa8g2/tX/7n7/TjX/xW/8lA7Z/9+GdMVrtXDewSuoBx7anNG/TM&#10;9k16YddWvQLAvL6big3xynYYA+nJaxs36GWqLy8y1PtFencusOPo3LJFOruQ4UuU/JezzfDo/CVo&#10;Mcf1JXNzv3zqBX1wlLL10bPoNGdgQGg4CLgf7z+jdxml+TEAIzSY12A4i0Ow5bMCZFdJqc7Mma1z&#10;tANcqFlmMZEX8Mq8SLy0DiDBdfsMDY1Pr2aqHCXmC8Q5+onOs7L2zOJZ2s2slnmRE+XHxsc+VMQG&#10;MQqhy+136kGY2z2wtttuuVMPMUVuSG+0PjqX3QYOlycRCKCEeyLSopuYDucHr2Ws5S33Mu9lCHb+&#10;kUpG3M3wYIMALROpiLhZCLjpXl5K9/ZQqqebYl1HKNrVUcl+EzW1eJrWrDmm5r1v48g1aY0BltZs&#10;xVz+R4zlI8DoH0ftkY8AliujDsbTOmqPAWzHOxa1Jwy4fHPYtJxLzuDWfUz2/iYDLh0HFv4/ppTc&#10;KlbC8JYjgLeOpVz//4j76/is72zbA2c6FShQ3N3dNYSEEHd3dxeCBYegwS0QiBElIRDctRRpSwv1&#10;Tmemo2d8zuiZ4+fc9Xt/vg9pKe25p/ee3/39/tiv54mQQuFZz9prr732cUDFVDvfjHmcTCW4ONPe&#10;BjA59grknGpIgeMzAi6xCWgraWTdZtEK5RBRmb8lVAXUohK0FsBlyV5ObVrbyLhL92QpH9dsNuc2&#10;MsicTd9BrizO2kwqg5s+WWwp5+1FR9m3iTLsBdH2AK0TLKaAlmkJALOslPboIMKuSW1Di1m8lxZq&#10;5zbWATYBLuvYE1oLO7EBSyKpaalbdgIou/DKMB7eeYD/7kELXFK27KVd2gaorLNGySGMngMXZ3CQ&#10;LVU+3Cz2YykvYHEu4i2gstQwlqVMiYpomVbCbtawT7ReketgLZv5+bsQcg8g5B6pg7FwxJ5WaB2p&#10;ZVutzWaCnc6/R8jTx9x3/iEnPp5o9Y4KrcIcF8Mmbl4QNnQvVzJoJ8t56jQ5TZkhNwKNFpLnumDy&#10;DA6oz9RgdoU6c6+5I/tC3UiTe5XzH6MHDFYjTOOzW2Sv3LqmH71+XT+7B7jcQ5DF9Paz2+z3XIcd&#10;oGEYHeMnZ0/pJ7yYfwxD+IhLke8QpXmbNrKJsKjvcf1An/5Q/w6A/C9zQgSd5U+PPkSLwc3L6Pm3&#10;D5jkPGBE/eYn+ud3GF+/9Yn+/a2P9J9Mj37DTeo9HK3f6u+v10u26T1yiJ9w1+ljIhc+I3Lh+63H&#10;AZETtDtN1sefcWb2e2xKf8qxt4+O1+pTFhQ/qC3Tnb0bdQxQz7An2xZLv+/0WQArIdsjx2g6rG0s&#10;7GU8LZGHI05vjr9HAypRRCcURCHO0trkR8di5Y9C/J4pO+5BB+BpiV3oqYKgCK2MjgdIkrUaprKa&#10;qVAxLehmTsBuTGHRNSaU8O8Q5eML2rpisy6df0e33v57jHLEKuDE/fbAYgDlH/7bOsP3fFOd/YBt&#10;62fqDM9Pf/jtqvUDWrf/tv7GZOaf1Pr+v1j1/JrBs23StwIWs+7AblXrc3WSyVXze//ylWri40bA&#10;xVQ777S58km3A1zsLXDxy5pngYthLeGLbQKuiZxMZeycgd0/mxCnvE2BTIGCybUN5DmmrxK2THcx&#10;JSJrpZAohEW7kwCBNPJLMp7myxJevSsXUOHUxbZsPr8IYMHmv38DwIIjd/8mxNEt6C5blEeocyEs&#10;ZRl7MEsBl8W0Skv20yqhxRQY1rJjMztCZKPgeUlB3E3YaJgL7dG2nQCX0UKMIW8//y0YC1b8dMbF&#10;pj2KWb9O4WuWKgBdxZ82yA9g8cxOkldOqvwKzbi5EK1lCZOhIsbOtEwAS8SaDbRCaDQGVDDJ5SHg&#10;FhgBF1v/imOnmQhd1IZTHFU7e49rjo+17/yHKrv6qWrufK5qMkF2Hjml1Wu2K9LLX4WhpO65kEsy&#10;2Rx9nwOozOV8KIe8JgIwJNLPnzxdvQCVLkRTduvVX1169CFQ+xX1e62LymjxPqC9+JTJyg9u46J9&#10;/SoZsxf12eXT1k7OZ+dO8EI+rh+cPK7PuLv8Pa4cfNJQqUdH9us2ondVWoJa+bP9IxOaf2Da80cE&#10;3D/jtv3t3YcsHt7Vj5n6/JDTr59fvILIe13fJ2bzxxfv6DecKPkJx+M+5/Lh33ED6ipa1SJydffH&#10;RukyU7fXeSN4eGSvHpF7+5gb3e83lONVqbTqA468fcDH79eX6zHLjO/XEiaFcHtxU5EOp8cpmbG7&#10;AZagWXM1H1Y2gYDtudNmafL4yWx6D5MLMQkGWOKx6AdyQyjZL1grktNgLsYUF64YRy9O0cL80FuC&#10;F7goI5hMFtjKWkTbdZx7NRrLqigmRPyaDclJtEIAS0SQUslxWZGxWGdb7+vGw9+QNIefhclQ67dm&#10;LN8SWN77/x+wnKQNO8Uta1MGXJ5fP3i2RfpvwcW4aQEVw1BOMf5uq5YP/u1/DywBmY4KyCRDI5M7&#10;zBx7twAGcAnK46zlEidGzu7sChFPiYCbic6StcFXOcW+yiULN5fISlP5WwMRckNwzoZix0d72RmN&#10;JhKN1T6GF7+pBJ6nIaimW0CTvpOTFbtZSNy9nES2VQDKerSWjTzCYAgfytsHyBCZWHDQtEkY7lgB&#10;WMTnDOjk7ELEZT0gg/zbVNy4yVtpixhFp2O0S2YKlAblz95/kLbrMGB2SGkAjBFgw2mFgjHN+SLU&#10;+rDB7AO4eC/Kks+ifPkvWcrG9jIFGVBZtcYClEiMVbHFTIV27FMKDChzLy1QWQ3ibaPFVtbUn+d8&#10;KkfWCHjaefYhB+9hK8wtK6+TwXL7h6rDL1HWdEtrNx1UVAD/TyLC2UbmEBdnVAPmz+f4OdcmuRDo&#10;Sjvk7+CsWbRDvToDLIBLD9hKlx69SJLjYNnLr6iI8ekjmMgT8mW/dx2LPfs3P7x6Sp+cIfKguQpG&#10;cFQfcsP6Y7aNP+HxHUTyO0zprmxZoZo83rEDfHSRzBqjjzwp54VfUw+zaKVVatV7ZNc+5rb2Y7aR&#10;3yEq4cGhvdxw3qdbPJ5Hy6rOyVBdTqYurVqhs4DvJi83reQc7PYwPx1flqnLm5frDfKI30Ksf1S+&#10;S28d26u3OE/7Lhcq3ydD94Mje/QIwf5R+R5d582gGYfzrthQJc2k3WFHKAjGMo+82wncU7KbPkez&#10;iEYYx87Q/KlzFOuHOc6DaEqybxMA59XJWBvYC8ryDVaWd4hcMdY5jCYLl7WARK4mFrBXVYSAuzoq&#10;TitZhTBnZtekZmgLi5OrItkjCvVXhjuCL23T8drLeoPFxAvv/JNOPSY6Aeby1Wp7tzfj4acTGrSM&#10;VlqZVlqcVl68tjJAY3QaI+w+K+4+L/Q+A0gf/JUXu6m/8Gv+ws/869fqeVZkvufEkz/zYv6zTrQV&#10;v/bEe88X3/fuP6jl8T/q5BP+bM+By7mncQ+WcIv1/jzai0nPs07TWu2Ryav5apmN8FN8/SStUAui&#10;bTMgfJz/X8dN6/NMNT75F9U//mer2gVmcfkQUPHL4LxqOstf6WygZtkBLPMIO2JFfYXbU2DxUhZb&#10;ztlEKGRR2UyIchBz88hryd/sT1sUwO5PEG5ZWiQYTE5JOJEGYezwhLF9TGj01iRE1xSyY9MBBJgL&#10;+0Bp3PvJ4khYDsuFObuJQ+DkhgEWq0VC8M0FUPIOmiDtdawHmH0jUvlx5qZh/08l8DmFfaRkU/yD&#10;TcUfkbSDeAMYSzaGvJyDZcraV6ZUQCEWfSQMYAnixeG7vFDeS7LkvRhQKcyTH6ASsGwVoLKGNgkd&#10;ZsNmwrd34rjdy3+DlgqAykS0zS2tZBqEpR/RdiUZLOuPX9Ym9oC2cXN6N1EJ+84SRcnx4CoCnuqx&#10;jtcTS3n05BtavbFUMWYLF4NcMqnyQfZ2hCOxRkGsYojDQu7l0IbOc9LYgXhY2ndRd9qgXrREr3Xr&#10;oVdw3r7KhnMcMQu32TZ+50ydPrwEI7lcr0/P1XGgvRpQOKD3uNb4Li/qd47s0qPD23UTU2HLslRV&#10;kqy/JdRDKz2dVJWVplbavH3sK22PJBy7IFcXGOVf3b1OZ/EhnV5foDPk/J6iVaxiarOBcKaIEf3l&#10;TyJc3syJKvZw0q4QXx2II4UuNkTr/ZxVHLRQjUuSdJ2F0xsYGu9xi+n1w5t1p2wLZ1q3ATZb9Q4R&#10;mQ9of15nR+zM+kLVFqZpE+l5STOnKJBzq/5Mx+Ywcp9C+2NAxX7GPE1EZ5mCVyUcMAnjllDIAv4N&#10;ksGyiMnQ4ghaIQMsXsGk/s/RXPaLXBDBI5meZfkGakkIegqgshxmUxgWQetEvnIyOT8x4dxHwovF&#10;sfl0XLxNdVd1nxf3JfSAM4i3rXgvvj2wtIGK7fFLUGkDl2cf26ZIBlgAE1MGUD74M/UnPv4zPwNg&#10;+W/q1JO/qBkgbHr8ZTU//pOOv/uHr9Y7fP0R38vE68S7f/sCXAzItLGXtq3sc/hkTJlNbytFz7hp&#10;n4KKmQJZERM8thpgoVoAlmZ8KwZU2lqeZx8bAJa6d//JKgtY/LMwLHHg3TfdyQIW/yyOb8NYwhc7&#10;0grZRs6pa9goXe2hLB5NZbP5nIOvJRdwyS/2UwGibuHmQC3eCnMhRDsXYMmiMrZGMskBWDbHI/yS&#10;IbIxmdYkDX8IC2nc+0knQiGTWz6Z7AhlABpZu2lzTCK/BS6mGDdzjMxsNWeQKJ/KPlFKCe0P5rmE&#10;rUyGtuGQNcyFsXQSbVIyi4npxEdmslKQsbcUtrEXYNlqAUvwqpXyJw7BFzOcL5MgvyWLyZdZhVhb&#10;rLBVG2EpjJc37+a/g5ay9yj/7QrllJYzzapAV7EJtmbMvLruHGzlGsBy05Ycdx5gufiRDl35VBU3&#10;v08r9EM1EJlQe/6RNmw5opQo3Mms9cc7cTaU0xaxCJPR5hgXJ0ODHNzQWeaqL47b9kRR9u7NIiIx&#10;jZ27IeK+RJg2mSxOkyfrFB6gd87U6/HpKr3fWk5EwlGOt5fq4dHtevvoJl7U6xBoV+k6G+Nnia2o&#10;yQnXzkhXbfBz0LYwLx3lHMf+OF5snM6IGj9aibyw1wS5Ex8ZTvRkCN4Sf+0k13YX8ZYrnecrYeww&#10;JZFrm8deT9HCeSoJ9lFpYqQqspIs4NkdixDKz97HfaJaoi6blyQDTDm6jFv6Mtvs13at1i3Cz2+X&#10;rNIt7j5dgtk0cRitMjdR6wiiSpszXaGcWvXGwzOL42WziZ2cyX3nhdj5p8HeRgO0QS64wD18SYxj&#10;Pw3mkkm4UyHAkuNPmBWpcRFk4s7g++bDePy595zoitYSEMqtpiiKPyt6SkZIMM7cCOssSrqbkyLt&#10;5yslNF5Nzbf0Oi/qC5YOAbB8A2P5pnGzjbF8G2B5dizdJvQaUDGA8hRU/jfAYoDk2Tpp2ArA0mwB&#10;x99TAAoaUcObv32ufqc6li0b3vwz3/NXi7kY1vIse7EJuyZDxlwysAGL7WIkY2XjT7HKBGJRPLby&#10;eJI6YdgKLZEBFgMiz5dhKl8AS5A57p5n7je7ASjcb+YwvJkQBeXNZ+TsiJeF7BBs/slMhzJoizJW&#10;eiiTUx9Z7A5lY/XPoU3KJW0uf4O/FnH2oxDNZfE29BdaozyAJQdxN3sLbdHGGM6GxJDtEseYOFHx&#10;G1OVyEmOlK0FiK5LKbJsAYzUp2wkDSqfBpikwWQymCIZppLKJnQS78YJWP6jNuKmJSw6nhWARBhL&#10;IrtG8dtYGtwGczHGuJ07YDG7eb5D0YyMwxgfG2AJYDnRn3ySICIFgouY/KzarOj12zHQ7bRAJQ1Q&#10;ydlXwdpBDb4VquyYVYvLG9gRaoGtsNFMsNNGbPybW+5gjHsDYHmkfYBKKW1Q+e0fqJqqoxrQWbbv&#10;rVdOcgG5IbSEnAUNn20PwDBpw58Rh3M0aL4bodITOKnaVR2p3n2HqkffwerUpRu5LO3VAfftqD69&#10;VYZf5+3T9XqzqUwP6/bpDe5V3zq4VTeZut0iUuIyp07Ok47XujxJNdkhMAt3bQ6009YQZx1JN6c7&#10;MlWej8U9PlIriG5YykXDFX4LtS7IWZvDXVXs76g1HnZaTQ7vIvtZWum+QDuiglWaGqeK3FQE10yd&#10;Zbx/hjWJE/h9qrNTVBLjrbX+9toa6qKqzCg1ceSshbS+kwRqtbLpfobAblOnCfNuWZmjOkyJB1Mi&#10;tD7AXVn2sxVJepw3+socXMd2HFybhc7khGV/Fqa5UQOGyW8Bb2poK9HuXNwEXDIAFGOEy2X0nEFq&#10;XLybD4fPxrAaMQIn7jRAe4EyWUBcAlMxZYAlM4RBQ1iQVhOlmezqpKB5AEt0mk6de4tzIH/WWYRO&#10;y4vBqPR5xmLTKUw7YV6cFJOg50Hlv2YszwLLU7H3WaZiQOVpPc9WDKCcfPznr1UzYNIEmDS++Ts1&#10;PvydGh78RnX3f/1c/UbH7v6G43gGXP70FXBpE3PbNJazpsVjgnQWvcQ2OUJPMVES7Py0GkAxRU6w&#10;1QJZbOU/1MT/K8NS2lqeZx8NqNQSTWGqXTCRCcHEUwbmewIwmJK44RyYh68FYAldxLU5Rs7RCLhJ&#10;VMbTysTqnwXAZAMw2QBMLsJuPnGWizgRsgiAyTc6DBpMFiCTtYl3l02wlg1RSl0bqaTVZLcQXRm7&#10;LoEXMwHWG3NwuC4CZJbidl2OHgJwGDbCO12iAZIdK5W0jdtBWzjzAeWO2siiYDEjYdLnI/n+eN4N&#10;EwCheOIZEtBaEkrws2yHuZDVks4yZPKOEkUxjg5ds9oGLEXLFcSSYhjnTcPWbGaUvAtAYXpUUobu&#10;AzthYW0RuSuFhxux7x+3WIo1Wj5mohLOckf6MoByi0T+exx7f8iBsrc4r/qe9l37nkpv/kBHEG6r&#10;qBp0lvqrH+ng0TNanLVSuSHxZLOSLm/nyMo/ZkNPP0UtdNdClu5G9B6g7p26W+lxPYlo7IrG0uHV&#10;TkyF2qsLp0B6ADBbGYffa67W7ao9BCdt1hUA9wIH1c5uyNGZtcm82NENFkWrNptWJQqwCJiDtmKn&#10;fXE+1gv6xPrFamJNooa8mhqWLatgbIcyE7UnPkjbgt21zJ58WlqetQvstY0oy6PpiWpB7D7FudVz&#10;bJ+fpcy1xOtYBK7s2qg6wsYN2ykGlNb4ztOOcHcdTQsDcKJ0jFtENYVxxCQk6NiSeFXmxQBMSTzG&#10;aStJ/+sC3JTN2ZOoaVNYb5iMxjJG88hlmQk4zODM6vRxbDsDLJ4chk+EgZhWKGQ+ifwASy7B2iYm&#10;IRGPS4wLAi6+l7G9+8mO2AXvqTNwN3sqN4BrnIFByqZSSeBL9/YAaIIAHW9FwBazkhfr8q1P9PrH&#10;/4il34yb/w3gYK/nK6zlX54KoM8DiwGXr9Z/bZp7ZnrUpql8ASh/AFhM/elrbZABlpZ3/2RVG8C0&#10;0PY0vQNLga3Uv/U71SI8H7v/K9U8+LVqn6kawKbyzi85kPcrmMvvYTV/oiUyustfYS1mYgTg4Qo2&#10;bMVm/PtyNH3GAhWEWqtsYNICsLQAMG3A0sZWnmUnbSzFAErNo79Z1S6AaMpAgp6CTXDTYornAblO&#10;gIuDzSRHxq3ZH0omUiGdLJY0Kh3bfxZb0NksJJrKXe2rPCIt85ka5cFgcgjezkGDyeIca7q5oshu&#10;UdoatBZycZMBlgQDLGvjmdIkMcpNQ9cw4VCLmMAsUczGZRZwhHPLJ4LHSIAkgsNa4evzFWqK+zjB&#10;vAMGEj0ZBLiEAS5R5LrEw1gSKMNckmiLkjHYpeLiTWA8HU2afzg7RGHsExmACSVnJWL9FsXicUnc&#10;VobwWw2g1CmfRcPCI43sAmF+q8ZZe6xVK8heWUFMgk2s5X7QCUCl1bCUt7SbkeV+QOXAtY+0G2A5&#10;dOdHqnjjpzhvfwywfA6wfKJdh09rWT4u4shUtAEuF3AjJ4UA6gSCqIOh5fM4OzqiXz/16dFTvXGi&#10;9uJoeseu3dUeUOnU4VW1ZzLU+aWXtSgpXq83HdOtit26iuZ0dvNiNXNVoGFpvOryw1WZEYzPxE/7&#10;aH82+s7VOq+ZtEALVZ2foPPsS13by8H3o3t0jauSNxBnL2A6bGV58xwspGV5vo6mxOoIBrLG7Exd&#10;AHxvINw+4Pvule/XTe5W36w+oOtEYN7i8SrTnUamOxVLYSAk8a8NcNQylxna6L+AiZGvDiUHqjQt&#10;kBOuoVQ4z0N0CNDZkxAIsHiizfCmxPGyaDw93hPGawEt0ZwJEwEV9BZuCznMtNPYIYQ+EakQx1Qo&#10;xBFWbbdACTCXFMbPSbRH0YyYzS3nBYDRyJ69uQU9XM4TJ8NaAG5vhgyASoIrB81cyP51Z2rk7spI&#10;OkzhC321fsVOXb3zA93kBXyN7eJz7P60fgOw2Ea2hrUYIRS9gknPqSd//UqLYkCglc9/8wi6TU9p&#10;01T+TNtl6o9flAGW59ueZxnLCVofw1QMoNQ9+p1q3v6tqt/8tSof/FIV93+hqge/sh7LyZspv/d3&#10;1vPKu7+EsfwGwKFNIibixGME3scGWPj9G7HZMuUZcIGtmH0k2MoZq2AqgMpJU09ZigGWE4BMM+Pl&#10;NlB5lpm0MZRnQcUGLFxCDCKpP3RZIPb2IFL4/RRCkFP4EgMo7pZBLn4FBjkiFVKWuCmZWMpUlhUz&#10;iryUyRnWLCp7lS/MxU85xFrmsKSYjRaTzQpABuwlFe9LCsfNUldxPRFgSVoFY1kTyyZyPGIptToZ&#10;gCHUmvs9EQiIoWvxk7CJHAB1DuQxeC0LgmswsZFTG0gPbyqAkGw/ArP9EBuDeCcOh+XE8I4aTyVS&#10;SZwJTWZylMwEKZ5E/2gMdZG0EhHGy4KbNgLrfwyO3OTthzG9GVBp1KKyZkCliT2gZoCE5UHyVtYC&#10;JmsbzsNSTJgTQU7krWwnyMloKhag0OocvsEWM3rKgZs/1BFApeo+ifys5lfw8THao8N1N7Vy+U4W&#10;6IiXYL0/2YlJm/08xXAi1HfuTHaFhmlAj67q/lpH9ezZTX1IVuvaoxttUQcYC7eFXuTG0AsvKC7Q&#10;T3eOH+Os6T40jFU6RVJfA0fHamAp5RlB2hvjoZIgJ60nsX+V2wxtDnZSOezhDJci77BS8aaJo6zj&#10;LCvnPR431OtJXa3erDyiu6xc3GKcf5428jS3k64QnPWQZLhHRw/pcW2F3muu1YenG/XJedLkjHO2&#10;oUJvVB7Slb1bVU/cRBlnR3bEG/ero/IdJmuNF+wlwk07+f3sSyeDNjtYB1JpqVJCAJYA7Y4j9BrN&#10;Z5ELOg46i9d4AsUnTcJ5PFHTuN9sh2HQEWAZM2iEZo3h3AcCbiiLhz4z5ymUA2ZRgEycM9oLGlXo&#10;QjdOtGIs7Ndfk7ltNH/cOAWgtcS6uCjVj1YTUEniYmLqAkfFc0Uxw4RwByYwEbqiuyT4X337D7rG&#10;O/dlXlynDbg8x1iMxvI8sJzkRfp8m2IDl28SYM3EB3H2fVjJ+3+06vQHpmAqH9rKfO2bgKUNXCxQ&#10;efP3Fkupehs28tavVf7wlzry4BcqA0iO8niYpcpDd3/G48911IDNG79S7f3fWsBSR8vU/O6f1QIg&#10;WsBojH2Wixdg+ZhRO8Bq8mFsAeP/S6fQWszk5wTAYhXA0vSMrmKYyvMg0sZSnn1sF8IZj7BVCGGr&#10;w21J+6tCyDDxI7/Wx7ojZCquiJAngCV5CS0Ri4qmUohYSFtOKDSVztczVjCOXsmtHJiM0WEy0F/S&#10;TBqdydDlsFkySf6JhG7HrYjiXk802SjRTGOoongFEWYdRA5tILm0/uSj+JL05kP58TyAUx5+K9Pk&#10;S+/uy2ayLx/7ksDvZ8AF5hIAswndUqRItJlY2iKjuSQg8CYiHCYh9pqPozezJ4SRLor9nxj0FjMl&#10;StqOx2VPJROkBhYLWwCUVpjKSRWZdLiGM0x98Kg0XbZGysWkw1kp/IQ47ea8xz7Mb4cYJx++8aml&#10;qVTxF1vBX2olf9HV9wyw/JSE/h+R0P9TNWOY21ZSpfToLKWROB8xdw6ZrzMUOGcGoixuU2Ip+3Tp&#10;pG6vvaqeAEwfriH2BFg6M2puD6i0b9/RCtVeSDDShcrDAAMHxbhU0Iqe0rw6VQ3LaDVyQpnUeDAC&#10;dtFWJjWbqYMpwTrBNvcFjISvY5L7sLke49pxTGtN+vxUq37cekY/JH7yY3wvH5CT8m7DMb3L8ycn&#10;jusJHz/C/PZWVZneqanQh8RPftZUr+8Tzv2TJvwy1cf0iM30K6T21bESsS+Ns7m0OItcZynPcbKK&#10;AxZoZ7Qnnw8EWEJVmh6iI7RNhrnsTw7WlghvLfdyUpIdJjlyaZwmjtdcAywIuLNhKbMRcccgyk5F&#10;P4miZTTA4sqFRJ/pczmYhvjMCZBQDHReeF0cAJbxgMqYvn25rjhC7lxWDOBsayTTnwQ3F6U5zlfy&#10;vHmK4opiJEn/q3JW6wYnb+89YdSMVnGOCIXz1rj4fwYsXwMHRsKnuMhoqz98Ua3v/z1gQn3we6vM&#10;175JTzFtkGErx9/6vaWn1CHSVhhQefNXFqgc5t/ZIf7dmcdS/p2ZMs+PACwVFmP5tWrQXwy4NPFn&#10;PIFm02K0GwOAltsX1sLe0WluLJl8mFarDKj8h5opS6i16n+hqxjB9l8tsdawlW8Ckuc/1y6MdP4I&#10;7gBFrecFvy6aFiWcJLYgdBBzatVk37IEVsSuEOCRQjuUSEJ/IswlCdZiKnkZ1J7Pm0qFxaQV8Uir&#10;lEqLlAwombOtcUUBil0apBgS/SMXh3K3JxS3azgjX1OR8lkcy2OivBanyIuznp5oAl5sHvuQ8ObH&#10;3Rwv3pm9lvM5wMWHY+U+Blg4D+pLW+S7YZECOWIeRrRCNFOiWNhL7LYVAAqFIBzHtb8YrvLFcO85&#10;ltDt+K3blIjtP2UPY2QE2jyYytKqM1pec1bLmPisrG/V2uYz2tBCli07QKb9MdGTW06+DrA8BFje&#10;Ic8Wz8r1TwCWz9hkxgwHDa0x/e496v4v6X1/oRo+V3v7R6oj+3bf4VMqzOb34oMvw8FRIbNnsd08&#10;XrNGDOVFQcATYDKgdy/169VLvZgGdev0GqPnDiTIvapXO3ZWO86sDueQejmM4p3Gcr1xYKOucrz+&#10;EsJ388pE2p1wTGcBOpwaqEOwgwPJQSrPjVYTVwrOo4e8jQP3RxdP6+fY7H92+qR+euKkPquq1WOi&#10;Kx6SxPfWrp16/1CpPq2s1vtHK3SbzfDLbHifXbZM5xjHX1q6XBcXLdG53AJd4vHy4mVqzclnfyid&#10;/26StsWHY0jz0QrOfRS6zdH2aB+VpUfoaC53nwsQf9FcKnl+EGDZlxSkrQDLMk8mjjPZUh4xhFZo&#10;HFcVGTGbnSn2hIzGMhbGMnHwSIWiowTAVJzGTpY74OJLqxQIuPgQreCMB8aelYDJRE+Mpp2cPGiQ&#10;HMaOkwdH0Hzm0GoxhctgCpY8H6CZM1chRDHsKsY0+PoPdJcX/hU8IOeZtpzhxfbtgMW0E4iqgNJX&#10;6r22j9FEnjxb5vMAh1W/s+rUe4DJ+zw+rZNP/v4LPaVNVzGPRqQ1oNLw8LeqJ6/XaCkVtD+GkRyG&#10;nRzizevQnZ+olDp4+8dWmc+X36cduvtz/k3+wirz79K0UUafMVOlFn7/p4xvxjh4jS8HxmaS7U5Z&#10;BaAwJTqO5nTceFWs+g81Pp0CtbGVY2//g0z97wCmXejaEFoQnIwb0D02xAAusAoOvieuN9cMg5jk&#10;hKCRUKtpa0iPS1xORssyTHNPH+MBGetjKonPJZtHtqITzS1nvj+2iH6Y9ipikb/CCzgXQvi2b26g&#10;PPOC5VEQKveCMLnlR8g1j+UyTnm6oAk45yXIpSBJ7oQxGUDxYNLhSZq+NyDjy8TBF7biQ+vkY4CF&#10;SEx/RN0QBN8o0xIx1owhxDuO9Dlb8RwNJpZslng2o5NKdqDB7FXaviPKRlMpONqi5cfOsfcDsNQw&#10;9Wk4aQOWkwBLC5EIeFXMWHnrKZYM0VX2EJRta4G4dEi7U85f6LF7v1DtvV9aZVR6o9o3vf07neDd&#10;5cz9n6qG0ebypRsV6xsOjSeaYoGTPGYQcERswkhanwE9e2pg777qh9u2e8eu6vpKJ3VhT6hrx9fU&#10;6bWuag+4vNb+Za3LTNFD7vY8OLSVa4WMcfcs02kE8GZayoalcXhEYhFIo3QkM4wJUIzqOXVynvH9&#10;nYpDnOY4oCvET5xjw7u1cJFa2JlpYamvNSZRZ6gbxDrezVqia0m5ag6MVj2pbcfcA1VFPGQFZzW2&#10;Y+Ir4oW8aMYMZSC6JgCMsSNHKYiwqsgp45Tv46zVAMbqYFcdzY7BPJfOedZkxNtENVotW6z2JvgC&#10;Ol7aFOZOK4SfZ8pYOY8cKrdpCLfk00xkCXEm4GF8LIaxjO43mMNlC+SCv8WOvJaFuGxd2X52MTVl&#10;Jm0QB87QVaaz1Dlx2BCN79eX0fUweUyfLhdWJwJnz1TkDNqpmdMUjZ4V5uyjCi4lvvHoF+Sx/Jlo&#10;Sl5gAIHNev9tGMt/ASxfAE0biLQ9/h4weVqPnweW3/IC/y0M4vdPgeWPFkP5ClPh31G9mfzAPo7x&#10;plUOqByFFZcBKocNqPBvzyrYsXk8Cms24FPxOsByF/ZsveH98hlg+QPMBeADUA24nIK1nGQydJKM&#10;GFMnMM81Pw8stEGNTMza2Ippg6rf+uu3AZYoha/jJlBxAofTE5nMxDOpiWapj3CdzRQTndSN4Uol&#10;gyUZHSWBG81xtD/xMJgYWqNIMnNjCt0Uv8QAjpcSlvJ1gCSeTNyYoiBFwFTCCjkRUhCioOxAfDIB&#10;8kQT8IC+u+YTNZgbqoW5YVqA72IBB7gceWdzzI2RU36cnAsT5YoBy2VxPI+JT8GFdogXjGEsFmuh&#10;HfLHeBXM+DkCQTGKit6yDNayFNayFFDhkQS6RGIzkwCWZK4ZpuCmtYCltE6LykmEg60UYXpbXmuA&#10;BcbShFB78gpxkzCVUzfYBbqNbf8N2AqnPS49Vum1j2EqNlCp4t3BqPLHDO3kH0Aj7y5N0M96/hE0&#10;PPipWh58rsbLj5gOnVB2xhIyRogCcPeUO2PPOSwjTkB0HMw4uU/37uoBiHTr1EU9OnFqtXNXLP5d&#10;SZQDZDp1VHvaoUiXBQinZtS8C91kre4dWo0mAivZmoMQm6mTa9KZ1iSrEvZXVkg0I3eatyGYFsMm&#10;VjOJKfJ11iInO60hcGqHq5vKuChYTntQMc9FTR6BOkWubBnj723EFmxnWlUybro2j52qpezvFM2b&#10;rVW+7O9MG21VyOhBWsCN6Sn8vhx7dFY2p13XRfpqQ4Qno+1UHLYZauJWU0MRx+cJWy/nzWN3oo9K&#10;AJYNYW5EdM5S0MRRHGwbCmMZA2MZqQkjaH9gHOb/ybA+/TSq/0A5YKCbx0h61vCRjJZHW9Of+WTX&#10;2MNu5tI6TSeFbgp3iSaNHK4xA/pp6rDBLHiO1kLAznfGeAVylTEIAPNnjSI+iJvVJ17X3cd/0FW0&#10;krPv8gJ7h0eE2dOItG37NV+KtraJkCXcWuLt3/CF0FI8ndi0GAbAzzrx7u8p3ki4X/Rl/Zrn1OPf&#10;wBJ+w683IEKZx2eq5THAgo5yinbl5NP2p22s3ICuUsf0p5Z/W9W8aZXR6pRZegqtDzqeYSkHABXz&#10;aJiLYSxHjIB7F50FILL+TRrGY9gPP7uZ33uzmTgBpCfRWk4xETppJmIIs62AimmFTsJQTrxv9oD+&#10;nS1ljHCPAZV3aYGIl6hhE/zY20x9TD2yPX+2zNdrcTKbahfG2DdiXSL6Q5LitqTw4jOViHktHo9J&#10;HEt8eE82Mc3ZgEayhphAjsJHL/OmfBRJsn+YuUvEyDpmEXm55j7REpbGlkD5l6EnLAtnlB2qIJhJ&#10;KP+w/JhceKQEyD0tWO5Z4QBKuJwAFUdAxoFe3IFRqT0AMz8XgCkAXHhxWMVzZ96N3ZfREhmthWmI&#10;P6Biyo/pUADpcEGAS3gxWkvxCiZJSxlFk9K/uQCmUqh4gCZxyxr+PJxJJZ/lS2DBok+G7fKaMwBL&#10;q4rqT2lVo22xcCOAsrnVgMoNQIV7QRfvWSFOB648sbSVitd/ZGkpNdDNOijrsYd/zz+A36vpIYVw&#10;Vs1ffOXr38dTQITCzffUcOmhircfUQgpaB4cOvd0dpfTbDvMYOM0bGA/zn500WudXlXXzgDLa4i4&#10;3XuqT1cAputrAExHdfpOOxjOIJWzG3X72EHdLC3Wg6PFusEVg0schTuH2fDMJtjGhlxGytk6wv+r&#10;9VGeCp8wQPM5tzqv40sY40aoCJPYajf8KwibGxcu1CH/QDUnpaiUoO81DvO1gQnKzmA/7fTxUFlQ&#10;oBqYRu2LCdH1Izt0p/mwSgD8g7SsiTMnaCG6UMDg/spymK3N3HPewuh6F63OKZjkKX4Ppzhte3xl&#10;sqoWR2l/hj9f89b2WB+tC3VTquMMRs3oK9xznjtqiGaOHqqJw8n/BSDGw4KGwOLGDhxI0PZoK2Vv&#10;CtGdk7m9NI37Q3ZsQ88AfKazuDgFD8wkmNOkUaTQDR2Ig3cwPwtw4Wd7T4dRTRqMu3ckDHGmMhIX&#10;6ezl93UTMfPK47/pPOaxM7hTzz01vH3hV3nqW/kCUNqAhccTAFHzI16gVhnDGn/fj9AxHv2a+hUt&#10;xy/V9O7f8fh3tB6/AFh+aZUFLgCLeWx5zKNVv1MLv/4kW9atZrRsgAWQaW5rg54Ci9UGASyHYCRG&#10;VzF6ykEDLNR+2u0Dd2iFeG4+b0TcCsTbKsNyeIOrRfitYzJ0nD9zE2DajIh7AhG3BWA5aYAFEDE+&#10;Hpt/BYct8REn2Z06wZpD0zssFb6NtkKEZy3XDY69BZBQ5vmzH7d93gCLASBT7cLXM/KloouTeQGm&#10;4hlJVQrnUNNKkqhEC1wSN0XTGnETBj0mmquJEQBIBAfLzHnWsHx32hwOmhWS7l/ozaOv1fKEFQYr&#10;pBCWsoii3QkCRAyweCLouaUFySUjRI4YuRyyQjQ/M0T21Dw+N5eyg8rbw17m0x45QOkXUM74Igyw&#10;mHbIj3+0AbRC/kyF/EiEswELo+lNhGlvYnmQMXUYI+owTFoRxRwuY4wdz9cSt2wAKLdh8zetUBmt&#10;EMa3ihMItqe1ot4U06Am8lVasOsDKFtOM1omcWzn+bsY4Mhauf4YUPlQ5Ywqq+8BKvSz9Q9hKbzb&#10;1L39VwS2P6Pg/wmx7e9hMlBWpkVV9/neOx+q4dYTVfEzC4rWyts3QL4cNnd3XIgZbJJGcbCsby/u&#10;NncFVNBYenZnXwhQ6cW51X69e/C1rur8ynfV89WXtDQxWteqGP1yp+fW4XX4SpboYkmOxVrOcQTu&#10;NJ6ges7HHuEI205GvLkLZ8i1ZydNgFnk0Bq8X1WhC0RPnCE863rZPt2pP6qfPbqjyzWl2s0ez+3m&#10;Cn187aTOslJxkf2f98416o3Wav3dRywkvv+67p8mgqG6FAbE2d3RI7SBPaTy/AxVYsDbmxkNW0rW&#10;RXxH54oL8MGkq3ZJrA4xGdqV7KUdCZ7aBmNZFbBQKQ7T5DdxpBaMHARQDNUMwGX80EEcbxuC63aA&#10;hj4FlknEd47r31/jmPxMIHB86mC+F6fuJEBm8tDhmkhNwQczefQoTQCYpgIsM0YOlN0YLgBMGiaf&#10;iYO5Zz2UhU87Lc5fq/O8KVyjHbjI6PU04HLyMY8wkVPPgEcboLTwteer+R0DKLz7WwUIfBOwACrH&#10;H/3cKgMwNpD5Fbs+NvbyLLCc4Ne38MJvMW1Q22j5qbZi2IrRSAxbMS2QAY02UDFgYuqbgKUc8bYS&#10;cKk22gzCrwGXBkCwEXD5KsD8kxV7cJI20BbYZAMVEy3ZDFM5/uifGVez//O2ja1Uv/kPVtXy3GIv&#10;T4HmG4ElYl2SojakMC3BrMYeT3JJBmYxlgV3UNtTaR0ScMnGEqTE0Sgj9AIsIYBIcAFBPFRYAXec&#10;qfBFXrYq8ANs0FKowPxgGEsYFYHhLlz+sBJvgMMdgFmYESh7U+lBmgfQ2FFzEB9nw2hmw2jmZoQB&#10;MBGax8jUEYPVwkUGWFIs8dYwlQDG0v5cOvRbXcBznLTk2kaa6Q8Vic4SQcB3BNcDwg24oMPEwmQS&#10;2MhNIn0umfMhacQUZh+oUKE56VHdwojZuGpZLqQV2tB8UZtOXoet3NT2cxwhu/AGXpW3AYoPdIQ7&#10;zBXEItQ8MC3QL9X41m91nHeCeqhhHf+jG+k/6x7+ge/hHQZWU3b3+zp0gynSlbdUcfEN7TxarYQ0&#10;BGmAxYVFREemFVPGjdFwToEMHNBHgzgHMpgXTe+eCLm9uqsvx9N79+mmToBKhxfayRdjWS2h4xeP&#10;lOj8/lW6uHexzpVk6szWLJ2BtZzclKMGzrFULE9RLSP55rVLGP2Gym/oAEXhdP0ed5p/RZ7LZ3e5&#10;FfTpI/3s5x/pj3/5qT56/w3dv3Faf/+zj/Tbv3tPjx6e05N3rugnP3xbVy7U6e3XuTF065Ju11Tq&#10;0k7S/9h12hYcrCZ2r1qIo6jmpMp+tJVaDsKd3bhIpwG3+uUJOpKDYJvuq51JnhZj2RKFWY2RdPyc&#10;Sdj5seMPG6DZwwcxARqMYNuf9qe/hvfurSE9etDaDNA4WMtoDpu1Actkw1yosYi144iUGAXYTILV&#10;jDdMB0Y3ZQSsZnh/zQFcnMYNlsuYfrIHvHyYIm1AuD1/+zNdYr/GtD8nAZZmjGOnzDv4twUWAKXp&#10;bWz1Vhlr/e8wof2GQiR92+gZv7AApfHtn/Gi/Kn1aAOZX/Df+vXXgMUCJgMsvPDbPCtGsK1DWzEt&#10;dhX6XTlM5YgBFRiyAZY2QDGg8k3AcpRWyLCWStNC8bNqDGthtF4HEDbAihppiUw18WduJo+mmRGy&#10;DWBsoHKCFqjpXeIPAJb6N2mD3oKhGBB5gLZC1b5l/q3T9rwJe3mmzOcaDBhR7SI53xFdnIZZLAPH&#10;azbejhyAJYsQ6UyYSzqu1EQs75y4XBeF9yQMr0sAIUne8sv1UFC+FyCDZrDIB5BhWSwfFsPZVUtP&#10;QaQN5DFkSZRCedcKXhTJ90fKPydCnlmhckZnmQeI2KUGaC6Pc5IDNCvJXzMS/HgM1Cx8D7N5x52T&#10;TmuUE0U7ZIAl1Ro1B2KMMyzFf80igMU8J7xpwzKF0AqFbiiiJVoGqBgGwygaS3koOkwUX4/bzF4R&#10;2SSJ5Ikk7SAQai9Ztoerny4XcozsWBMZKye07vg5RsxoLC1cNzxz8ymwPLKApfyOaYMMsPyMv3h0&#10;FICliV69gX6z7sE/wGD+gtD2exy4f4eg9rn2XvtAe669A+u5p52t11TackrrATYf/yA5zLOX4+w5&#10;mjllosaRATucF8aI4UO4DDicGsY5DBvY9OnbQ127vIq9v52G9+mp9XlpOnNku07vYweH5L4Le7DO&#10;83d2mlvZzWgtVVylLFuSoEYA9RoJfHcIyqrjAFsyU5JdmVncFrqhj0wg1Cec6vjjz/Xzn3+qH374&#10;tn71AWc8Pv9Ev/3Z+/r+9x/oRz96pB9//lh7YYGLo8LQbRZrW3is6nOXqyw+U+dWr2YHaL2aVi+F&#10;sWToQE6MqtkZakRbaeLUbs3iaJVmcuMn3V97Un25+xMAsOCMdZ7FbSUyV2Apcwf21XQAZSI1GvF1&#10;GJOxQTA1AyxjARlTowAaC0i4vTTOgA2fM1Og0WgwQ3sDOoyZR8L6xtCWTQJApw3tp7kAy0KAZeGo&#10;fpo/ZpgiWFw8cLBBl7hOeYEX2BnDVtgCbqa1Mazlm9hJm2P12cfjAMpxWhdbGWfrb3kzgbW+Zd5k&#10;fgGQ/B31c16QP+EN5sfWow1gfm6xlhYmQ18wFp4bYGnkhW+xn6f7P/UGDGAqVQivFQiwR15nrAyo&#10;PNv+GEDZd+vzrwMLrdKR1zHLvcGvRWepBqCOIQLX8HutAwgNuNTDjOoBmOP8+ZvQQ5oYIRtwMYBi&#10;qpl4yeOmDbKABd/KmzAUw1bu/8Wq5wGl7eOvAEvUhnScrxkwlkzGsZnoLFmK5zF+cwbtQ5qlvYSv&#10;jSNJDYDAixLIIXgfAMQn10u+eT4EJvkq4GkF5cFmYCrhpvVBmA2AqQQvjbGAJaggEjdvBBOhMHJQ&#10;EGxhLXYAyVxqNo7RWQDKTGp6nL+mxwMwiUGwlzDNZWxpnx1NOxSLiMs4mouFAQCKDVgKn6nFtEiL&#10;+Rj2AtCEormEFZOxYpy6tEzhGOliNtMOYZhLwvKfupv8ln1krJQa1lKDj6Ue1sKh97oWTHH4WBrN&#10;6dQrpO+bvJU76Ctv6tDNJyq7+ZGO3PoM7wruWtMKvYlYa97FHv5VjQ9gLvf/hL7yGx29xT+GGz+g&#10;hXpPuy+9qW0wn00nL2jvyVPaV1sPa8mUAwuJM2iFJo8dpTGMXYcO4d0acBlJgv1oc2sIIXIoTKZ/&#10;f9hL9y7q8OJ39Spaixf+jwa2wM+zQXxq9xK1knPTylLn2W2IuJthCmtSVb0yVcf5859n1eF+2QEM&#10;cXU6sbpYJaGxOpyYqdpFRXrESdYfcFDsk7fe0Iev39RPib/8/eNH+uXjB3r3+hldIVflPBOlI4sX&#10;a7G9s9bYeehYFIBSsE4Xl6HvbN6s81xJaOb/dy2GxsMFCRawNBSl6PgKdpYAlrKcYB3MDGTR0V+7&#10;+bsuRl/JWjBDodwWchk2UHMGACwA6ATG6SMNU6ENHNS1qwYjZo8EZMznhvJ8OM/HAiqj8KuY54bN&#10;jIatDOvbD21lKKdT+nKbqY8mDELAHdxX9qOHaOHYIZo3uLfs+H+ZGs3vhztQ1x/+Qpf4+zrN9m+L&#10;WdLj0QCL0U6eLwM6Xy9iC6x2yOYxMcDSwPSv/qFpiw2g/Iz6qQUqtQ9+ZJV5XvfQAIxpjdBgjBZD&#10;Nb/Dvx0DTLQrll/FKptnxYBKJWzlKMMBAyxmvGyA5dn25wBO76+zlp/BkgEj6ijgUg5AVcJ8qvmZ&#10;1fxsUzUATK1ZDXj7z7wh/gMA8jcLXJoQadvKAhXDTB7CTB7CTB4yXoatmDLPDZjUPVfm+79gLAZU&#10;2ipqfQZ+lnQ0F2pDKg7VVIWtS1Yw1w4DV0RiaAshasCfUbGPvHJt5U355PkCMn7yo4LyQziAFkmr&#10;BJAURlnAElyIEQ5Q8QNUvKDGHmgrzkZXgaXMTaL1MSwl3lcz4gGW2AALXGYk0BqlhGseC3R2rP87&#10;sGfilJ8otyWIt5xNNUzFAIthK36cUvUhJNtnJcU1Q9MeBRoHrynjzkXgNY7eKJhMHOFQSVxfzODk&#10;SM6BA2TwluG6reReUA1HyBoBlFNa10AsAiFOxRy52sh0yLREuy7cJyib6Mlr71vibeXdHzHO+xn/&#10;4xHtDC1+ALUEWBru/YEEOSzXAEvl9R8Q/PSB9vJrt5xhHeDUeW1rOqF9HG5fum6DXFhKnMWOzES0&#10;iuG82w4EQAbw4hgwkOJo+qC+vTS4fx9LZ+mBiNulQwd1ZilxcJfOWs2eTwt5Nc27GB/vXARrIbxo&#10;W65O8gbRsDZFxzAdnti8RFfIsbmPse7R0XI92l2me2t36ExyoY7H5qgC1rE7IZWrgYvUhJ/lxI4d&#10;sJ2Vqiwo0CaiFfKJd1jhxmZ0JLpJ2lI9LNysDzbs15nM5Tq9aIUub1jLntJyG7BgxisHVGoAlUbY&#10;SiNtUDVvLIeZBO5LQwymDdoc5a4iDsOn2hGZMG64nABNG7AM1HjTArHWMBSNabABli5dNQTmYkBl&#10;MI+GyYyCpQynLRoMmzEtkznyNhwWMxL/yuC+vRnd99F4/v9NG9xHjmOGIgwP0iz+n85holRIuNOJ&#10;lru6jQ3gMoDS+hbAQp18hBuVd25LlP0W1WKs8dQJdDUbGDB1wQlbR2tcB4ute/glqNTcZ2fsHg5s&#10;q3h+3wAMLdKbf2eVjeX8xrInNJjiRW+qlp9psRUzXqYNMuPlQ8+Itc+2P9/YDjFuPgSwmCqzpkkA&#10;DP9OK9BsKgCYSsvF+3v0lz8AEn8GQHhTtMDln2Eq/8zzfwJwiD8wwPHQPAIw/wWQGDBpK/NrDCCZ&#10;ahezLpNWJxNA+bLC15Jgv5aDXlQQlns/qLXf8iiiBhBfFzHVyfeTB+UJkHjm+gIwfvLO85c3R+ID&#10;2A8JyQdQAJOgJTFWBS6OUQBA489kyIfxsifg4mqEW8xc9imBsksEXACTmXEGWGAssYEAS7AFLHbp&#10;kbRDhrXEMobG31KIn4Ubyz7khvhy+N0wFD9ybH0Jyfbmc15ffA3wWYnAy1F4f1YDgtAbwmgNzMQo&#10;FsOciVnIYEkxex/H0w4d0VICkFZW12ldfQugclrFFmPByn/ikjVyNq3MPsbGBwjLNua4itdZNqTf&#10;rWVXo4lQ5maApdkAC4yl7i5q/O2f69j176sSz8sBriOWnMEP08rPPN6kHQDLes7P+vgFaD7GrekY&#10;xEYy0ehPy9OzBwBC29Ol4yvq3rkDgNJR3bt0VGdGzmZi1I30/k7ffYEQ7rHaDYie2LdOTdvQNLYX&#10;ItzmqnVTNu1QupqK2TAmjuIylxNuE7Z0l7tONzZg1y/epV+WNeg3LFm+A8hURCRrI2HVFekATXY+&#10;EyM2lhk57yTvpDE5Rw/XleinOJR/vZdAqZXbdSY+R42JWTq/fJXOcirlLK1n89pCNJYMVTOxO24m&#10;QavQd/h7L8+FrWQQxZCMtoLFfy0rB4tog+Kmj5MP0yD7fr01A3PgZMbEYxi5DwNEhiJaDyY1z9RQ&#10;AMWAihFyR8JULDbTozuj6N7sV8FQaIXMadqhgMwgfs4IgHgcQDJzSD85IQg7oN/MosWaT77wGhjW&#10;uYvEUT76vS7yQmqF2re8CUggup9656/WlKfpW5RhK6aa0Cws89pDs+yHGfI+rTGepdoHP6EMm/38&#10;KaB8FVhqsSAYADLspuHNX8Bu+PW84NuqFgZ8zICA2f8xnhWjrRgTnBFr2UEz7c+zLdDzH9tYjWE3&#10;P7PqEK2UqSP8Oz3KzzVVzn+jAvCqJl6hhn+vBlxszMUAigGKv9nYyv8EWKKxhpuKoiIR/SKokNVp&#10;vBABlVVp8ufdx3sZrtilUfJYHCI3Jj5u+YALj+65AXLN9bcePfMC5JUXSKvDeBmTVsjiONhKPKAS&#10;R0sUbYGKHwKudy7ibU6QnAEWx5RQzU+iJWLXZCbLa9OifTU10k9Tovw0LQadJYFWKDlCs5LDAZdI&#10;2WcZ1pIij2XZ8mS71pt7zL4cf/fjCPyzwOLF5w34eBWRu8KjH+dV/VdlW3tHYSwymiXHODN+Jr8l&#10;nTjLvAOl2PoNuBzTqmPHtZaQ7A3sCG0AXNY3XdBmhNwdXNHbwzGy/YybDbCUk7liAxbedd5knf3+&#10;X3UcjaUBcKljZb3ebJde+7GqL32sQ+wW7TjzujYS87ge1+vW48dVgsM1IjZOcxmDTh03WqPQBgb0&#10;667uPTqqYydanldeYF/ou6TIvcTHr+DA5eTqq53V4ZWO+g4Tnm7tX1R8oIeq2QJvYCGxhn2qM1tw&#10;xu5crJZN6WohkuLs7mW6fHCDrpZu0W2WD69x9/rk0hW6VrRe399Vpj9w5P63B2r1g4379enGvfqM&#10;42yfchL2000H9LPdlfr7I8363aF6/YjPvbNknVrC4nSIBcCW1DSdX7pYrUWwJIClhTazDu2rcR0j&#10;b6ZSLWvTdawwUoez/AEWb0RbL22MdFGRzzyWD6cqavIouQ3up1msLkwCOMbT7owwbAVQGYp3Z1Dn&#10;16waAnMxbZHRWwxjGdANJmPYCm3TKCZHo7Hyj6QMsAzp18cClrEWQxkkl3EjaIP6E7rdFyPdLG3f&#10;xI4VG81XYQZn38LLAag0AS7NAEsLTMVsAX+bstpeGKrRRSzzGn//teyH1Zgp4b2fWKykDVSq32Ai&#10;+EUZgPmR7et8rwEhG8vBfm9c22b6w4vfVNXTBUPjSbFaoKfO2jZdZS/GzDZwefZ5G5PZf9uMob8E&#10;mFLaqcO0VWWwoGcBpvLe7/g9/ZH2hjfDN2njAZQ6M/Wh1fmCocBY6mmHGmiHnq9GmMyzdRyRt4kJ&#10;kql2UWtgKlQkFcG7TTgAE7ya9HqrCJ1eSYQjpisPgMWNEbILGooLIOJeEGQBjEuOn9wAFgMuHgCL&#10;D56UIKY4oRjaQpcnosnEkS8bxefD5M3XPLIZNWcFyCkzyAYsicGaHQOQRHprCvsmE0O9NIEltUkR&#10;BlyCNTM+DL0lBDEX9pIRI4cc0w5lyn2pAZd8mIsNWPxWwVpoj3wob1oiw1wMsPjx3J/WyR+qHsQC&#10;YyhTIgMuUcXL0Vs2MHreTpTlAZLqSsmzPaLlFbVayeH3NYyg19aZBcTzuG+vwjgIdOJ86r5L735h&#10;kDPLhjXGCAelbHwA0r/JX4KhhugtDXcBl2tMjjiGW3busXaeuafi09e1ruWkNh9v1O5azHnLVnD1&#10;bzYTjaEWsAwZ1Fv9+ncjPqEDnpZX1KnTy+rQ6SW179xe7V/jJAhW/xc5Fv/Ky+S0vIjNv393LU8K&#10;VzPO4qZNS4hGIAMFxnISYDm7M1+XS1fqevkm3Ty6TTcO7SAtbodOrV6lyqRU1ccm62b6Yn28ZKN+&#10;sWaPfrl2r35FjObvCQD/eXGZvsfi5BNan1vJS9TgE6kD3PnZ5+SiurAwXczO0MWCHJ1dUYhfZYlO&#10;0WKeIvaiZTM+kW1sXaPxHOHveW+Sh/Yku2l7AmwlBLbiOkPJs8YpmFGwE9OuqbR04zp30miYyBAD&#10;KrQ/wzAGDu7UWYP4sw7u0sUClv6vvaa+/PkH9+yh4QDI6EG0PwDLKEBlFOPpAUaHgcGMQmeZMKC3&#10;HMYMl8fE0ZoLc5kEY3Gxc9DBAzW6jcZxkfblFNpCk6H/pninboaxNAIsX6u3+NxzZYm3b/J3azwi&#10;ZoWDF/8xWuJjb/yEMi5swIO2p/oN88aD3eCLMjtl5vMwGaPPAUKG5Zhfb6z3ZvpjNJVKs+vTxlZo&#10;gyy2cstmhNuHYGuAZA/aXRugPPv8S7Ax32fEXTOOtgGMARfDXL4AGICs/I3f8Pv7e8bZf3gKLkZD&#10;YfhgBNqn4GLE24b/G2CJwGwWYYEKx7sAlhADLHxsQCVgFaHTLAB6LsNeTzvjVhAOqNDGIMi5QXNd&#10;cwGJnAALWCxwyQ+iNQpBb4niKFgCifcJ8jd7QBjevLLD5ZkZiocFcGKsvIDV+rlxgEpUoKaRnzo5&#10;1EcTQ7w0PthD40LcNT7UU5NhL1MxXk3DeDUrKZSRNCJuNsDC2Q73wgx5LoGRFKG1rFwCcCDc0hr4&#10;Ayy+KwEYo7kU4XFZYb4OuMBaAgGXkHUcKIO5hCPuxpHyn7x9ExGWu9Bb9iLkHtCS8nJuM9uYy7r6&#10;kwALbVHzeXSW62SvYJK7+DbA8hHi7Oeq4C/MvNM0PuTd7oH5C8BM9BDR6z6I/zo97I2fq+oqOsuF&#10;J9wcuo/Gco2fd1LFdY3aQe7sRvw07p6etEGDNJQXxHC0gWGDe2oAgNGrVxd17f4aZ0BgKrRE7XkB&#10;vkor1B7W8hrv6p06tNdLMJfZowaoJDte9UzBjuHxaWHcfHpbni5yfuVWRbHu1u7EUEcGbsUe3UPE&#10;vUEI1omCfJUGBmsfOSc1rv464Rakc97hOu8TrlMeoWpwCVa1k58qnHy1385Zm1j022pnpwPebqpn&#10;L+hMToquFJlgqXydRLs6zRLoORY+z5APcw6ncyP6zkEmQSXx7toU46K1oQ64frkBtHCaoqaOoA0a&#10;IHsiLye+9opGdWqv0QCGEWv74zIeDFMZ0Lmz+vHn7d+1M/Wa+tAG9qYMsIwwTGXIQHQVJkhMlAYj&#10;1vZBgxpEWzUG8XsC+tR89BsvXLezhvZm2tRXngtdVYWz+tbjX+k8o+YWWMdxAy6ASbPJK+HjBrxH&#10;XysApOH5snZ3TLgSG8QGVHDDHrsHsMBCqgELI+pXASyVAEvF3R+ixT0tAKWSqkKbq7oLk71nim14&#10;qtwUINNWR2Azh9vctaYFMiY4Ayz8m/smYGkDly/BxnyfDVyeZS8GXJ4FmKN3able/x2/x78HTP5k&#10;gUr1vT9bZRNpbRrLN7EV87lvYiyGtZhqF8I/xlDAJZw1fAMqQQCKARYDKv5mq5jpgjuWeg98JN4F&#10;sXLDGeuKQ9ZoJK4Yn1x5Z3IDYNxhKx4Aixs7QO55YfItjCH6EVCBrXhidvNCgPVgdOyahHAbH6j5&#10;MQGaQvbpxCBfjffz0Vg/b40N9KTcNSbIBXBx00Ss6JOjAgAXWqX4YM1LjbKAxSUvhd2iNH5P2YRj&#10;w0Y45u5vAKYIAAFMbM/N52yf91uO9R+fhT8TJcNagtg3Cl2by5SIcClaiXQmLFncNzIXGwsOHyA+&#10;4ZCWYyRbzSRlTUOTBQYbT5wjh+UG+bYPdBDd5CihTpW36avJvTgOjWwCUJqp4w/4y7jLX9LrCHC3&#10;UPSvfYaH5T3t4ddtOXFNG+patb4SjeVwpbai7aTn5Woyyf39e3fVwD7Q/76dNaBXJyIqu6kn9L8b&#10;msJrvHN34kXXqWMndeZF19k8mqyWF19UJ8DFb/Y47cJGXwFo1hXnqWlzvs4QVH67cqseNO7X3YZ9&#10;er2ax6Nkq+zepqvcum5OT9NuVxdtmTNHm6dP0xa2i7fhAi4ZN0GbJ09RMVEG6ydTXG7cMHeadnos&#10;UBktanVahE4uT9d5pm3ncTaf3bpM54mpuLCbCRERoWdgTsd4M9mPYFsS76k14QjAgfNU4Dmd6IKx&#10;8h07QA4Dumryay9pfOcXNOzV72oEcRGDegKmiNMD+XP2h8n06tJBvbsDKK+1Vx8cvv0xD5rvGcUt&#10;ojFmcjaolwbSOvYd0FP9BvRCn+oJ6DB6BqDnjsG/MmO0ZozorSnoLOFBIWo6e0sXYCynmMIYxnEc&#10;IGmmnWkBKFqsFQyTxoZ/5Jmqf2B2dZ4tw1JsDKUGMDF1DEBoA4gKWEs5oHEU8DCBX6aO4mUynzNf&#10;+6Y6CsMpY+2jjOmRrX6sQ/cBEhYlD/DrbWUA4scWqHyb2nPj68DSxlza9BcDMEfNkIE3QAMsVW/8&#10;kT8HE82nwGJYS819pkGGiX9DG/Qs2BiAaQOUNrBpF0yrEwKwhNGjG4AxTKWNrbQBiweeCE+WyLwL&#10;op8BFnZ9ABaXrEAYDLrLU3AxTMadCZDXohhS8GNgMACLARUCgVxpfZyY9jjG+GtOBIBCROEYXw+N&#10;8vLQSFO+bhpNiPMonJljWWab0AYs5LDOiAvUHGi/QwY6C+DimguwFLDpbPJrublsAMYAiK0wznHg&#10;3VYFVsatN0fKfEiV9yd6wR+RMYQ/byTu0Fjs/ikmBnM394rwfORwjTGvdD9p/IcxzlUygq7VqlrY&#10;S8MplhEvaTvh2QeuPNYRlhAr+MuuYaTXyD/UJhy3zcZ5+/CPCLiM84gHrAJ4jhBXWXrlQ4DlLW1j&#10;mXEjh8mLK+q1lsNnJbReW0i6CwRcRw0nPqF7B148r7I71Fl9egEs6A62QtSlXejCu3knEuUMsLzK&#10;9vMrZOKaHaLeuHJDnWbqAIysCmNgDW7jFoTb6+Vb9bDpoN46eUQPjh/RG4Q03dy/VVfx85wz8ZLx&#10;EdrDgfZiuxlaw6H6TVMnqGTWNG2cNVUbZ0/TZm7/bHGeqy0e87WXFrUyLVINOGvP89+4SibM1X3k&#10;t5BNfO3gDl3hFMh5IiqO8++pjH8XexI9ia5003paoKU+s5W5cJIipo+U6xCmNq+21/iXvqspnTpo&#10;XMf2GsEqw/AeAEfHVzWQtLwBfNwHJtOn66tcLnhFfWBsBlgG9+6p8cOHayzAMgjg7Qur69uvB+P4&#10;3gCzEXa7MhUCWNhjsh87SPPGDGJJcbwK8hbr9NVHOsckpgm2YYEF6xeNaAxN9wAaqt4EI/H4bH0N&#10;WAAds7V+jNydtrJAxYDG3Z9YIFIGqJQh7B9ml+zwrR/ifQJcAIZyhFcDMM/XEXw1hxF6v6wf6RBg&#10;s591kP38DFvZ/CrfBlRsjOabGcuzoGLaoqP8G628+3t+/7Z2yADLsft/tlohi7EAKoax/FcaSxtr&#10;eVZb+YKxBK9IUQgibSiainkMhKEErEq1RFs/yh+F33tZgrzY1fH6AlhsU50vGAtirA1Y2AWCrXiw&#10;sm/KHWObO4twboCKSxp7QWgl9hao+GgaLc9oNmJHctN4hIerhnu6aYQPoOLn8hRY3NBZEHNNK8Sv&#10;mUk7NCcpTPPTaYeymA7BWtwL0uXJJUOvxTk85gAe2YBHDmDD1Ggp+otVeaTyo8dwpMyTe81eS3Hv&#10;4uANhKmF8Q4fidcjjiXFJHJz03jXzeZYWm4pN6TJMFleRVtUXW2By9qGE+TcMi6GtexlGbH06vsW&#10;uFRCVeushUPMUYwdG5kSNCDA1QI4lfS4ZVe/p4OX3ufu0NvacvyG1lUeV3F5jTYcPKJNaDtb0T2W&#10;r1gsl4V2Gti3i3p1fcliLH3wrRh7fy8ApTfg0q9Xb5YROyPovmqBSwcS5l6GsXRkQvQqsQp9EXmj&#10;iSKoZMv7xN71OkkA+bWK7brfVKq3T5VTFXrUUqF7laTIAaQXMAweRwgvi0UL4e9iu4eDSpwJzaa2&#10;UNvc5msnS4sGUA5EBxBVGU32C3m2TNaukOx/E0H45tGdusHE6WbZHl3es1mttGPVvAEdSPXhxIeL&#10;tkUsJF1uPmsFk5U4h+jIoUxsXn1Zs9CI5nH03tRM8mYmcI1gQudXNZb2bgRpeUMBm/4dX1Y/pmN9&#10;+Hw/GMwghN6hTIPMLtHYoYPVH5bT2+TXADb9aYMGAizD+NwUWp+5OG3tx9BujRuGAXGuSnYc0oU7&#10;H+sMomgTcY31TEPq76OLIbIfx8x4HICpxalq3iSera/nybJ/g+5RDYiYMoBiyoDFEcDDAhRE/UNk&#10;9JQCKqYOAQqHra/xPfya56vs7ucACd9nlQ1USvncvlt4oKyyCbW2NsjW3vx39U3AYiZEz7dCFQBp&#10;Ff8PDKgcu/9HC1RMO9TmVTECrtEMG5+2N22gYR7bmEmbWNvMPpGpL8TbILZPgwETAyohPAYCNP58&#10;zq8oiXf2ZAUwHfJhO9UbjcWrAAEXEdYGKgCJmfBQHoyYPfNDYSnh1vd4sJ3sCktxJtzHmfbHhXe6&#10;hYQoO9DOzEE3mR7sqUn+hq0AJFwHHAmojCKXdLT5HFu4phWaEOapadbYOQR/C2Y5RF47BNz56ewO&#10;ZRGvALC4FaTJfVEGLVEmQrIBjkzyXLItoPHiuqEp7yXmeRbfm0olo82wJc32rz8xDCFsSYexc2Ry&#10;dOMJ6E7mVlE6L5As3n3zOGi/uLxUSyqPknnLKBpT2/rjJ3HjXiBF7jZaC7tDTIjKbnxMvihOXN55&#10;aumb68zYkX98x1DzjzJuLr30EYfMHmvHqYfa3HBda8tx+O4/otX7SrWGc6Vr0Dw2c6M6jfR7e/vp&#10;vFDQUDq9qG68oLojYPaApfRAvDTV+VVS5XjxdeSx/Ssv6yVAxbRD3ZgYdcI814cXYxwbyGVseNcD&#10;HmcPbdGdhgN6C2B5h3T/D8436ElLpe6b7WguUF7AqXwcIfxYdoJK+bvZQWTkdn83HYzyVylTuTIY&#10;YlUm2bUcdzvJWP8iQVpXdm/kvMduAIq2Ct3mJj/rxqEStJVVqi9K02FWNnbFeZASR5pdgIOWuc1W&#10;Bq2a36CumvtSOznArgLRSiL79Jc38RCuL3WQI/Gbc19+UXNhK7NgY5O7vKbR3V4jRBztBbAYwh7V&#10;UPJqhgMsEzhyNgZgGYhvpQ+f783n++JGHsD3jQZgJtEOTYcVOY5nsRGR2J9oy8aWa7pEm9HM30sj&#10;oFJ3H8YCoNQDKA1UPS+wmmeBxQQlUUac/UoxValG+zAaialK0+JYoGIYyg8sQDlIHbhlEgUp7kMf&#10;pGV+HmAMyLTVIRhOKXqMrT6n2FYGoGzsxCbS7r1pPv72wLIXxrLPANANmAbw48EAAP/0SURBVM8t&#10;JkSUNXp+6m05jFh8BG9LJf8fqmHXxwDZGph2DZaJWpzjtQwfzHTIrKiY8fPxp5OeNtCwMRTbBKgN&#10;UE68Q+wC1fZxu0BGySGASSgsxbAXk+YWSPlbwJIEe0lBn0jgBWqAJQIgQYDFh+KGgGsDFExvfN4b&#10;M5Q3tn0vNpENsLix42OAxSmVAlSc+Edqz7vjzHDGyQDLRKsNctVYWqGxPl6WxjKasxCmFbK1QZ74&#10;WQAURs2z0WXssPjPz0BjyYqlFSJGgXdbAyxWcSbVaC7uiLoehZkW0Bj9xbAYw2gM+Jjvd8mjhWI1&#10;wIONaV8WGgOh7UHsHoVj+4/G/h/HbZwkcw3AnCDBWJbLoa18FvUWHS0FXNBc6hu0AXDZcuoSQq4B&#10;l/scgX9EhALgYgKfmBIZQKlGya/kHebwlU+0/wLO27Nva+uJO4i2l7TmaJMWcQlg8c59KgJYVnCu&#10;ZDX5s8txsCZmJmnmvBnk3nbDu9JJPQGTbrQHrwEmXXjsRAvRoQOTIrJZXnnlJX0XYHnFiq9sb8VY&#10;dnjhO+rFu300zK8MG34LS4RXq/fordZKPT5Xr/fOcPL0XJM+bKrWu8RL3t23XRe3rCVFf7mO0zI2&#10;AMjH+X/WxGMTwvgJ9CnztfNsVF/bycgaDeoNriu+VU1rVX0YxrIDUCFgG3Z0mqXPKtjKnmR/bYpw&#10;1fpgZy1xnaO0aWMVihbi/GI7BXV5RYsnDtGqiSO0DN9OJpOg1Ne6K6FLd4V06CRfcmdcmQwtBEBm&#10;GnbCqHgMNdTyqPSxgGUs4u04MleGsEPUl8/1YcTcF7bSn9ZxFMAymhZpQv8emg2oTMDNnJJRoAuv&#10;v68zDz9nUvcTa0R87C6RAuxyVd8mDOm27bHqDkK7yTF5po7xAjRlNtitYmpjGIoBlDZQMWzFMBUL&#10;VACUfbiy9938nvYRArYfYDkAOBwEHEr592BWPEwu8mFYrlUATCnAchCB98sy28ptbc9zYAJQGLB4&#10;tvbw8dfqGiznOu0TXzsIqJTeMqFQbY5ck+lilhoJ3Kb9qwZcjsHiasx2PkOIZ4HFctICIM8Dy7PM&#10;pA1cvgYsAQhtoYBIGG1PEMwkGDAJZVwYtDIJ1sJUB3OcDwnwXrhovbDqGzAx5cWEyICKJ+ll3oui&#10;rPLEq+LBRMgTYPHk1oxbdqQWpBKLkEwkAm3MXBjIdBjLNFqcyUyADLCMD/DWxEB/jfP3QWNxtYBl&#10;XLCbxod5aAoUfDaANBdtxj6dzBas/Qtz4qgEwMIwkFSLuTjnJluPtucpWshpCpdcQAZwcc1L57n5&#10;mvkehF9WA9wQob2YWvkyRjctUQjb0qYtithgNJclgMsq29kRc9OolNboMOylolSr6qq1trHBYi5b&#10;ThnmcpXgp9u0Re8g0n4fhkI/TR25xrvXZQMqTyxtpYRYyw04eVdVk/1yqFaL9xxR/s79FPeoS7j0&#10;WLKZe0wbtGTTGsVyamO2s70GMibtbty2nUnpJ1LBVKeOHax6tcMr3Bz6rl6ivvvdl/XidztQ7fXK&#10;i4ANmktfQCmZq3/VOzfq4rH9evsskZPnj+vxSQ6dnWnW94mo/LC2Sm8eLtVtbmJfB9yucc3gWkmJ&#10;buLAvQmLul6y1arbrD7c20+oNrrTg8P4WY5VcDK1SvePHtQbZewhlXJxsWQxTttEHWCRdBsO6uIo&#10;rjY42ymaViS0f09F0dal84IvnjJMlS5TVDZrhDb376ztOGVL+g/WSq4TFHABMoEcmgDyaHwxw82n&#10;JsJGzP6Q8a4Yg9wIAGY0I+VJrDwMZllzAKDTj7G1MRYOQ2cZ1huDHf+tCTh6x+Jhmcse1k422M/e&#10;/1iNdz5B+zLaiJni8KICSCpuoovcQGy9aepzlTN5MWW0s0rz5kBV8UZhyvp1Jn4UMDCRGeWU0VQs&#10;XQVgKQVY9gMqe3Fl78HntPe6ARf0EX6uKTPVMfXsxwct4xufu4OeYsr8jKd6iq39MYa4p8Xvcc91&#10;QOS52nX1c3210FguA3BXASv+bIcAlTL+rIeN3scOkdkfMnUUoKx8A6u/ifiwwAWznHHiohXW4fEx&#10;nhbDVoxp7rgBl6ceFQMqbczk+c+1gYt5JEzbBizhAEsI/zgsYDHmOIAlAGAJ+AJYjCALsGDZ/xJY&#10;DLi0AQtgwgTIgwmQB2zFDX3FJTMcr0qw5hOVOD85RHMwwlkmuChfPCvemsAUaBLH0icFBTAdAlyC&#10;vCgPTeB630Q8LVO/BixRZLiw6Qy4uBUwGcpPBkgS+ZgwKEBlIR6XBZkJcsxIlFMWIJOTBqiY+q+A&#10;hT8jky8zBTMTsVA2ciM35lvhUEk7i5TK4foM7kln8c5fQML9ctLbVtRU0RbVYpxrZlLUqq2nz2sX&#10;7GXfuSfaz+3mAxc+5PF97Tn7jrZzCXEbp0KK8cKs4oLi8qN1HLyv4K71Qe5P7+aGNSdhWYpMLl6p&#10;DGIdCrdv4Ngb52PRXLyCfTVu4hjOgWCaM7EJ6A2v4sY1e0O9eXd++aXvqP3LMBY0iZcAFVu9pFde&#10;+K5eAFwG0Eok8zMaD5YQe1CjByeO6Z0T5noiR9ob6zjHylVFvDTvVZNvW1nF0TM0mCOVXFPk5nMZ&#10;z8ton/jc44oqPamE8VSU66PaY3rvWCXfe0hvkkh3nzMkrx9czQ0hIhNS/LWWzN11Mb5KnD9dbrCu&#10;RI6e5ZsMGHaCDs2aoDM+c3Un1F71k/rqCNOv1rFjVENS3N5u/bW1K+DSqatSSNEL6dFbLlwsmGEt&#10;IDKC79UHNgJ7oSaQXTMOH8sA/h8MAKwG9gFMAJeRiLYjYC5maXHMwMEah40/LSNPJ2+9rfpb73E1&#10;4VMAAiDghVtJO2MA5Agv/CO0DUdoG2zPf/gFwBhweRZgqnHAmqoAWAyYHDFlpj/UIXSVg0RkGGDZ&#10;wwXM3bTHuwGW58fAbePiZ01ttomPAZRnQeUZHQVw2Pu0dmO4fL6+Diyff2tgsTGW3wIq7A+RI2SA&#10;pQ7fTt1bNpu/zY1rWqH/C2AxdvswmEo4gTwhtDwhPA+j/QkCUEzQdeCKBPktY8Kz2AALbMUAC2X0&#10;FAMq7uSsGF3FCLvueZEItuEACy0T5YxvxQHLvtkJsk+hreFq3vRYb7QTxFsAZgrelcnB/lQADCYQ&#10;c5wf5Y1/xRTfQ59vWqG5tEH26aEwFrSa3FgLWAz7MMxlAW5co7k4oRM4ZsajwcRpflo84JJkgYsL&#10;R99duF/8PGPxIN/FeylaywqztkBLRAVzLSCcOz0xuEcTti8h5X8F4MJZ133ci+Y4mAEXw1yWVh2B&#10;vdRoTWM9EQvNOHMZRZ+8pe0mvpJ7QzvNzaHWu9pMCPdGQrnXkfOyoqpBS49UaxHXGbNLiG3YuoWs&#10;G86VsBiZwr2fNGI1sxBe89llyiPiYdGG5UpBnHYP8NCkOVM0cfoEzSTV3tvHXbOJWjSp/u3Zdm7/&#10;XVy63Hdu/xJi7ndfAVxe1suAy4uAyxBefJmRQTqBJnIXYLnHYfYHx47oEazjA37/H8O+Pqxr0Hvo&#10;R09YZ/igup5qAERqAZNaQMdUDWCCPkNcwieceX234qDuHUAURle5cWC9Tm3KY8kwRKuY/hQGLlQM&#10;oDK180sKHt5XmxbO1IYpQ3Vo2gjdQG95N85NjwLnqmlYV10gSvKNibN0ZsBYNQ8aqTLE6TW0fqs5&#10;t5o6iLhKTnrYGYDgHMpw7gaNNMuGgMYkWqExZgLECHowU6NhpNeNhrGMRo8Zw3h+2vBRGjd4lFwx&#10;9B0iEqP59vuqJkOnigyd0qufMakBDIyofh2xFI/RYd7xD8MCDsM4D2MNKEMXO4IB7Sjti6lyxNNy&#10;41liKmOE+vKnY2SjqximYrEVfvZ+4hj23voeoMLJFxIGd179lPo+z38AyNgmNeZxN/tjewCwLwVW&#10;o6F8/5mJj639MV+3WpxnGMquqz+CnXy1dl75XM/WriuGsfD74bH0Ou3WzZ8S9cG+EbtrR9m4Nzkt&#10;psqJVjB5LSYMypbZgvbExnYd6ylfBZa//d8CSzTAkgCwJAEs8bCXBIDFpObDVoriAJb4p8ACgBDa&#10;5EHGShuwmAmQu9lWNl4Vyo1IBAMsXjx68ehibPsEO9mbeARqFpmn0+O82V72sRYNp6K3TIapTOS0&#10;hQGWyeF4W3DcGkYzFc/EdAx0c9Bn5pqdIpLevwAWwMU5FzBBb3EwblzKMZNdoi+AJU4OHNz6ZmCJ&#10;g+nE0ErRDnFMywjV1voCawzBBBOFb8gCWPIBlsWwFty5gEvy7tVK27uBtmibcsvwuhzdB7iUwWDK&#10;tYJ38bVm94epUXFTqzafOE9dAlRI+WctYD2b0mvIeVnO3ecleFcKd+9VDmHVaYROJWPQSyCvN5mR&#10;dwY5vdlULsHgBQBNNmLpMkBmBSn7uRj+CtA7Vqwt0pq1K+RKRGVP2p2OtEKdET27IeZ2ZkpkdJZX&#10;AJgOTF1eZlJkDHSjeEfP4wj7acDlVs1BTHO0NGwsP6o6qnc4CfJ2ZYXexBT4FkuK7xytBDhq+FyN&#10;HgM0T47V8VildwHSJ2gqj7grdB9B+PaedbrB/5Nmlhz3wSBXc+4jx9teYXPZ1GYlwXV4P23wdtTG&#10;mcO1fWxXXfWZoY+S3PR96s68UTqHI/btibP15ih73RwyU639h6kCz0op7d9mkvlzBg6jHRqguewB&#10;jSWiclgvE6fQ28pkmche0Qh2p0agJQ3HnTwcn8vobp00jqnRBL5nFtm4QeT0bt+0V+cI5zpxl1va&#10;xrRGO7P/Gm0JL8RDvDhLefEdvIS4epmPYQKlTO8OcQfq8LVPARfyjNFIyrAKHEEnOWoKrcSAjIkk&#10;LYOhmLImQAj3B2Ar+wAVw1Z2wVZ2YKDcjr62/fL3tOPKZ1+Ay05Apg1s2gDHAh1+9h4zJn76aAMW&#10;PrZABYDh0TCV50HEfLzj8g+/Ujv5c30rYLljA5a2ICgDKvUms8UClj/BWEwUiG3z+bgRcP9PW6GQ&#10;JQZY4hWxMgFQoS1aEQew4JrlMXB5rAIBFxtjicTL8tVWyAi5LkQguMFcPGArBlg8KG+ee+FlceVr&#10;TuSuOOC0Ndkrc5JMPIKPVTPiAA/aoUnBRmOBuYT4a0qkv6ZZe0LsDVHT44x4SyYL7ZQNWJ62QiYT&#10;NydajmbrmTAoB0RdR9LLHDJiLcbiwJ3iBWz/OmWjqzxlLEa8dc03LROjaqOzGI8NAdS+lkBtA5YQ&#10;dlwiWN6L2ZIHsBQCLEs4graUUyKwh92rOA6/Xtkcqc/m2Hl+2U5EXaO97GckfYjjZkx60GDWwwI2&#10;HG9mz6hZ68h2WVvLveeqei09ekyFpUdUwHg5m4uNGVu5Q82YO2HLYlYLCpUCkKXBlDLwoGSa2rRI&#10;WfhF8ooXaylAs55wpxJ8NkXsRk0mea0jrdBgdJcBjGKNK7Un5rJuAEsnpiwdjJhrWAyai8VcmJgU&#10;cMz93OEdusTR+EsYAs01wxu7t+ouvp27nPK4t3ePHqKlvMnG90PWG948fEgPy0r1Ruke3WFKdmv3&#10;BrJXlukiIvf5Tfk6Drvbyd/BEhODAKgETBmlqYCDPW1JPreeixdM19aJvXXebbQ+jrHT5wmO+jB4&#10;jlpG9tRFTqK+M9FBD0fY6/7Yearp0ltHaPeOTZ+kIlzIiegpwSTFzaYtGsWp2dE9iE9g7D4WRjIB&#10;AXfMax00ln2qUR3a4YN5SROZoE3CRDitB3EJQydqdcYq3SX0/DInWup4wVbwwjx6Az3l1t9p7yV0&#10;D2ofoLL3Iu3LJZjMFUTOy58x5eNMrrkFxfE5Wz0DLrzojzL+PUJZHpWn9UUbdNPoK4AI4LTjyseA&#10;yqfafglg4efuuPJ9QOEH1qP1HKa0i9qNyLrbAIfFTgyLsTEZAya70Ei+bHNsLOVbAQt/tt2Ayz4Y&#10;y0EYyyEYSxmM5bDFWNCVjA0Cjck8Vhu2AlOx2Ar7bgZQap9WW6TCcbP1TNZQE8DSzBToBBpLi5kA&#10;mUkRxjgzHbImQU+nQm06S7volTGKpCK49xNeFA64hMNcyKqlgpYTzrQsirgEgGUpmbO0Tcb85sbO&#10;jxtMxRkj1ALGzs6mPULM9QJgvBBwPc3I2QIaWAuhTiZ7ZQHMxYm0OMc02qJkP82BuUyLdNfUCA9N&#10;A2DM8uF0FhFnwGamxaKvxHnBbHw1M5F2iOAnO0RghwzjYTEGuRgmRLRZUHAnk5sLmBk2Y89Y2z7N&#10;TI4I4kZ7MRqMEXjNtMiMok2ZKZJrAV/DTeyJeOvDJMzPLFsCLiFoBZHFRmfJ/hJcdgAwVOquJcrc&#10;X4TPZRXgsooj8egh5cWMpDdyj2ibijgktrr2MAylgg3manSVGq2vp12qqVYR+sTSI0e06NABpTPS&#10;zuBsbGZJkTK4IpC8A/DatUhx7PYkEjGZuilTaSTvx21KVtLmdK5J5iqPF3MRDuEdTKpSkyM1dGB3&#10;3KivaDJTkdG4UQejpwxi5NwHEbdLO6ZG30HQfbGD2tEWfYf2qF2771gRBMtjwnSckXETp0NOkvJ2&#10;rpjTHlxCvLZ+rW4SgXC7mBckJ1UfMCm6R6L/zZK11ve0siHeWsSkCMG8ES9Q9eIk7QDoCziKFmE/&#10;QZ6Y0eb06CRnxNXMWTO1zpHA7gkDVe80Ro8iZusn0dP0s4gZujx9gGpwzF4cP1m3x83SndEz1dQb&#10;QXfgCNXNstOG6WOUMKqngvnzuTGSnsve0ER8OxO4sTQe0Xo0E7HJ/Fmn9uqoyd3byXVYN9YE5il8&#10;4gTNaM/ouu8oRUxYqKLgpbpR+0jXruKOvck7802W+66zhHcZe/xFXnSAyW6AZdcFBNaLAAof7wdk&#10;DgACpg7y4jdt0yHTHsFWymhVDKAYtnKYx0N8bCsYi5n4AAgHaXH20/rsQzjdw37YTn7edn7u82UY&#10;hgEIAxQ2veSb25vnmYj5ePulz79F8fP5PewGmPYCqAcQb0uZCB1iZ6iMqeVRVhCqyI45RjjVMQCl&#10;5sEfMcLBUvCx1BlbP5vONRg964iWaCSRv4UgqBaA5QRi7kmmRK0AyWliEVoBmlMASwtsphkdptmE&#10;RZHn0vLuv1kFsERxpCwKxhJOOxTKdIjgawKdQoqIlARkggjEDlgaKV+YjSdRCB68kD1gIqbcjJ8F&#10;p60H0yJfxs1+jJ39GDn7YOf3ZqPZk8Q4DzaaDRC5ZBn7v8lhMSDjr/kpvpqTCJAAMFPJQZ1CTY3B&#10;uxLnqSn04pPZM5kKs5kJqFjAwmTIAZOWreWJsoDF0TAifj8L2UVyQiw2rMWAitFeDKiYyZHn4nRa&#10;Hhy6lnGO8TOeFtdCmAvLke6I1TZgwRBodCUYSzgJbAZYYtm3SdxRQCiUrVJ3LcbfYoClSDkHVwIs&#10;6wiIWg+wrCckajOb0dsBl92AywGtqcOjYtUhrST4elnFPi1mu7jg0HZl7V2mrN2Fyt5VqKydBcrY&#10;lY/zNweAybIS+9I2pSq9OEXxxYlcR+AsK+dnczk/uwz9ZdfeLQrGKTuScepk3KfTaBXGABjD8X0M&#10;4dZzX5hKl+/AVCgzJfrOC6/oBTMtYnGxQzve4Ym6zMDwth/ncRUu6+NsJDcAts2Ls9WCgfAUJ1PP&#10;kKlyEfA4RyLcCdYEqmk7j2ZEqpz/twfY1yqBRS5HXE9wnS0fpjxzEGGNpuIMU0lgNWGVw1wVTR6u&#10;fXYjdS/BWR+kLND3Ymfqgctw1Q7prFr2e86NmqRLo6erof8oHew7RMfs5uP4na1EQpn8e7aXS6cX&#10;5NatoxzZk5r28nc0Cf/L5Fepzt/RvP60WqO6KXbecO3HI/UOms/umGjNf+U1RQ6bruzpAWS+sAx5&#10;4I5uXWNT+AZpajep67y4eGEeuAAAXICtnEdoPfc963E/IGMAxjwe4EVpAxYAxAAL7ZC5H9UGLoe/&#10;AJXngQUmBLAYFrQbwPrvgKUNXP4r3eR/BiwA5zPAYiZCh9lrM4FRJpGuGjNnDWdazYi5HkBpoBqf&#10;VgObzg3GQc7Wd/M7ZAEDLq0Ayymya07zeA4gOc+k6Cx1muetFvgAPISSnyDP5QtgiV0dQeSkuYIY&#10;qgguIoY/rbCVhGEXkRhHuJM/qft+iLfeAIcn4OAJOJjygLF4Mno2HhZ/ktgDGEkHAD5+eF58SQ/z&#10;4WMfy9tCi2RyWIwmgwfGhUQxp0zAJR2bPr4Ho7tMAVSmxLprcqyrJsY5a1KCm6YmATxGmyEMai5T&#10;JXuWEI3z1h4XrwGWBSaJDuByYhJlG0Ub41ySNTHyKMRly4vDlLHz+y7Psco89+CkiCttkCkvwMV/&#10;dQqpdAZYCLcqZtubFLb47fmIt7QohCiZSiOpzQYqK3DmEtUIoCyp2ACobMDjstliLStY9ltdB7jU&#10;70bc3ckECVdtdQnfswUQ2qSCsrUqOJCv/APZytsPYOzNUt4eHndlKnd7hrJK0pRBoHn65hSlbExS&#10;JsCSi+aTwxi8CGBZzUKlFxcUnYmydGKPZwrH4yewkDgWYBmKsayXufcMuLwCmBhg+a5hLoDLK7RH&#10;RtztiB4zb/IY5dNuFkWRkYLxcDe5N3t53IfmtTfBS/vY79kX46Pd0d7axh3o9SELtCbQQWsDnbTY&#10;g6zaeVPlNn6Ypg/soUmwpulMq9wIavJh/JtPK7N+9lhtndZfrQHT9STLU2/Gz9c1j7FqHNNdNX27&#10;6dzQ0bo0dLJODpmo8sFjVDGDlQHuA8Ui1gbiLPZk0uVBixPcrxPtUGd59X9VngM7yWfYa4RD4Xmx&#10;G6Q1YXPVQubM+zV79a/3b6gykTeRFxlpD56toinBWuGYpfr1rbp9Fbp/lVbgOkt9sIODtAcWMzlP&#10;nQVUzjIaBlz28Lk9gMFewMW0SPsBl/1oIwdphUyVIugeAlwMSzmI2/rLMh/zswxbAYT28mt28zN2&#10;XaANOv89bbvw2deq5CmTaWMu39TefJN28n/GWL4EloO0QqYNOgKwlD89ZFaDQ9wkHzaao/GY405Q&#10;LbhvT1DNsBeznnLibc7Dkq53DtA4SxiWqfO0RRcAkkuwmEuAyAVYyjkuHbQCKidNIh8fnyQr11S7&#10;OK4gxq4JUQzXD6NWByjS1BriJVcHAiyBsBV/QMWfpcJgkuIQarO4CUQItkcGMQnmeRuwWKASJX/K&#10;Fz3GKvJufQEcH6PPWEY6o8WYHaMgLSQ6wZ4bQxawxMNaDHOBrUyKAVhibcAyLZlWCH1mJrdx5pjt&#10;5pRIKsp6Po+revOZOi3ACezIBMohE9aCca4NWAxT8V5qnLjmkUNny22nW725sOix1AALUZeGheHR&#10;CSBxLWhdioLXkf9LNGdcSZ6S9xQyal6KExftg8ravwzD3ErlHV4FQKwGTIq1rHojAu5GAGQzoLIF&#10;MNnG0mIJtU2r6vlcTTFfB3yq1uDgNWC0XIWH8miJspVfmgXAZGnxviwt3Z2ppTszVbgzQzk70pS+&#10;I0UZ25KUS7h57uYcZbPst5JWKDeViND589A0vBWMVX0uB72md+YFjjt3GMuJRsRt3x62gpP1RVog&#10;G7BgpgNUzA1oM4YezxJfjLuTElkhSF8wh8uF87XEbS6PM5XvNlU57tOU7jFLSa7TFO84TjGIrdGz&#10;hxMlOVBeI/poDsuSE9g6Hot4PKN7Ny3sP0jOAFwKx+1Xk2O7eUIvNbmM0N2I6Xqc6KDXQ+eoatIA&#10;HUBEboCdnO43Vi19x6mCadCeURO1dNBwxXbtqfDOPRXwcieF0tKlDO2uRdP7afG8gVruPEqrPbkJ&#10;7TNdm0JnsYfkxqJjAqdht+sf3zitf3v9srZxSiWm40CtHu6kkslR7DgRWpVTpZsnf6DGS/hRAJYy&#10;PCsHTJQA7+T7zgEYpz/VvtZPsAUALACAaYsM09gDMOw1+gsgsZ92aD/AcsAADMBSakAEYPmybO7a&#10;/QDPPoBlz5XvadfFT7Xj/CcqOf+ptgIuz5cBlufB5ZvYyf83GMt+WqHSG/zZAZZy2qEqfCzG6GcS&#10;744DLM0wlhactyex9Z96Wi0PABmA5RTAYsDkImByEXAxj5doea4AKtcAlWuP/0XX3vsXXXpsAxcT&#10;9XmK7zvJ10y1i+cSYvzaQE6r+iuak6rRHCWLWsOJDx5DVvjCWMi1XexDqxOAKAtDYenQgIo7Iclu&#10;PDdLhx6Iut4E+/hYRjmYDadTfWA4pnyXmBOqRneBsVBmomSWFp24MzMPUJmTaBYMKZMch6A7KcqN&#10;tog2iHfOmWSkzmHUPIvFxdnsGc0h9GlOEsFP2PznMr6eRwSDYS7zcfjakzL3rLZiGIsBFC9zTZGz&#10;rT7LbOUF1fdk98mNu9HO/L48ePRfk6RgQsXDuFQQS25sInpH2v4ljJiXoasstiqndBliLV6T8tUI&#10;tms4GVLMRGgj4dubYSgGWNYDLBt4bquVtWsBllV83wpYyzJAiClPVaGWlOXTFhUg/uaxSZ2rpQdz&#10;tHJvtlYacNmdrvy96fz3AJedycrbkak8mFMmp1SXo8ksyUhQBhvJKwKDlEAQt+8oDnchfE7BsTqU&#10;mIEuTEpeZGfoBXZvXjTGOYDlJQDmZZhMB7NjBMAMxxPii3EsmZ+TzMH06OmTFT5tnEKmjVIwd3h8&#10;Z47h3tE4zZ82UvPHc5NoFGPfIUQc0IaM7/AdjYRRjHutk+Yw9p3H9cZZmNrChozSIraj14zsowaH&#10;YXoYPFl3PIfrqstI1U0dqO2DMML1GaTDpvXpMVTbqeV9BuO27ahAbiiFv9ZLke27K75zLy0lpvOg&#10;72yVR81UVdJcVacv4JQrR9By/NXCid47gO6nTRv0h7u10rtX9POGSuWNGK9FfSepZISHDoyP1s5Z&#10;Wdofsl3nD9zXxXM/1fHLxghnyzPZA7gYANkPsBwAWMzjfoBmNyCwC4DZTbWBi2ltDLhYwAJ4HGQM&#10;vZ+J0f7r/BqrAB5qrwEVvm83gq0BqO0Ay7b/AlgMi3kWWL4tqHwTYym5+E26i9FYmAzBzg6g3xwC&#10;WMpNTCrC7TGApR5z3HFS5E4QUXmC7e6TAMlpGIupVuoUXpaTTIZaiZU4T06NAZXL1BXqGqByA1Zy&#10;C+C4/eRfrbr25J8BF9oj4j3PAC6GvbS++49EU67itjJ3muPX+cFavBS3noNkHHQPX8UpDw7DB3O3&#10;OWAJwdmFxE/CWryJRvACGNxhHAZUXEjidwYwXI3d37RKCLgGQIyZzrvQBjDm8XlgMec/HEmPmxdP&#10;Gn+sCXsi1Im82ynhHoCMNwASRB5uKMBDwJNJkMOBOyshHBAKsaXLWaIuwINHZl4q+guTIeNlMWKt&#10;ARXTDrkvAkQI4PYETLyWmkqyHg1LcV2GuEzcpveKWKIt40n4T+FEawZsJUsJaB6p+wsAFsBlfyGg&#10;skQFR5YDKKu+qKKa9RyP34SXBWBpBGBq1wAyawCX1bCV1TxfCUsp5B70Yi4sAirHCgCWfMbOgAuf&#10;X2xAprJAK8oLtO5ogdaW5mjpnmTl708G1OJJtkvlEiWFmGuAZeX2FVqWnqAsJydtCApWut08xU2c&#10;RqswWLOwxg/HodudjeCXOwAsL72oF154EcbyIu5cNBfEz87EEXTEQNcLkdOBC4KRnO+Ic3ZW1Hx7&#10;uRFzOZ8rAXNwtE5mF2f4oIHEN/TCxUqLxUh30Cvf0dAOAEr3VzWVbeJpmNGmo6lMeOUVOTOxyZ86&#10;XblkzZZOGaKHobP1JGSy3nAbqaZJfbS996tawbh4aZ9hgMkQ5XbvpxAyZZz5/c5nTOzCmDgQcMrq&#10;PkjFBIs34W96sjVTt9cF6vo6X13k3+f14njd5YLEO9xQ+unxTfrTraP6y8Mm6Z1remP9GmX1HanV&#10;A2erZKCryifG6YhdoUq9NyE6n9Pd4z/QudNkovCC3gs47MGLshMNZS8fl55FPzlNa3OGNugC05Sn&#10;oq4RdncjwO5ByN3LGHqvYS6m3bFAxOastRUMh9rFJGknoGIrhFtqOz+jjZ38d4/fJPJ+/dcwVbr8&#10;I0u83YZOtJV2bguAaB7Nx1+CDONnA5C0cweYCplJWJVZXzCgwiSomUnQSVL0TlEnMcWdgrWcps4C&#10;KGcYOZ/ELNeMaa4FYfcMoVYXAJgrjJ5vwF7uACJ3OQxvFan+t2Erd977Z9148k+6CqBcAFjMAThT&#10;7aKLPBS3mrOogIkBlvj1XDlcwwGy1Z6wFh+FrvRhOsS5jyUGWILQWQxzoQ0i4Mm1AEG2EJ2DcsYw&#10;50KrY8DFsBafQsNYvmyHjKHOfN60Q2Zx0RJxYR7z8VjYRZmCkUTDTHDbzoedOBJF6cTCoUNqjDXp&#10;MW3Q7IRIcnHDLGAx284m1d/UHJy9dvhd5qcb81wywq0xxKG1MF52R6h1L0wgVjMetmIiNllCXM50&#10;qwhT38pYDp/h20EwjdiSpphtGfhWEFL35Crj4CLlHF5C+7NY+UeWcop1uZZUARZPqwhGsqoBdtJY&#10;TPFYtwqxlqpfSRXx8XK2owthLYsBnSXW4/IqRFjAZGlVAT/HBjRF5XlacThba47kaAmgkrM3Xpl7&#10;E5S2LU15RE0uIpmtgDtJazHSLYqJ1OrAQO2KjlHW3HmKHmmW+4bI0ZjHaIX6skv0Gnb/l1hI/A4+&#10;lhcxyrXH09LJtEmMYzszju4IgxnWq7+cuMMc7OKiwIWOcp01XXYTxmOF57RpL3JkccIO7EAsJILo&#10;SNywo2l5xuP4nYC4OnkYmSf9SXrr+ALxBy8pfvQwFXAmdcfE4brsOVvvRMzVA/9JOj9/mMpGcKqE&#10;cXhWx15K6T6YNqe7Fr74sjyx5Xvwa+yZIjnBtmKx9O/lGPyNlDj9Cj3qJxVFerMkSm/vitW7B9BS&#10;ypbo87ot+k3rfv3zjWr9y70G6f3L+vvT9TpIRu+iXuO0dfhC7RjirQOjI1kZyNMR9w2qTy7X5c23&#10;9Prxz3SZNL9q2Iqx0O+CgZh2p5QXZdkZ9BPKAhYYwG6mRjZgaQMX0xbZWh2jo+y5hgGOMbZVgIwp&#10;Y4bbAbjYyoyX/98AS9tUyABJG7h8E7DsNKzL/PnQlcoBFrMXVfs6946w8J/EDHcGpmLqNPeMTpOo&#10;dxZgOWeBC0AD8Jxgn+okgdtn+Pp52MvVN/+oW7RGd2Et92Er92Atb/D8LszkLqBy+8k/6jqMxYSU&#10;n+fzptpFLHVV9AoPxa7yVPQqd8Wt80Jz8aIl4rLhWs6o0hKFrSR9fzlB2UuC0FCCmP4EAhCwFgxz&#10;bosZO9P6OMNQFqKjuAIcbW2REXC/IuSiv5hFRWOsc2UMbWIUHACWedEAiykOaznATJwZK7tjgHMz&#10;O0DZSdYkaH5aLAwmhjT/SMbSIVbg9jSTkwu7MQHcJgjKtEnGx2LyWozeYkx0rgX8HEKqLGChBfLG&#10;BOgJU3EvQlReRdD3hkRFbOUqwVbaIATUlL15SkdgzTxUiBluCaACWzm6VIUVBlhWfFHLazGv1dHu&#10;1K+DoazR2i8AZQX5Lcu1smYZU6IlTIWWalUNHx/jY9MOVeTBWkwZUFmkoqOLtPhArlaULVbhPkbL&#10;O7NUsD1bizCfLcMQt2xFEYe2NmrHJjSc+GRtjohVjr2jPNgOdkNf8e4zQE5mr4bgp8GwlJ7feUGd&#10;mQB14HkHGEonwKQbomh3wqm7wBQ6vkwod8duWN5Ha8GcWVo4h9vIkzhjyj2jCbCfib0GaXqPgZoO&#10;uMzuNUR2/UdoxqBhJLENRp8BcLp2UL9X2mlS95cUQWhT7riBKh7bXy1OU/RmuKPuGWHVeYx2jOmp&#10;QpYO09B4wtp1lFe7V+XH7zeS28th6DG+gJgrukoIbdCmKdP1gOCpP1bs1r9fqdBHpQV6/2C2PoHZ&#10;/bBhlX56YrP+dOWI/vVuo/7z3gnpzbP61xun1Bofr8Juw7SpP7emh7hp35gQ7R4VoYMzs1TuvlZl&#10;fttUl1TFneu3dO/sT9TKO34VJrmDVovDFjItwyEApfQ83pELjIABll0Ayy6Yyy7e8XfCWnZRuwGW&#10;PfyaPbCXnfhUdmKAs8o8t3wr/78AFhszaWMntkcbc3mesexCx9nHn+3wdXJiWLCsJX+5gW3tExji&#10;zsBEzlMX8K2c4wzIOdL6LwIyFwGcCzCV03zPacK9TxOAdc58jrrKHtFttp/fYFL0AOZi6r4pGMo9&#10;2MnrnE+5RW7wlUd/0UUAxlS70EInRS4z4OKm6JWuaC2eigFYYmAwsbRHsegvkQi5EUyJwhlBh3GT&#10;OZRQ7cDFofJZgmEOUHGl1XFm5GyOu7uacbTxsjBqNouJPkyJvE0xfjZl7P/GreuC8OrM5rNjYhjt&#10;kK3seb4ApuLGiNMLr4QXLY07rY3ZAXJEX5iXEmuxFgMsUwl/mszxq0mRJsKSqRKr/tNpqeYmR1lG&#10;OePGXYDfxWwzu7PN7Emwt4l/8FvFiBmm4smI3WcNVwQ2cLt6K4xla7JiSmg99ufBVhgDlxrGUgiw&#10;GMayGH1lCfrKUm49L9PSanQT9JMVtD5FBmBqYSl1RQDKUrQWAKRyKcCxVMvKl/C8CIPcSh5pZfj1&#10;y8pytfwwLOUQTtpSWEzpci3aV6TC/Wu1DPNdMQ7Z9XtKtHX7LtWU1ujIlsPatWKHdhdtU3FcjjaE&#10;xCnNzlEJ02Yredw0pUyeoYjxE3mhjpBzX9oiWo2RnfC5tO+sLi/TAiHavgbI9CDdv2+3vpwQ6Qbg&#10;dGJruqtG0L5MHz1Qs4bhWKXFse83UK6Dh8mFXRyXAQRSDxguh34j8Y1w9rQnDljCrPtyjXFM+5cU&#10;OGagsqYO1uLR3XTceRJ+lQV6O9xeza5jtHFiT8V1IR6BG0ghL3RQOIwlesAIJeJfiabdCRzCXeXO&#10;/RXZaaA2TrHXjcx0/aF6r3SzXn84tVcfHlqmnxzfrN9e2KPfX9mvP988rH+5j6byzin9r7da9Z+3&#10;T+m9dau0bdgUbevOUuNQsnWHemvf+EhtHx+lndNTddh1pQ57FetYZKnOLj+rW2WPdP30D3Tqyk9V&#10;gY/koHHhmsJPsg/A2XURAxptxk4MZjtM8cLcDqjswORmWptdgMtuWqKdOGp3XP3QVhjhbPUsuPy/&#10;YizfB0S+BJY29vJNwGJaOmOQO4y+UnWH0yREUBq2coo2xzCQy7Q4V4jkvMLxsiu4ba8CLFcAlUvs&#10;Dp0HWM7BWM5TF2Evl4iUuEa0xB3A5T5j6AeAy0NTtEcPYSgPAJE3qNtcOLjG9YJLgIypdsEFTgpf&#10;4gK4ACy0RYatmJbIPBrdJZ5eN5YpUezqUIozqyvCFYN5LmJ5BEHZNh3FgzbHDRZiLPxuHHs3e0Jm&#10;GdGkx3lxf9mqfONrwQfD9rOr2SPihKozk5wFZnSMhmKPMGvGyE5ZrAbgjDVaiDe+Cg/OfRjX7EKY&#10;y/y0OAtYZsSFWkn+EzHXTQh3J7vFLC3awGVWApvQqdx9BqCMM9dsMttABfv+qiTuDWHh35CkoOIE&#10;BW2MV9hmTswCKBFbuF9tblbDGjIO5luVBWvJh0nkAiy5AEvuUUAGsFhyzAYsBlSWmcdqrPbUahhK&#10;UcUiXLa0OkdodcphKLCdZUdhO0dXINoi4paiu+wrRKjl86SwLd21QUUHGVOzObyzqk6V9Wd1cE+9&#10;VmUWK2EhDGuUu/K9MrUtZZ3WhTCWXuCvCOzwBS4+WrbAR0WuPlrk5KpFDq7KncOuzsQ58h/HEuCE&#10;aRxbH68pA7mJzNRmfG9u8HQfoK4vEsXwUherHZrCQbQF3DUOmDqKqc8YRRFLGTdpsgInkPTGdrA9&#10;N3xmoI9MwNE6DB2kH0zIMKOwUaOUy+5SDqzkoMNIPYxZqI/inXXBZZy2YOGP7fmSHAEgZ9y/YTCg&#10;1LHTlTqDbedp0+XDAXcv2i2/V3qrcMAkXYhL1y8qDuhf7jTq32hxflS/VT9r2qVfndmvf7hVZQHK&#10;3+5V6W/3j+k/34atPGzV35EFc8TOSbv7TFHDcE+V9nBS6dAA7Rgbpi0TIrVpcrz2L1isI57rVRW8&#10;V+VhB3VyySndKHtHl1t/qOMAyBGETRMrsIcFv91oETuw9pvaxddsLRHgchEh1nLPAi60N6YsIPka&#10;sLSBiwEYY+O3uW5LmDB9c31Vf/k2Gss2vDdtmkqbnmJ+v98ELJalH8Asu8niJGylntDsZkCjlVbn&#10;PIByGRC4YgHBn3QDkLkOaFwFQC7xfZcAFgtQDLCQtncZQLrO5++QuHePadF9FhQftBUM5T4nat+g&#10;7pAbfJ2feZmzrabaBeQ7c8nQmePtHHdf7gN4wFIQbmNX0hatxgi11luJTIsS1wbzPFRJAIxVa/C/&#10;ADIhS7l6uNSY42iBABYvTEse5KK6ccXQnUcP2hoP2IMHez0eWTx/Wq4GVHDTLuCM6gITBEXkpCvG&#10;Nq9FJNZhbPNZzDlVgMWHiY670UzQThZkxDNJMlpLKEuM/ppEZstEAqGmRGKwoyYBMDPYM5qLsDuf&#10;idFCHLmuZlHSTKhW0PasjbcYSjBiYNjGBEVuMSwlTfE7EG0Z8yYw7k3bn6vMUtMKFSj7sAEVdnjK&#10;mQ5VFSkL8MiGseTCPPJhJIuqYBtMfJZWLNMqpkar+P5lR5j2HEpR7oF4DqGlKv8Qkx4mQHkATBL6&#10;Te4O2M/21Vq+axdA0qSdFc0q4yB9eRUJdUtLFDkPE2APB83vPF9BvFg2Bq5FJzipqrztWuwUpsw5&#10;7gofO1Nh4+cqfoarEmcuVNY8ZwDGn5tAwSpy9tOSBZ5avNBLhS7eynVyU/o8R8XxwnZHk5nKJGcm&#10;t4+9Z85UuL29Ysi8TWR0nThztmLxk4RPxqfCZvAcjGxTBvfiho/JoG2vfi+/pJHoMyG0UCvmzdXy&#10;KaO1Y+5IXY921p2QeTrvMkE7cc1G0SbNZ6ztRMZK9KSpSp09X0mzFyhs0iz5j54iDxiQT6d+yuw9&#10;UqdCYjhBclj/yRH6/3j3vH53p04/u3BYf7xeqb/eLAdUqvWfjxv1L+826p8eNkpvndcfmirUFBSq&#10;db0n6FB/GNIQpkVDw1QxOEg7hwVq09gQlUxPVKk9OovTCpV5bFFd0H6diz+mC/mn9KD8A9089xO1&#10;EHR+2AKWz1WCMLuFiY953MuLspQ2o5Q2w3hbDGPZCliYKqG2XwZELn8EuLBoSDtktBZba/Qhz83n&#10;39e2S49VQmqg+d4vy+wOATiAlGFCXxYgw3/z+dqGRvJ8fZMI/E1TJgMsBwywkLlcRfZMHaDRCFiY&#10;4/NnAJMLT/5s1WWuOV4zbAUmcxngucRy4kVCws+TgHiOUKsLxERcwPtyhRWA6wDNTdqjm4i+t/g1&#10;t2mj7sB4TN3mquIt6jo/75JhLVQ7v/yF3PsBXArcFbrUW1Er/BWz0hNgcVP8anclrfVSMup8yoYg&#10;pW4IUwrj6VR8L0lU3MoQReLSDSuK4IZzhAJw2Poy+vVMBViY6LgjqLqnopeksZdDEpkHWolHlgEZ&#10;gqBwcjoBPE6MiZ0zaVnQRTzITPFexJiY8inEEctExw+AcTM5K+z9OCLO2qGjzGaSNC0axgKQTAh1&#10;B1QMuNAWhbqQ9+JBPIMvzl5/gAV3MC2a55JwWiAOqK3j1lExu1AwlchN3KSm/YnbbgMUAy4JeElS&#10;9uYq/SljyYRdZB8GVI6wJGjABZ0lE4DIAHSyaGWyy6gji/C2MOXZh9AKKOWaUfHueO5fRyl7ZwLj&#10;5HwtwhOTy95R1talKuLk6a6jR1ROlEJlPYfnt9coPWm5HCY4afwrw+T26hxlDonQAc/NOpNdr5tr&#10;TuvSmgaVJa7V4gVBypjjrMgJszGlTZLz0OkKmGSnmFkOSuPIWP5CHy1x9lWRi59WuvLo6q01XgEq&#10;CYvRBr9gZcyapxQ7e2UwDcp2c1eqAZxJMxQ3fprCR06gnRqlhQOGwVIGaBKC8HAiG3p0flk9EWmH&#10;Y6kP5Pj6asd5Wj5hiHbNHqkrIY66RlB2k9MkbRvVR/G4ZP0x6IX2Hqy0WfYqcPfmv+Wi6Jlz5TuC&#10;nz9gvLw7DVEqoFABCP6YLW9dOSM9uqY/wkR+crVSv79Zo3+8W6d/g6n8r3ca9G/v1Os/nrRITy7p&#10;T6TfnY6O1PrB47VrsJ2ODlio4wN81TqUpLsBgdo/NNBiLVsnRGnfzDQdXVCkAw6rddRpo5r99qsl&#10;qkJXVl/RndpPdPkS7+a0DMZpa4KTtjAx2mbEWeO8hR2Y2vsUWEoAg22UeSy5hEeFVMDtgMvOp+Cy&#10;A1CxAYt5fJ/ve5d6z/oeW7UBzFNg+Qq4/L8Blv0wssMASyXAUkubc9xMgQCBs4//ovPv/UUX3mOU&#10;zP3mK4DBZQDHsJQLAMpZ4jtP43Np5QjbacLCzxCOdYE1gMt87Qpj6qvUNTww1zl4doOrkl/W73UN&#10;sLnIz7sIe2nnm7eQI2POnD91hbV4KGyplyKXe9AWuQEc7rAVAyx+St8UwmJcuDI3hCpjXYjSYDAG&#10;XOIx2MWsjuTXRCgcATeI/SBvWIs7/hM3GIk7yfruOGZtwEJZzAVgoVwAF2fs+a7ZfB5Q8TKjYkDE&#10;k9bHixhJ70VJFMuDuUQgkLMyn581h0nSzDiS+3GOGlCZGIZDN8oLoEFrIQ9kBh6YuYk+ciAl3tlc&#10;DCjEmMdagv/qaA7HxylkEwuXWxIVszVJsSUpT4GFW9UAi6mk3bmAS4FS9uBl2buIyIRCpR0oBGzw&#10;s6CJmGlRBuJuFmXapbSDaDKleSwmwnQQHNP3peNBScNFi/GNPaACDtgvWr1MO8i3ra47rsb6Zu3f&#10;yTH61JXytAvXuN7T1bcdfpBXx2nx9BidDN2t21HVejutWW/mntCNnGNcJNxBVCQCsGcELMVegeOn&#10;y2v8DM0fPlnzR07SgjET5DpusvzQWyJn4I4FaJJhCmlzHZXr6KZlXDos8vSD2ThwLGyqgtE5gidO&#10;kT8MxgMdxaPfMC3ozTnS7oQodeWUaVfu/HQmb5foyB6IveNph/zGj+V+8wxtnDtWe+cM1pXg2bof&#10;4qC6uTCYQd0Uwp2jyO59lAObWuPgo2LfMO4IeShm7iz5jR6pkKEk9L8KqHSdrDr3JL1dWKy/sLCp&#10;h1f1nx/e0i/eOKmfXq7UP99t0H88QKR9C4by5IT+88lJ/Cpn0F4qdDYhRpvHoasMnqqjTIGqB3GO&#10;pL+PmgcG6diAAFWMCNOhcdEqGR2mnZMTVbGwSFULi3Vk/no1eu/m4NoRNafUcQvpsq7UfqzTpz9X&#10;PaJtubXgB5MwBjde9LthKXuMtnIBcfZp7eBx+0VA5eLHXwCLrS0ybZBNc7EBy4f8nPcAFsNY2kDF&#10;sJVnGMszwFICe/kmdvI/YSy7WXh8FlhqAA1zxrUFYDljgOX9v+oCdf4Jzx//CUctQi5fP4PN/xTA&#10;0swuUTPH1JoBlmY2w89wleAC6XkXqUswmS9ABoC5+kxdYpJ0DpAy1c47x4mbP07yzmoDF3fYhwu6&#10;i7Oil7sonmlREj6XjOJg5WwKVe7GEHZXQpW3EVpOpRaHK3l9lBJWRSiOtiiclsjfRCewpOZJiLYn&#10;FnyPLxjLl+BiAxbiK2mJXNjvMcBiAMUdEDHlQd6KZz7XAbjX7MyEx5GfM4/M21mERU03289Yzieh&#10;r0xhkXFmHBvTLC/OwLVrRzq8Y7ofrVMgTAVQ4ffkw85T4LpohRpNZQst0DbYChVTYsAlFXBJ55Ha&#10;ZgCGHSF2eBLYE0rYwWIgZrkk9nlS9xTARAATHjNhJ2n78pSyL0dJVPz+TMUdZKq0N42FxUxABQPc&#10;pmVasnaV9u47pFNcUzzdcFl71h9Ughesa+gsDXlxkIa060+g9CQVzopSZcBK3Yo7qCcxNfokrFEf&#10;Rtbo3YQKPciuUmNMsXYFZ8JGAhQxeaYcTF7JpOmcDp2hSVjkp4wYxamLkYRIj9HC0RPkgrbiPmqC&#10;AvC5BE2aJp8xEznAPkKzGfNO7cWhMAKTpvblBk+3nhrTuZvGdOF0RnfOafBx/2491I8Utx4vdlS/&#10;l3poSo9hgNAMLXNy0OpZo7RxUnddCJqqB9F2apo7VEt7vMi4uKNih41S/hw3FbtHaisAuMrRSwn8&#10;Hn1HjJA3O00BtD+Jr46F3WTq45zd+t1BGMnda9IHN/Snt07rR1dr9furx6Q3AJX7tD8PGvSvb+JV&#10;oUX6A9GaZxNjtXrIGBUPnKDKcc6qGeyq+oFequ3rpaZBgWoaGqLmMVGqnxivMmrf1BQdsV+iWqdi&#10;VTpsUK0bd64DD6g+9JBq4qt0Zv0NXar4QOdP/0gN51gixNS2C+AwALCNSU+JiT24ACs5T7tz7iPO&#10;vtielxDkte0ij1y4NN9rhNuSSx9atZMcFltrZMDlg6dM5b8GFdMOGWDZihbzfP1PgGUXwLLvWcZi&#10;zptQTeZYGyzlLG3QOaoVUDn1LmY4zs62AhAnzR1y9ojqzQlYU9xJaiB6s4XIiTPsGZ0h6Oos7dE5&#10;9o3OAzIXAKELpmV6+nieIPkzGO9MtfPKXgCbcKIWyifLRf55eBvynRSyaIEiliAGIujG43NJXeev&#10;nOJAFWwK1uLNYVpSEqn8beHKgsVkbIzk6+FKoi2KWcriIuDixx6PD0KsNwDixQjYk6mOB6zDg8wU&#10;0xKZVmghy22mnPnYBiZsI5tLh5Q7d5o98vje/HiEW6Y8iLF27AuZ+87TWFicHmOWF93xtND6EMcw&#10;l41pOy7vOWb4EEeJiY+plT+TH190IJ8VEWgrMQrfTO7M1kRGy4mK2hpPJVjtUDRToWhGzjGYsOK3&#10;52GSI6ISU1oMi4ix23OtzyUDOKlPK3lXLhvJLCrSOkXTSkXtSlP0wUzF7s5gY5lpD4n/O/buVT2p&#10;cRX76rQqZ72CnCI0tf90jfjuAA1q11XT2w1RfH9nNIDFepBJkn4CWbJBu/We72F9Hliv70dU6cOk&#10;ct1J3q+dbmnaGpiMZuKrpHnzsfJznpRYgflTZpD/Ooo7OyM0EV1kEnEEU5jqGMF2+sChmsPnZ+Bz&#10;MTklIzGiDSK2sS8BUQOZ7vQjW7YHaf892TXqAUPpCqh0AFQ6cBStE67d3i+8qjk9RylyzFwtnmmv&#10;Vdxb3ji1n+q8xuta+GxVzR2gwl4vKJOdnvxpU1XkHqAVPlEqcgtVoZ2b0sbPVChA4NlrsPwAlZTO&#10;Y9S8IEOfpe7TL1aW699PXdT/enRF//rBWZhKmX52pkz/fhsgeR0R9/V6/cPtBtjLSbwqtToRG6Oi&#10;gaO0adBU7R1mj4N3vhoGuKtxoLeO9fHUiSHBLDZG6eK4OJ2dnKQTjJsrZmXr4Ixc1c5fpxpaoUrn&#10;zarz2a3jQaU6FVMNc2nQqbVXdeXYx2pt/kyVJz9mfwj2AWBsASw2w0a2ACLbz8FEztpqB8+3AS5b&#10;jbPWsBfaIguIABpTZvRs+VoAGFt0QhuoGG3maX2hr9g2n7cxGt5Cy/VsGZD5nwKL2WwuJS6hAt3E&#10;hDnVIsSaW9MnaFda38Flaw63vfNH6+MTtDXNjJibAIj6+7Y71DX3udRIvm89iXnHMRWepE6xHX2K&#10;9L1WGMwZ2qOzfK+pM22PgNJpAMqMq9t5ZS1AXF0g93TAJX0hQOAkv5wFCsp3UPhiAyzusBZvpQAu&#10;WevIMi0O0JItoVq+I1KLt0cqD3DJ3RbJPkuEMtdHwFwQdBlH+3ESxJvDZl5GV2Ga406qmwcZKZ5Z&#10;aCm0RK5mHGymQJbGYg6h2QBlAexmIV9zoWVyz+XXUfNoq2YncLQMZmIS6GYQq2AAZXqsJ1Z/b5y3&#10;tr2jBRm+TJQ4Tr8klHtCbGWjqwSuMdpKNM5a9myeAkuUYSwGXGiJIjfjY9mUwlZzmsKL8bNwojSa&#10;g1/R7OdEkssSjsU/kv2hmE3sEHEPOWYL4dubMdNtZ1mRbeQolgbjYCnReGCS+fr6vRtVQXDS/s17&#10;tThhsdyne2hA+4F4S5jGACij2/XTwlfHa/3MGF2K3KyHkdv1fuROPWSC8Qih8T3vffrIv0yPERzf&#10;ituvpmDG2XZhKolI1xIvf4Blnhxxxo7nNMhsWqBpYydxqGso0YxDNBa/yShGxiYYaQQi7VAAZSCA&#10;0peogd7c5emFSa47YNKD4Gozfu7WEW8LjKUr7U8nPCYv429pjzO3D07d2Vjwo8fM0OqZjlpPLMH6&#10;Mf1U5TZJN1O9VOYwWjk9v6v0gV20mmNmm2mz1niFaKknjmBar3BYkv+Q0fLtP0ZeXUYo5uVRarRP&#10;04+yyvTzXG5Gl8BWbl5DsD2jX94s1Q8YLf/t/FHpGq3R6y36p6t1+tOlBv2kvlwN8QlaPGQ8zGiM&#10;SgbZae+gBSof4KLGftj8qdoBfjo9IlyXR0frKnV5QqJap6QRw5CrI9PzVDmzSJXz1+iY+1bV++9R&#10;U8ABnQ6vUEtklU5kt+hk8XVdRnNpPfWZjp7gsNyZ9y0WsuXqR9pyCdZx4QOYiq12ED267TytkDXt&#10;MUuG+FesvBUDGs96WYyW8oye8rymApgY0dVMdLayXf1tgcWMwZ9dWjTAZHaRnhVwbRMmMx6nHWLi&#10;dYTUuKp73FKCRTTSqhjWcgLvyglYShOPzbQtLYixzUyDGtkjqjX5vugqpmqI3azDUNhAnGcj8RDH&#10;SdJrZi3iJMByCmAxj18p87mHv8C9+wu1M2zFgIpb2kJ5pC6EWTjBNBwUkOugUFhLFB6X2CJvJQMs&#10;mUyI8jcwddjC6vwOWMuOcBVQ+YBMHuCSswnmsj5ckUUh6DXBtkPwbBx7kUHrnkal0+bw3IMJkAvT&#10;ooWwkIW0SwvNc7wnltMWh60Doq8jAvACxF1HwGdWPA5blhRn0u7MJmphLsKsYSjzUv0wz5EHY/wz&#10;lus3iPR9NrKJgggCVILXoqmsJxXPTIFYXDMj5YhtyTCVJAAlGUCxVTh2/tD1ZP6yhBi23sRTZlsR&#10;lWGcKw3eShbuxgyCtjM4EwKoAD7BfH/QegLI+TXpJblMzFJgbBnaw52dgwQ55YYnyG7QRI3sCDv5&#10;bm/1AlR6YBLr366LvHvO5AJhjm4m7tTbBlQCARP8Fg8cV+pN12K96VWih3679Hb0Qb2/pFZ7PACz&#10;0aSxRSRrhRFg5zvKF5PZVEKQppC0Nn30JI3lRTyiH/ef+w/lcbCGEOU4CGDpRzBST0KeuvQARLiB&#10;3APdpNurXdW1fReOyvOIE7bbaz2x+3fjXhHf06G7RjCGdh47UtGTJ6to1hxtmjRRmziJWuE4QS2I&#10;tXvsxxGM3VG5BFavs5+rXV4+2usbonXOPspzoIVm2rRw9Cg5kmXr0HmoPF4arYOTYvX9hEP6TWGN&#10;frO6Qv9aixh777z+9Ea13mP14Xv4fP7j/BH9+7lK/du1E/rDyWoyYdZrP6c78tiEzu45XmsH2Gn3&#10;MHftHezGVrSX6tBWavp5q35QgM5girsyOkq3x8bq9qRkcl+ydM5+mRrnLFP1tKWqcVinRt8dsJV9&#10;agzYrxOBpWoOOqzG6CodS6/n1vUNXan7RC1NH6vyxAfsDwEuVsvzAQACuDytkosfWmzFGNPMhMa8&#10;oHcYI93TACfbqNlWXzCU50DFvPDNrzfj4/9zYCGB7mmWi3n83wGL+X3twadz6ClrqQVYGtBRGnk8&#10;DkNposzzJrOIyJZzM2PlerOkeNt2ZaIahlJriuzfBnJo6gi6qqcaAZlmWMsJjrY1Az4nqGaYjXls&#10;ohrRZEy1c2fJyy11gVxTAZdkJ9jFAloXFtwy53Hc3bAW9kmWuithhafSEHJz1uOb2OSvpdtoiXaE&#10;qmAn4LIzEoCJVsG2KGVujmQtIExRKyMw0zGFYV/Hl9R8j3TaHMDFFebixnTHFTAxwq1hLAZE7HHc&#10;zjNmOcrOLBli2Z+LnjLHWlA0oOJlgcp8wqKcTA6LyXZh6uNulh6XEtNA+p3fMloe2p9QAyhrYi1Q&#10;CSsmKNwwEipyC4VVPgKWEUEkQXgxLGUDYLLBAAtH26iQtbYkudB1mQBIlvyKM6w4hRDiK0P5Wijr&#10;+gHrWFpcm0RuLaLt+mwtW5OrgySyrckGhObM1+xugzTqBUxq7Qi/btdJQ2EqM7sMxanqoP2eeToX&#10;tlEPAJV3/Dfrset6vetcrEdum/WW33Y9CNyu20HbdCt6p66k71XGeC8McAu0NT5TK3mhFToyZUE7&#10;sWeJb1SXPho/aDRt0AQABTs+05hhmOSG9h1I2HRf9elpO9HaGcbSyZxpJTip06tY+zu8xu0iHml7&#10;XrWOoHVg8tMJr8sguY6dwNh5kvKms1Q4ZazWDuurg7NGq5nM2r2Ok5TYu5MyAJWdzh7a5Rmo3Z4h&#10;2sGoe/ncBYqfMhNReaLmofvM6YZh7+UxWodh7dP4Cv0p97h+XVimP+4pl66e0n+w6/PD1i1EXhbp&#10;c1Yj/uHcIf3LxTp9cnC7WlKTtc3BTQVMvXL6zlBerzlaNcgZQ5wntn18K4MBFSZAdVQzgu3FsdG6&#10;hpX/5qhI3ZmQpJvTc3Vz/kqdt1ul4zNXqG7eGoBxrY44r1el+zY1+u0DXACWkDLVx1apOe+kWmAu&#10;54+8q7MNH6m68YkOnnyCroIAe5Epzxf1AWDwKR8zosbnYsDBFn9gDHXmuUmIe2qQa2t9vgYsP3z6&#10;aw3bMPXtGYsBs7a4BfNoPv4mxtL2e9ltXMZksRwl37aKqU7NA25OU/VvmnvjPBqWgvnNXIJsxO9S&#10;wxTpGMBSZa4TACo1T4GljkjOWgKuaoiNMI8NBIk3or2Yx2erno/ryAA21c411UHOyfO1MMlBLons&#10;jaQ4ADBzGRnPll+WnYLz8CAswpm71E2JTIrS8LbksE+UB7jklwRywiJU+bsAlp0ACyPWHJhLCm1R&#10;wvpo1gJI/MeL4kdSvlcmXpQUrPbY8p0ZQTsjxjrhYXFggXBeYiggwq6Qybj9oohKYPozx7AVYhVM&#10;y2OX4meBihv7SKbc2aj2Xs528kpCv1cnEi9Ju7MeZoJNPxTPSsi6eIuNRLALFL4JEDGPtDFhAEqY&#10;BSRcfwQsgjl3EgrjCAVQAsj+NSdPzOeC+JovAVDmxlLgMkx1BI77kgXsDYjFwF6SCIkqXJGpw9vW&#10;awWLgUEjxsn+1V6a8sJrGkM+yOB2nTWQmk4rlDnZS8dCluty2Ca9AXDc99qge7CU+/Zr9Abi4j0P&#10;Tm94b9F1v826HFisc+EbVR+xViHY1UMBpC3R6VrFC3nZfBelTJmDgW2MRnbuS2D2YI1EyxiOs3Uw&#10;wDDEKoAFRtOXFqcHGkoXdoU6sv3cHhDpQCv0Kq1OJ5YAXyXisT3H0foQKTmRmzzuo8cobiqxCeNH&#10;axHGuZVj+qtk6lDV+c3XLscpSh7QTUn4W7Y6OqrMN5h7zmHa5Byo1Q7uyp5pp5DxU7WAaEi7XhPk&#10;+OJYFfbz0btRh/Rviy7qj5nH9KuV+/Wvx6skxsm/vrCDfN2l+nHrTmqPPiZq4jaLliXe/KxhY1Uw&#10;aIqWD3IkqtJDy4fiyxnoxiKjE+Ktu3YN8tThgb6qHByg40PRV4aH6cqIUL0+Nkb3pqTojZkFuk/7&#10;c3P+Bl125ELjgk2qBGQOz1+lo66bVO66FXDZr0b/UlqiSrUmNagho5HYzVu6g6B7qeFjNcBcSk+/&#10;p13nmfBcZHTMfaidXF/YRn5LyYUfUbZlQLMYaMtPMc+fgguPX/Wq2HaHbG3K88Dy7TUWw5DazHRt&#10;jOkbWyHDoPg9mHjL/cRFHCYywQQ8VVlH7Gl3eKxFdD1mjrRxv7mOquW+UpVZASBo/IsLBeZWFu1P&#10;DcByjJtJVURGVHEz6RgZvzVcFaghRNyqp89ryQD+AlhcABIDKk4JAAz5GS6AjEsiPomkmYyN5yog&#10;21EhGOjCC50Vg5ibuNxV6YBL5gYvZW/xI6AoGI9GBAATpfztAAuibtrWCIKKYnHtJjO+5oWZw/g4&#10;kzMcKSTpJ5Bbi+1+IaNjew6RzUtkgZCwoblm14d0slmcVJ2DNd+OqAR7rh/OJ+92LuKsXbIPprcA&#10;vClhgAojbeIODEsJXM1lAfPfgXlEbkzhLhCxjuz9mOcGVNoqtBjwoELMowEVgCRkbYYVoG2FaRP0&#10;5A+oeLLf5G62sq2fnyCf5UlEPxAsTqp/wFIMfIRDBa6mhSIrN29llvbtAFTCWXXAYerzSnd5ACwz&#10;v9sZxtIBQ1k32XUdqYxJPjrqtUiXAjfohutaveFC7KPdcl2bsUSv22/QNftiXXPbrlbndWr1WK2z&#10;/mt0I3WvxW5cmKQkTHfX9ugMrUMgXTnfVdnT5st/zDRNYau3b5d+6gd7GT54pIawPTyk50Du8HAe&#10;o2sf9WMPpxe6SXdOmb6GrmLOs3bk2qBZVHyNUyKvkfzWl1vRUwm/9ho/UlGc48hkrLxo3HBl9X9N&#10;G4hNqGaxcBdMJXkwCXGDB2jTgoU65O2jcr8gbXEP1ZJ5HkrDpxI6YbKcBo+GSU2QQ/uJSuy4QPd9&#10;dumfUk/pXxOa9ZvEg/rNhl3SpSr9+Qq3ivYm6gm+oB+27tP9yo3aj3s7ajJ3iJhWpfUfqxXDHbQG&#10;UFnS313Lh/mrkPYnv7eT1g7yUMlgbx2CrRwbHkqGbrguwFSu8nibUfMbk5P1+tQc3ZtTpBuwlUtz&#10;1+q6xy6d8diuOkClGh2rwm2rTiDiNvsf1NmQCp0Jr9bJRFqirBZdWndDVw+9o9ba91Rx8j3CoN6j&#10;LTKt0ftMhwywwFgsYPkReosBlDZgsa0BtIHLNwOLLebAsJ2S8zAeplHWlvLz4q0JiHreIPeUnbRF&#10;LrSxlW8GFgDMytYlnhKPTiks5ChTHRP0VGXCnpjuHDNAw3KitfmM7b+aZcWjTJLMjaVyYizL286f&#10;cNWgmlaoCmCpICqinK3uSrJpzMdfKxhNNdm/ptoZMHGKd9CCuHk8ztPCRDtAZhY1gxaJ+MEsgpJz&#10;bWJu6CIHmIsTAq2bUtZ5Mg1C0AVc8kqCaIVCtMi0RgBLztY4pTOFSaIdiV4WS0vFnhDTIVfAZEEC&#10;LIUye0F2FlMJ1FyYyTwe5wEuphyJSnDCYOfEFMiFQ2ULaX8WWBXIGDmEiMlo7h3xAl9lNBT0EphI&#10;NGAStz2VcTHFpCZ6q2Eq6CdWGwRbQScJRaA1YU5+tDb+5uSHuSlkgrQpX0DFYwmCMUuS7iaQCjbk&#10;QYvlYfJ+2XXyNWl4/Fl8YC3BBG/HLUnRFk6UrqG1S2c6k9pxsMJofzywy9t9p5PmvtANM9hoFY0L&#10;VIPHCl0J3KpLLmt0i3fS8zPInJ1eqDO8i7bar1fr/M0667pdJ9xgKR58LmqzLmXvUd4kX817aTDG&#10;t2AdSM7XRp9gbXD31TLakEDaoVmDRgAePWAcHOvqD6j0ZkkQL0rf1/qoRyf0lc59qF7qjpbSlW3l&#10;V1/kNhGJcq/x2LNDF/VDuJ3NiNp7yiR5Du2nOLJrc8YPViagUsi0p2zeBCImJyiPUx7pI4Zr3byF&#10;ZKVg3vMN5VC8r5Y6eCttuiM5s1PlPnSYHPoOkmOn/gpBVzm/YJn+mtSkf49u1r+H1es30Xv1t30s&#10;El46rPcPZ+pacQT3iVbp4h7WGkJc5T6sp3z7cblwmJ1yRjhq8QhXrRrFnxVAWTrIC+bCCgOPa0dg&#10;+BsZqAPD/VU1KkQtYyJ1HqZyyQi3I2N0fVyCbo5P1+2J2boxMUe35iwlwmGTbnnTYjlvUBUt0nHP&#10;bTrpi6/FY7dOu+3Xac/D6C/lOh59TK1Zp3R+/S2dLX2kpoYPdajpiXa1cifK+FkQbjch2G60lv/Q&#10;Sc5hbrOWABFQCXja1rYCYOz8iLpbYA1bqW2UBQimdSLqYCdxDXvYqN5zBs2EyIatpxGLWz/SptaP&#10;tfn0xxYrahtFG5HY1FarngOcpwl1Jfxc87OtMtqPBX5Mp0xglWmHEHFLAYhDgMVRK0nupwRqMzHi&#10;6mMFrVIFubgmbPwIk6Qyvt88HjGH96xHE0QOizGAw3Z4Ofm+Fea4mzmP0nbBAKA5SpXzcTngYqrd&#10;gjh7OcTM0/zoOTzO1oLYOUQZYL6KnQaTmYk2Mpfpjj3tDJpLwTxFLHXE8u+Kt8UDodbLApe8Lb7Y&#10;1AM4uBWowhLYyxZW/9dFIfhGKY5N4jBeqD5MiNwQYheYXR52feyIP7ADYCwtBR1lXmIAgBPMfWcC&#10;stFbFnI90Tk5GD0GHSXLRFqaEG88KbzAQ9dwA8kwlbWMj4lwNOPiWEAljhCguB3GTZtijZEjcNeG&#10;w1wiaH8iyDUx+ojRS3xgHD4caAvkfnNQEbGUtDTetDvuRGqa9srDRGkCMG6k37mQgmdAxovn3oCZ&#10;D98XUpisNWvYOk7Cuo+mkjFgjDJeHqzw73SX90vd5fJyT0asw7RitLfqHDmi7m4YySZdclyti3OX&#10;q2U650xnL1Gjw1o1OLLeb79RxxduVS3i7THftbqYwy5M5FJFELXowjRkhW8Mh9bzVewfqrW8oAtd&#10;3OQ/cbLsEXEHI7Z264xA3KWX1f70B1h6vtZXXWmTurzWT1079QZYGCe/0hVA6ajO34GxtOugUT0G&#10;yQHW44XV3pNRtWefrooe0pVW51UVDu0GqExGWxmngn6vKXNof62Z76BdPmHaFxCrkqAoTHc+SsOq&#10;H4pN3wuAm9+zj+wRh/069GUSE6Jfx+3VP4Yf1j8FlOovvnv0t/xS/VtNrT6rXKdTywN1iu3yxhVp&#10;HDebiR7zmoKHwpLGOgIq7soZhr4y3ENFo3EQD/PVyiE+FqCsHR6k9Zjfto0J1e7hfioHWI4DLK1j&#10;Yhg1J+jqhBRdH5+it2cX6p2Zi9Bb0vT6zHw9cFqNKL5NryOKX/Iu0QkXnLguWwCaHVwROKhr/lxL&#10;DK7WqVAmRRE1Opl2UqdXXdfFQ+/p7PHv69iJT3Sg6X02oW3W+2Iz0QFUtgMOOwCG7URclpgXM/rL&#10;zqdJdDuM8c2Aisllsdog88KnleH7dgAcu6idps4ASKeYQLV8oE0n39fmUx9o2xljxrMBSlsZ0NrK&#10;z2gr6+e2pdE9Ayw7DNAxNi8xvhwDLNxNMkly+zgzcgBAOGhO/5p70+aYPcykwlwvMNOjpyBigOXr&#10;Zb5ugIfc3KffZz0+PfJmTqR8WVwyYD2i3fzouZoXOUd2ETN5BFBI7rKLmCK7yMlyjJtGazSbac4c&#10;GMccmIudjbUULVSCsfuvgQav91TOZsbQ26CraC42YImmVYpQ6tpIJTChCSeXxT/X7A2RsQIbsY/j&#10;CFks4U0AzJw4GEu8P20RwU/kqjgi3C5kIdGZ8GwXxszuLCt6ZJv0f5Ohy74P7UkErUw4UZLhG5KZ&#10;7gAqmNvidmJwewou8TvN51IZBTMFsiY/AMtmG2MxwOIPsPjBPAKNdkKrYzQUb461GWBxRQx2ZaHS&#10;LFWa8CpntrGdARkTY+nOf9uXbJc0Topsz8jXBntfrR8xT4WdRirxhX4Katddge37K6LHeGUPddLe&#10;Wck65bpaZxxWqhVAOWu/Qk30/3WMQWvmYN7Cbt6AgaveaZMaXA1FX6tjCLsXlx7SFh+WJYdMlc/Q&#10;KVobmqQtcWlaFxSh5Z4+Sp5rL2d2dqYxFRrYeygXEvtxGZGpD2Ju7642MHmtY2917NCTmAREWgCl&#10;20scjn/hJXWhJiDuLmBM7TYOpsEdHw/aj8hBfRXbp6OyyZndM589HIdpWjKgh/IG99HmBQ7aExCi&#10;PQDKRm80NVYFou0cFDRhilwHDJYTS46OTJdcX+6mtSPt9LO0rfpb/Hb9Z+QO/dV/vT73y9c/cq/6&#10;VzWHVE3LszZ4nlZ6zQeURmr6S50VxuSncLITYLJAiwGUxUNogQZ7aOlgT62AsawZ5qf1sJQNAMn6&#10;0aHaRO0CXA6Pi1DduFi1jI3XWYDl0vgkXR6bQDuUqbdph96ckqVHcwr1tv1Kve28EXDZoddpz844&#10;b9JJgOWEyw6d8zqs66ENuhRWq/PhtToXUa8LiSd1Nf+Srqy6o9uHPtblhh+qof5jHTuDUAtbKTYL&#10;geYFbBgL0ZYlhmFQOwCW3Sak24AL7MLELrQFP5mxtGEhBiC2XPpUm/HBbMLFu/ncx9oKmGxpeR9g&#10;eQKwvKetZ8xY+xObXwbm8QVrea49eh5YdvD72snva7tJsTP/bUbOZjK017pNxHOzCwUYHKC1OUgd&#10;MadlWcA0IHGYtsnUNwGLOep2yNxjsoqoCeowsRNl/Dxb2c6kmHMph8x1A6rd3LDZmh06Q7NCpvI4&#10;RXPCeAybRE2UffQUqyVySeFdLWMW053ZiLmwliVObDkbV66rkte4cQcH1rLVT4u2BXCHmH94aCxZ&#10;xdj+GT0nwVqi0CsCuZToxRRoYRInOuIiNYdTFLNIjZtNrspcBNr5yYEsJZJhy/KiK2lwbkyL3DjR&#10;6mm2pGErPhwY8yNZP4BMFcNYItFUImAjxkcSW5KBrwTnq3HRwlrisdTb3LSmRbKZ36Lxn0RuyrBG&#10;xMEm4xZNJZjDbMFEKRiwMvepDUNZyG6RE+2WOW1ibiYtZBN7ASdPHAzoELwdTdTlzuXLtcc1XAeH&#10;OetoNzttfGG0kl7or/AXByi55xQtHemp7TMSVL9wuS64FesEdLx+aq7qZuSpakaOqvnHXjVvmUXL&#10;axdu0HH6/3reSav8N6opbaca87ezSBiowGFEDIyZTlxChrYlM31iKpQ0dz6WftgKmso0zmYM7jNc&#10;nV7rr5fZWu7cHk8KLU+nV7qoAy/YV76DONuOTBaS5Lp857vqz2by9EGD5DQGhy5O3fkAjB3RkP4c&#10;BYvjjnJiz45aPXGQts8bj3A7SKsnjNM+d3wrIST0B0Vru08oObRswM9wlBeu3wUAgz0h2vO6dpfT&#10;K52V2HWQ3orK179mb9efAhfrH0KW6EfeyfpBXq5+zPH4ejSqqNmj5TFioOyJdnCibYodbqfUofO1&#10;dKgz0ZZsayPUrhzmA0vx1oqBPMddu4opkMVWAJM1I0O0ZkSwto6LJCYhRuUT4gGXBDWNjtW58bCW&#10;iUkIuTF6Y2ySPpq9SB/NWayP7FbowwUb9IHbDj322aO38LK8EXyIPacyXQmqwvCHcBvdqKvJJ3Uj&#10;/YyupJ7R5dTTOp9+VheX3+Tw/Ue6cuKnqjkBkJz5TBtgCsVWmeff0waMcpuoLbRD2wGNXXzOgMoO&#10;XmDWlMg8UtuprWw+b2Z3aCOGumLG15vOAioGUE481saWx1zVfEJb9L62YMjbjCFv6wWzQgCDob1q&#10;012eXUZsa4EMUzGgYso2AjfH0cztora7RQZUKEbG5vLiPnNtABZjwMQARanZkeL3/E3g8k3AYl2R&#10;tK5HmrLdYTpEXs1Bfp/m57SbFTxDMwKnaXrAZM0ImqSZ5JXOCpkEwBhgmQqwzLSxljTEXMAlMGee&#10;wgodiU5wxt/igt7iqgyE3Nwt/gBLEMASDMgEAzaBfD5MyWujMNnhKTF5LGw224CFRUKAZUZ0IKNk&#10;c8TMl2uJ5u4QLAVQ8WB3yJMsFS9OevgCSP6FiLRmKgOzCFjGhjLH1SIssZYi0d7oK1FEHsRQBlgS&#10;dqVbez+xgE0cqXAJJZkUBjciD6OZCBnGYyoMcAklSiHEXH1ElDVtkFM+YVPmXhKH1tzYkHbNIIyK&#10;CwPzyO41AdyZLEWWZ3Kwyw4Leff5an3ZTvu/M0EZL7AHw77PSt5td09NUvX8pWpk6nPKcY0aYCfH&#10;ZrJtOy1TR0k3O+ZYpGq+VsE76TGn9apxh614bVRddAlLcpWqzFxPQhyTuAmz2Ep20I7UAm1JyFC2&#10;sxci6VRCrcmk5SzprAGjNKz7QPWmFer+EuIssQbt2Sx+1QQ9tXtRL1vP26kraXLDmAQ5Dhsm73Fj&#10;tABr/0IiEQIBl1BiDKL4fFTf3soaOkAbZo7X4vEDtXTiaO33DtDh4ASVBjH+dQ3R6nmsd4yZo6Bh&#10;tMyDJ2syuS1TOW86i0zdKFLgzqO//K2gWH+LyNcf/FL17nw/PQ6P1YccfDucHyjn0awQvPqyprzc&#10;FZPgUCXhol3EOH3FaH+tY0t51QAvC1DWjfTXhhGBWjvEV2uH+sNYAvhcsDZN5OrimDAtMyADsGwf&#10;H6f94xN1dGycqkZGqWkUJjnMca9PTtODCal6PClDH05K1/dmEhiFl+Vz5636nvsOfYKX5aNILkHG&#10;HNPrUcd0nfWJqwlNup7RqqvZZ3Ut57zu5F/R6wWY53Kv6MKGe7pc+X2daKKVOAlAwFK20tZs4EW0&#10;FiPcWgx1G3DZbgYAzDb0btiIiU7YxoF4UyWInttx5O4wZa0A4NTFcLflHOzktAGTd7gD/kjFLY+0&#10;6dS72tz6WJtOAzbnGG+3AYtZgHza+nyNqRgwaQMWk9/7NPN2jxFvYRv7ABcTJH7QtEJoIwcAl4PU&#10;IQ6mPQsqBwBE8/HzrOUwu1Rflg2MDGNpYyeHSNAzVYp/x4CKBSwzg6YDKtM0zX/KU3CZbDGXueFT&#10;ABZ0FiZELslziEGAtQAuvplzFIyQG7V0IcIsuamASxrhUFnFvsplBJ0HwGRv8gFY/Dm8xTvsmjBa&#10;Jw6fmXtDXM4zAq5DQjS6CuCCpjKLe85zCdV2YLfI2RyUzyM/haAnT64detP++CKc+j+dyATCGIJg&#10;FwZYwpkERVg5tTbhNhp2EsNSYSz6SjwRCPE70tnzYakQV6y52WMVu0AJJtd2I/Z942GhnQol+CmU&#10;rJYApkGusBWHPM6MACyOAIsrJjwXTmIsyEH7MVGbtEbLOYR22CtYZ8e661oXe11+aa4qXpqhJez8&#10;FBF3sBdbeR0TnxZHTFl2gMeMAh3BWl5uv0iH51H0/5X2RaqYV6TyeStU41KsGu+tqgrYrJaM/bq1&#10;qUaHkzmz6sAiKLkq/x/K3jK8yvPb+qUtLbS4uxOc4BA0ISQhrgR3d3dPAnEXIgSCu7sWd3d3KVKg&#10;uDPO716Uvf/vPvtc13s+3NezsrJitM9Yc4455hhjXP2VPHCspiKQC2jTTeO822gYY+c+CNK62rrK&#10;kwmRMzxJc8CmvvG/Je+4Jq5yVfKTeQzvUjZnXqZHGDfh2Naa7eROVZkyVa2oYU1sUMs6ootpqq5V&#10;q6ozHiv9q1TRIEbNAyqX0tTmdopv1UUhbl00uTk/s56zOpWHcytoRWB7VTUsVEnVaKEqZflNTuhg&#10;5js46+2YyXrVtrfuNvPW8boOWt+wBcuGwzUbDqs+oJLfRL4yMXPOV1n9K7TQ+GpuGg8PNQkQmVoK&#10;/ojx8SRIWXMmmwOgTCoDiFj5KwA9zJSqHTTZupMC6nTXlOr8Xojiwit3VjzCuGRAZR4t0RKrDtpq&#10;3VP7a/XTocrddbx8R12iJbrJlOiazQRdaDQBcJmus/Atx4y6uU2KDndmi7zdHG3uME/7Bq/X3uGb&#10;dXDkDh0fu097h+3UxuHbtXbaQXaLLmvxvEuavYx2B84leBVVBYAyFZCYuvoU3MZpRVFpxK4+gykU&#10;4LGDasNErnIijJUlz0WwnBi+/iSVzzGFLD9MtXKIFugQwHJQgVynrTgKgUv1suq4AvmepmqZjuLX&#10;AMwPx3+L0tbwNYYMBlCi4H6iGWPHMHEyplUJJDsmbiEFcestyzXBtDC0Q98PYGLiTIw5uAln+xcI&#10;TMXy43xvdX4AiLn+T2Ahr5pKLB4gTQBYEwFLE09rAZp/WyUqlnpULAZcaloql7q+NalWanH+G1js&#10;u6Gb6F5PLXvUkWuvetgjULWYXaJhtuoAuPTAH7c3qtz+gEt/yNy+Ac4cD1ohb7aj/QAW9ofgLtwx&#10;eXI2O0I9iENl5NyYLehGvYwRNkSt4WAAEHcMr92G4fKG65unGe3SopiKxQNrSU9K6R/A4o9ArXUA&#10;KlqApQOiN1OxtA9l74djnOCMHUJXwKUblUsPdnp6Ayw9aZm6A0I9aIm6BCHfN+NoHPrbAFa+JuWR&#10;/r8JFYuNARJG284cV8LVjGm4I5/rRDsWDb+y2M5dO0o21YE8TbXhd4Alm40CCyB+q9BaSxuN1mrb&#10;aVracJLmNRitpJr9FM/uSmKToUpoMkJJVC+zAJRZ8C2zbalm3EI13ydcy3skauekBfozaLbi25M7&#10;1NBe3arbKL7rQLxYJpD/M0hxvYYqqvtAhXXto+AOPTWtXU+N9+Rd3KO9xgJAo1r6aBwcyEgXlkQ5&#10;PTCC6tTQQb3snDW4iZ3G4m2b7OuujcP6KqMzr6ldRR7oV1wKFpQjkyVvlLt9rZHoO7XQdHcqhZYs&#10;nTb0xLS7ubwAFdtiFdQQvUyj4hVUN09JPG9zI4LLrowWLno1epKeteuiyw3sdKpWM4LfrbUVMJzT&#10;o5/qlC1mqZ5KMY53L47graITLnPuCrRy1OSS9ppEuzOlpB9Vir+FS5kAMTuREfOUcj4ajyfN+LK0&#10;PxXaaGQZX40DYCbV7KJxiOImVWSTuUpnhQMmUWVbK6VCBzac22gx06ENlbsROt9Dp1HiXqzRR1ch&#10;c2/QEl2D17rIv/tpRv5HaFMP0YIeazUDW81Z2uKVrD+7LdLmbgu1qetiWqNl2jt4iw5NOqh9049r&#10;R+QpbU2/qHULLmvRMt6dlwISy44rhEojggojFvl/JIAQteYkuUQGXM7glv/9ajlsPYfj1RKy7pim&#10;rT6sgBX7FbB8Py3QPgUs5SzbT8UCuKw6AqhQxaymcgGsDLhMYwlyOiRxMFxOCDxOGMdwKhZQYXwd&#10;ZwCFDKUkczbDm2yBnDVkK+AyA2BJRsSXbDgUU5Fgs2mOaVtMlWLAxYDKj+rlx+MfbdH/CiyAUhwc&#10;UQLAas53YDHt0L8cS32/BqrrY9qh2lwZYfoZUKllqVoatqlFK1TfUrXYd2X83K2WBVwsVctAyDdT&#10;ucC3dMUz14BLn8mMn+Fb+ga4sPnsycjZB8sFnOdIWfQnTdGHm9dtEDcwLZE942f7QUj7CWh3pCpx&#10;ps1wM+FhTAq8RvfkwH8wAvanVfEBUEwrZIhWXyNeM1UGgGDIW7PnY9qh1mYCZHZ/kOsbyb6lLeJ0&#10;AWR6wrf0ZrenF8DSE51LH6JLe8G5GM1LO75HR4R8beFu3KhammK1aUPV0pTRtjNViyeg4kIWki8k&#10;7jA2red0764/eUc+Db9yhAplZY5G5A43B1R8taDhYG1iJ2W9XbAW1AM8mEgkE0WRaNNfcTZDFEO1&#10;klTXSMwnaj6jzwXOEIitYrWsa5JWD06nDZqlVSPCFeffQyMac/N5tCONMEjJPUczbh6hhN4jFN9n&#10;GAmAAxXXY4ASDcj4dlewe1eFe3RRsEsbTUO0NtXRT9M9OyrQs71G27kqiDH1qr79dHbyKD1Pi9CL&#10;WZHI2SHey+RVU1IGa3HTt8hXRP2bOOHd0lmTnFqqX4PGCPNou0pZy571hBr5WWaEqK1vhQkUepa6&#10;RHd4MWlaaO+pVyOn6iXK4LMNmiKrr655ANByhHNz2vdj4lSDtuwPIl7Lya5YAw2q5q2QWm3wxHVV&#10;ROnmml7MTkFwKdPLt4GUhdgFWCYyAZoCjxJg1YpDtcLW8mTOmPL+GluxDaCCqTgfB1fvqrBqXRUJ&#10;uEQyco5Bz5JevZvmwbUsrthVm6v10uGavXTEureO1Rig03WG8TuO0LF6Q3SKdvSs0xSdo1q84B2n&#10;E/Ate71m6ECnudrTY5H29lv5vXoZskW7R27X3kn7dSzqnA6knNPyyD1amLhfa5kKLaMtSlt0VCnL&#10;jil+1TFu+KO0PidpQVDvbjjJuzogw4nZfJJq5TgjY0Bj/SFNXndAE9bs0+RVewGU3QDLLk1dtkeB&#10;gI0BnelrAJ+18C2I8oLZsjYVi2WMDKCY8fIPUPnvKgUA2XqHNoZwss1MewCYdB6bayoVTCrA8v0Q&#10;FYvGJQVgSfxfgOW/ydnvRO73EfTN/zjfp0amFTKtz/dz4d+qxVQv5y0n03dg+V611ANg6vnVBljM&#10;qanG7WoDKg1kT76LAzyLY/c6FmBx69NA3v0byXdAY2wSkHIjmus6FuMghHMGXPoGuBFo7oXVAqZQ&#10;U1urC25zbcmG9h9NBULl4Y65tbM5iOdcGfe6M6Hx/Pd4oS3xGs0IGBDxMQBi1LtjGC9TTvuO5QrY&#10;fAeWrojiAJdArsSR+k0l0N6YOOG30noaRk4sF7bndOZ0A2h6GNvJEBOp0Z21A5M2CNkLILVFpduR&#10;1qo99pXG/LvZiDZqREtkj8WmI3nTDv0Ja8O/t8uQbpraq7vmsmy3p7KdLhRpqhMAyrqiLTW3SmvN&#10;bNBLi3AsW9k8UEvRpsxnCpRB+zO7yUAl2/TD4HkQ27YjlFJ/tBbgEbIELcVizwgt6ZCoVYMytHoU&#10;DmcTWbrrN0kRVCBjmrkqudsQLR8VotSe45U+cKoS+oxWbJ8hiuszQAm9+imZaiC2TR9FevdUvG8P&#10;xVG9xHtAaqIzCXN0Z9fGW6v7wDHgoftPeoy+ZITrzYyJ2t/XQ7tJWdhFRditbH55U7VMcvUmBRFT&#10;byqddjXxdqloJdviJWSD121d2qraxUqrGomHNYvmVe0sP8s7yy/wR076OHyqnjC1OkgW8/qylZVC&#10;AFlSnSZKYCztXKYWWdIsP2Ypy1JjY3Wr4qcxlVrRvvjhpu+pWAywo4jsCCvlolAmPkHwJ4ZLMaAS&#10;BKhMZ5QcSmsZApcSRIUyhQplMgAylUlQQOUOCuTjILaawyFwI2mNwnl+hnUPCF0qJcbOK6r11mb4&#10;ll21B+hAvRE6VG+kDtcbpuONRuhs83G64DhFV1oG6Rp7RJeR+F9pM1vnaYn2+6VoM2Pyzfji/Nln&#10;hfYP36r9o/7U3rG7tHfaXh1NOqkg/0iNdEeDFL5De1kD2LbsnOYsOYwl5AkF7KKd2XQQUDlOsuIx&#10;y4nefAxu5bAC1+3X5PX7NHHdPo1bt1eTVu8GTHZRtfxJ9bIbLct+QOUIbY8BFdqrfy0aLAZTLBya&#10;Fsi0P5FUKsY+07Q+iQDJDFIIkrchciOjOpVqJR1AmbUNoyfAJY126P8PsPwngft9vGxGzT/Od21L&#10;smmrAKfv53s7lLj5HNXLGVqvM8rUoJWN6vkacKkLsNSlUjFjZ0bObWuja6mLxL8RQrnGGDbZsKRY&#10;Xy5GNNfHBhIXwyHApRX7RB1H2lvApRvg0htn/75TPQEWH4tfS28sFbrh19IBo6W24zoBEqb66Mxe&#10;D6NbAyKT+iFa68sWsslP7onozcjqe8kbIPGjWvFngtOG0HZ/nm/F51sxyfEzYAOwtJrMwWrS7AR5&#10;T+5A6FgHlLUATCDSfrxX2gE07fm4I0uI3ahoegZ1Iw+5M4AH0HDa4ntr9oraEwfS9t8EgabYbDZh&#10;PN7S4tHL2gCkrScg2G9wb1qRflrn1EbnIBzvIjE/VchRqyAcZ1mTbwyALMQZfgmjzPn08XNsDIj0&#10;UnKDHkqo2V3JZipk2iN0KyvcI1F8xmp563j2YtK0ZswiLRqZpqVj4pXRawyKVqYeVCuLhgdoZu/x&#10;SuuF4zyAE9t7lKIZc0f3BlC6ASaduim5CyDTrr+SWnfjZvbXDMLMFnRsq020bFcIoH87L1af50fq&#10;M2mN32ZzI4321T7U1h/Yz3k0m9C1OmXgUACC9t00oQW53Ww025YvqQalCsHZ5JcNER0NcZNrAHdT&#10;H7K2fnaMtKlyVjRtoJd9B+mxVwcdKldbq/KXVQLq42kYTo1lGdG2eCXlz1JIBfKzN8QIuT2ubqNr&#10;wY1YtVZQMRYXS3soiZZnRjmiXcu6K7i0iwKoVEyVEmhAhdbHAEUEHEow/ElQubaahl5lGkAz3QAN&#10;/EpAmVZoWtorhNdNh2cJp1oJq9hRcbRBaVV7a371vlrF2HltzUHaDKjvshmnw7aTdK5lgM4z2j9n&#10;N14XaIuut5im+26J+rvVHD3wmqUbnum66Juh/R6p2uFrpkbz9GenZTrUf5MODtmgE+O26UbYEXaP&#10;AjWkUBstaZOoc/jp7mENIGM93MnOIwrYcogpENXL5iMK5Rq+5RhTo4OaunavppizZo8mcwI40wGX&#10;aSt30QLtVfCag4AHX8cagWUJ8ofvi9k5AlTM1OcHqJhqJR4QSdpq9CWAyo77iNceWPQmJqs6HTVt&#10;Ghacph1KhsS1AIYZEzPJMed/a4V+gMp/iuMs4jmMuVMtB5CyHAMu3ydDP4AlAcOr+E1UaZxMNq0b&#10;AiaAi199Tj01AFiatq+vZh0gBDvVk1P3RnLpRdxEL8ClR0MqlgZy641YbqCd5RjvFv/hDmo3GitL&#10;o8hlUbE3jnP9pvrCtxgzqHaQuO3ZAO6AKTeVBOFgrcxuzzgc8wEPb8LJ/SYDLsjrvVG0eo6lDQJE&#10;fCcyGjYh7ZMBFFSyfoCL3zgDLCwNTkSSb0RyZqqDObYvQOODYM5roolLZYI0+fsCYuspndSWj9ux&#10;N9SJHaIunK7sD/Wc1JVpFRUNz7fFsb8DPE5rplYm2N6eisXepDeimfEajmrYaF2Gd9WIgf21osdI&#10;HWnWSbeq+ep+JR8d44ZYW95Hi2uzpt90jBa2DNQc+4maxZhzDhu2KdUxda7BzcE1Ce3KfLxBljtG&#10;ap1Xkja0S9VaoimW90nRmnEZSu0HgTsoiMzkgZY2Zlb3oVo5IlAp3YdrRs8Riu0+Wol92PjtAd/S&#10;frBi2/ZSYpvOivHjXd3Vk+oEwyOmbHvIUboRNV5vF8Xo80pEaph9f5ozUiKR8TXWDns61NQdpnba&#10;Ol1P0kcoolkljahcAR0JWqUCZdWQBUprFhhrlygC6Ztb9YsXYJpUWk3hXxoyzm5LztDixg30uBd8&#10;ChXRyjKVlcxaQQSBY+MZgfetVVfWkMU5s+ZTwTyVVA8z8J6EiI1FXzK2HPwIez3TkOJHwZsklPXV&#10;jLLeSoSkDUe3Mo0pUFA5KhdEcEG0O8FUJeEARgTcSRi8SThj5XA4k1A8V4KrAiQATKypVKhmgllC&#10;jKAtCmZCFFG9hxJZREzjLGC8v5Qx/7LaQ7WdvayDzQJ0Ds3QJd4ArrP8eR+J/98I+J66JuiZ10z9&#10;0zpDzzvM13NGzw+7LdOlDgt1su18Hed6rMNiHWUsfaLrEt0Z/6fuTdqlZbjThRfuoLXuYTofQ0UD&#10;+TqXSiRqC2TsNviSP5nubIespXqJgVsJWU67s2oXWphdmrL+T01ds0PT1uxS0Np9TIkAI1qgSKqV&#10;CHaTwnj3D7O40xnSF52MSRLYgPn3Rrx6OXGGpKWSmGEEbuwEpe40cR+kEJDXPIuFwtl/3lM6j41W&#10;xcj1U0xr8wNcTCvE9CqBk8iIPAnOZAY8i+FgUnlNGl9jxHNpfO909C6zsEtIR1w3k6lSGhMlo7JN&#10;RbuSwpg5maylZDiWRAuwnLKcTPX966kugFIXq8EG5Ow2bN1Ath1sZA+otDDAgsTfle3nlr3NgmIj&#10;tezeEGBpDKhgwD3IESNuR248PDgAlg6MnrsinOs5kaplio8GBLbisPEc0AFbgY7c1LQcVAhtUMya&#10;dsYD3sRwKj7j2SCe0AcFLMBi1LA8bjUZ24IpnMn9ARL2egAWH9MOGXAxcnwDSrRI5pi2yRN+xm0s&#10;bvyoYz2ojLzHm59BNQNwtObj9hO7kJNE20Ol04Xnu/DzO4zvDLHM56ig/OF/PACUlgCLOR60RT5D&#10;2qrVCICQKJLJA5CHtx/J6LKz7vHue7l6G+0o76WV3ARrmPqsbRYI3xCg5MbDlFyrp+aip0jnHTYW&#10;UAmrTdViMxSV7RQEWXHsDKVoe9d52txnjlb0TdD8AWFK6jZGc4YFKqLTUPiU0VoyOIC2aKxSeg5S&#10;Yq9BmtF3LM9PxPs2QGkdxyrBu6vi3bwU74knCVqg/aO662HUKH3MCNA74l9fzZ2qF3PH6/XsIfqW&#10;MVDC0PseMbnbfcrrRVJHdnbG6suaSVrXzVHdcmZFMZwdN7t8qpq9EMBSWvWR6FsXzSMb5PwO6FVa&#10;5MFZ/5f8Sq/vqFtde+qwXTOllimrcSQh9iV7uSf5Q63LVpE1XE0ulL7582EyVaa5utXqRsvSXdNL&#10;tmV83AZiFg4IrmQauz5RGGCnUsHMhFuJLuGmUCqZEMBmOh8HIX4LoGqJqNpJCez/RFXsTHVCZQKf&#10;Mh1uJZSRfgyVoAGWaHaEIuBcQvl8KPxKOCPnaMAkqf5gpnJ9lF6zj5ZQQW6hWtleZ4yO1Jugy00C&#10;9cg5Ui994/W6TZLedp+nt32X6MuYDfowboPeTdik97jMvZ+6S++CDujvybt1Y9gG3Ry6URcGrdbu&#10;bnN0fsx63Z24RduYMkXm81UacoJ9o+exULlfWzcdJRd6F5XHQUDmtGJWn1QiI+X4ZQcRxO3U5JWb&#10;FbRuO1UM3MpazvoDmka1Y/aRYtC2xLCbFMENasy5o7C9jAFYIsmhjtp0G1/eW8R7ACymCuHGT2aM&#10;nMpNn4bobaZlrwcvFewSzJkNsMwEVH6cNL7GtEUpJncI3c0MKqJkyNcUuBLLAWDSAJ1ZVCSzAJR0&#10;2h7LIiILhhksG85mRyidZURzzO7Qfx6zRzSD6Zc5mWp61VBNTzMRqicbwqaatm8su44NZd/x/wQW&#10;Z+wVWvZqwmJiU3n2a2YBFm98cj0HOchrqCNbzI5qN8ZBnckmMkSuaYcGGBtLbBT6BXVQL1qSrrQm&#10;Hakk2lE5GPLVw3ApYwGV8bRC4wywABg8bjVpANUGJkuWM1CtJ/W3AMsPELEAySiACVLXnRvfbXgn&#10;MogwlAIcnBGyObPj48qOjztXD0Rv3qhm/QGQtoZLAXzaAT6tiVZtxRKjH9vRrfgaP477SDQ0kMzm&#10;mKA1P0hlf/aSOo/opsiBg3WwNRGf9Xrqfo3uOlGlozaUR05evZc2NRqvrU3hVpqyPdsAEKAkT+d/&#10;8lTeoZNq9FQSY+a5TCHWuUZqOyThrvaztQ0rgVmeUzW7Y4Bm9ZqiZFqgmQMmKhpzqJkDsVMcGKSY&#10;riMU3Q2StvcQpfYlzqLHcKV3QVzXFuBq0xa9RTednjZMtxIBEABF8wNoeSboJXEjL9OpWjIm6BMb&#10;xN9mDNDHoE7a61SJd9xa+jpvsAjbkTZN1XMqmvjmyAsgcOvhcVuZEDHjQFeT+I86pUgqLF9ETuhe&#10;3PBqCa9jr91+3bSxga0SEdX1z5NHXsS7NkPxWzN3SZXLXlKFfy+pEvkqkQTQSN3qttN4bv5pZSFa&#10;cdKfwiayEbpNNQK30j5sKVOt8JwBlxRI2jg2lKOYDEVA5IYCKiG0O1HVAA6AJASQNu1OGN8vggox&#10;HGAxeqFY/lvE8PkoDJ7CqVhMOxQNr5JYa4BmIUScWX+g4qv3pA0dpuVUklupXM42mUSlEqbXbZNZ&#10;kpytfwbM1sPh83RpYKoO94zWWj+mda7DleE8TAtJSVjVKUJ/DsnQuZDNuhG3XzcTD+l86HadnrJe&#10;p8cSRzJ5k3Z5hSkol4sCc7QkBmWcToat0OHVB7Rm+T6lzN+t2StPKWUpVcui/YpYScuz8k+FLtvJ&#10;yPpPTdkAibuRkTMtRAScSixkbRwj7BiAxUyV4iBD403cK1YJsUx4TLSHyWVONBWIUc9aNpKpKHZd&#10;t1QWs6le/m+AJZlpkAESQ+amUamk0dakoZ5NpxrJAEwyzHYzFUoGYGU2mA2wmC1nAy7/81hAhzOL&#10;bWdzMll7VJe1h9Gw1LUAS7P2WCh0aqjm/wNYXHCZc+1rK8/+zeFXTBsEsAzAyhJw8RriyLjW4btP&#10;7ig2oAk/M1xLf4tPbltMuKlYqFq6Ai4dAJa2tCit8DQxfIrvBNogjqlafgCL38T+FnAxV/M5Pz5n&#10;9nrciUh1g/x1G94FYEGWb0bTJuGQMXBLpkvNGVnb4bdrTnNUsy1IW3Ts5ydXjKC8aHUMePixaOgH&#10;6HgRserJ8YJf8QE8fPicB8+3HMVIHEDyROXbiqXDNmM6qD8AOGcwhF+rUfrLZqBuM77cQ2m/skJ3&#10;rao9UtuasOTWcDKWiMOUxrtjMqKtFEags9hdmddouBZDEK7zitVO32RtZ6N2b8d0LfYIVFiT3lrc&#10;e5pm9hqnJPiTlH7jldwHt7MhIUroF4QwbpwS+49SEmRtas/eSsdNbQHpf38OH6A70ZP0YV6wPi0M&#10;0hvA4TUZRu9JVtTcsVQtY/Ue86SvsyZIhH99gLC+3c1Oa6vl1DV8d7RwtD4tGqqXCwboy8qJuoQy&#10;uQtucHV/yyxrYjvqFoVTAVialcHtrhDLlDlzaGyVGlrm3lpxZBqNZrGxz2855EQEayVUvvmyFFC2&#10;7GWVK1c1bBwaoKWxU7fabTWxVidNo/qIBCTC4E2mQcwG0jqaaxjgElXKOOv7KRUASaetSYGYTQSs&#10;48q2gXfhwK1EV+1iMcaeBkE7HS/bsFo9FEFFGGLdRaF8/B14ABnsEqLwuY0GyONr9KZ66K/ZrE+k&#10;NxisNMBlFtXE3MpdtQ/i9q5XuN52m6l3g+fpeq8EbW41QYF1+H+1oi3Bami3/sBY/Of8qvMzkbI/&#10;FVTVnwqrUd5qaluToURT2tvOQdo1dYnOh2/SjZgduhGyRbcCN2hvuxiF53HX1EyN+Jv89OfgCJ2Z&#10;BfFLe7QW4dtcyN34JbQ8C7cqdOVu9oT2I9+HZ9l0QFO2Ml7G4d8I6OJoT+IxmorHwS7eEKIWYhTN&#10;yVZSBTgJyPITiS1J5qSyXGhsDtItHirGoAmjJoDGGDZZTJsAnpkI4X6cNDgWy1SItsdULmlUPobc&#10;NRVNOoRsOt97NjYJcwCpufiqmErFHPPYnHnGVY7z43PmOh9jpwXGH3f/bewYsLTk/Bew1AJY6sOz&#10;NGprwyLi/7sVcsFpzn1gc8RxLbBRaGEBFs/+LXCIYyHOtEN4trTCyrLNcDt8b1uoK9lERsfSN7AN&#10;i4rtiQ/pgAEU1QIchz8xHH60JJ5UK95YD5iqxWM0kR9MiczVfOyFz4nnmD44wpmMITKXTUwqQWbO&#10;JBu6onFxp4pwNZnMAIoDCl37fphF9WShkdUAm25ebE7jg4uVZTMeOyC+c0F85wkh62mUvFQwHqiB&#10;3TmeVC0+AIif0ctwdQZcXAAWHyohX+JYfXnNUDaZV/QfqSvuw/VXnf66xBhzS6WuWla5t1aymr+5&#10;YYBlRX9xtX5KZSKRjNlQMsAzv/4QLXOYqjXeMdqEhHynH++IXeZpC6RtaJ1uCmmGP+vgYMV3G67Y&#10;niMhaHmnHBWhWTwXAZcS3mOU4mmDotq00twe7bRvwiBdjxwPoIRJi4P1buYIvSUg7RMxrp/Ihf6c&#10;PlifyIb+NJsqhbRGEVvyJXygHvXz1N5GpbStdgH9PdxHyhitN7P769GMDno1s7u+LpqgNE8bNSC5&#10;sGGeArKFrG1eBCe5QoXlhFy/NwuCIWQPjbOqrLYYRbkAKDY/Z1fVTHlUjB2pP34vp98L1FfREg6q&#10;jfy+E2T2xNoQqVXbKwYZfgxToPBKtDjlPTStHAfxWzjAEgPXkgSozISQTaEiSaUiSaPSS6JlSizV&#10;WknwKnFUIpGASThxHqalnA6QBHNCa5hRcydF8vlYBHEJtfsqjrYntlZvxdfqo5S6/WmDqFqoXObD&#10;tcyv0l3bGw3RVb8QPe2VrKtd2Gx2Ggzv4yS3bBVUiZF48Uw/40ecmdSEn1SEaNgC5CjlMisRGHbl&#10;+IldK7bWczLlKv1rUTXPVxOvXz/N7RSoo9NW6O+5x/QgfpdWuU9WYG5nBfxUW+G56yOM7IzALlF7&#10;kzZo5/xdWk8Fs3DlHsUv3K7YpXuoTCB3mRZN33qCY/KJ0JbQ9iSgEYnD5T+WFIB4i7IV6TyVhBG2&#10;zeDmTzbbxab9oe1Jt5gzYSmJ78qcXd/bnzk7ecyZDU8yk/bnx0kzI2faoBS8YVItY2k2nJkczdpu&#10;Dt+H1iqDqmeuMW36F0DM1QDHQoBjESbbSw7dszw2oLIAUDHPLT18//s58v1kquOLOI4xcy3POpbJ&#10;UKO2DSFubahYmAh1ri/n7o3lhqucG5WKyR/yHfIdWHypVEwr5DHACcBxYvu5hcVewQ9jqLbDW7DV&#10;7Kpu433IIcKbZVJ7ws6oVuA42kC0ms1kT2T0JkbVGbLRZXh3tomxrhxiniP2gxvZnB/Pt0TvYmJX&#10;HQd8P8YH13zs0B+xHS7/dgjtjH+uTRdv1TOOc7j41yESpB5O/o1R9tqZLWnyjtxQ83qSjGjk+wZQ&#10;PGiHvGmR/JlUtYJnMc+7WSZWmEQRHu8FsLjAuwzFBW9dr+G67jhIj+r003lK7a2U1xvRpWxiArTT&#10;NsAydZhbiVEnz6fQ4ycCMBnsqazxYIPWL17rsUPc3WGudmHknNJsNO5oBJj7DtbSUaFKMlzK4ClK&#10;g1eZP4qoD8bLiWhXErpwc/TooQ3D++pa/GS9nR+qL/On6yuB9B/Th9PSjNAXAue/ED7/FXAx59Ms&#10;KhdSGL+Q2CjiSl6O66ALvjZaWzGnjjlU0Be0PDIVzewBep7YVq9iW+lbWn8k7Y5yyPyzmuF92yJ3&#10;YQLHaIEgZH0LlFGf0pXVmTTElgS61/0lq0pmxjM3c36yosuo1O/Wyp+rvvIXslVltpB9UcdOqN9X&#10;gZCv4ez1RFKhhGF/EFzBXdPLuRLe7q6wsl6K5nPRcC1xtD0zqFTSqPLSqU5mVeykmaXbKbVkGyI+&#10;OpLH3FHBtJ3BtD0GWKJq9lRUrV4seBoQ6aFYRHAzavRVPGAfw3+X2Dp9FcvPj23QTzPQEM3HQmFF&#10;xd46zArFE/RCD3smaAveOGOID2mRpZTKYxtaBJe/vD9l4fyigj/9qgKcgibz+vfflYWgtsw8zpIt&#10;p34mCuWnX3PqN4y8cvN1JVk6rflzCbWxaq6UzlMIs99DVOwhbeoQqqgCjgrMVFkBv9bUlDw2jNNb&#10;Kt2xuzYMDNaxGWt1YMFerZu3V/MW7lfyqqNwKqdIZIRHoSKJhuuIgfuIAVRiMFaKw7XNVClJtCnJ&#10;7PukIs+faYhazmx4lAx8befuwl3fpB5i2mSc4OYxEZrLdY4BDKZCs9CimJNOdZJOKzWTSmXmZjOO&#10;xpOFM3v7fdocY03J1+LdsmDfbcDDXKlEOD8AxYDHsiNEhPwLLuZqPjbPLz+KS/9JYkRO4NJv04bS&#10;tVV9C7DU8Wa7uT1mzR0ayK4DgrguTApwmPPo05yWB+AAVHwxfTLA0mpIS66u8hrkwg3rZIkPce3d&#10;RF7wL60JP2s3nHeu0T4cf3Uc3RZuoyMcB3oTDJI8qA6cmbi0GED7Ajg4ABwOOPLb87E9wPH9mM99&#10;PybQzBhs2/XGz4XURGNl2aS7/3+c7zGt342iAJY27qrt7yKbDh74vngTNI8vLgpf5/60P0MhdRl1&#10;+8CzeAEuvsj5jWlTa7MuAGfjaQhhxHn+RLx68Lglrx05tK+2dBup246D9XejwTrPO+Ou+v0wbBpH&#10;GzQKYBmvFQiw0qyQ+1frqURapUQUt3N5flNrdCpULNs6zNLeHguJoQjS8JK+ap+3gdK6jdWS8RGK&#10;hZidOSJYGSODIXCDNMt83LWXlpJpfDhwnJ5mEOy1IlZaNJ3pzngAZJS+mknP/NH6aqlO4EvIkTbn&#10;C4mN75MG6ythal+j++tuLyfts7XS4rK/6ahbFSlhGN9jjD7PGgCo+OlTlKe+RbK017G5/LJlVmOq&#10;kXqQuLWz5pddPuwUClZQ8yz5VT/Tb6rOu3dR3rmzMEb+iSolf9baKpGriUrmt8Ui01ktq/hruE0v&#10;Ik6Z2ND6RFCVhNESmEolqKwLxKwrQMMEC71KuIlERUmbwORnBoRsIkuEaUx0Mqj05lh1tpzZFbsp&#10;BYCOpEIx/EoIJwadSizAkog2aAaK5hnsAqVZM363gmupQhsEsETX761QNstjaZcWlGyvg3UB2M4p&#10;+oskhFW0n51y4keMB3F+3P2yUoVkwe0vC8ZcZgO8KH9/CTbCS7LMWQCDrN+z/KHMWbPp1+w5lZmJ&#10;WCbUxj9xMjMh+z0zVhRUMIWwHq1ENlQHAGZh1yBdDV9PLlSckkqwlpCpuoIyVVR05oqK+6W8knNY&#10;a0VNf+3rEq6r0Tt1csFpLZl/WGkrENTR7kTCc5iMo3D2iSIgQyNxa4vB0DqelseMd9Npe+Zier0A&#10;1/2FWEsuwYF/CcHty/CuXU7Q+4pDz7maj59oqfmceQ0ph4twi1tEeJnlmMd43C7Y85TzDHvKZ1q8&#10;/xnfC4NtvmYpTvsrjhHJevwx178sgGHOyuM48AMa5mo+Np/78fGSfwFn7em/tebU0+/AUt+/gYW8&#10;NcBiWiEzbv6fwGKmPz7DSEuk5fEnjrX1MFfAxY0qxY2KBXDp74AiFw6GlslnoCMeLK5I/r2oXvx4&#10;rT/O/RhcAybujHEdB1FlsDXcFLPsxgTDm2iPZiwfmsc2uMo1xIvFnEZsOlvOf3nh8jx+Lv9fp0FH&#10;gKW9F8DiqloAS33SEhtiItWYSsYsODqxq+RKK2XaHD/T5lA1tULJ24aRcmuj9AVIPBHheSLa86Ni&#10;8qIV8xrdX+MHDdKOLqP0kKiOJ4jeTgAsOxsO1C57rCZtBms1AqxZVCuJAEtcpe6ASn8LqKxBALel&#10;NaNlf0rh3gtwiI/QJG6cNqQddiAedOGwYM0cMlkB7YirGD4N6iNEcwZA4gIqm4b20a34AH1cnKiP&#10;87EgWIAOZd4keJMRgMIwKpNhELUj9eUHsMyZqG+zJukLkbDfUkdJM4bqI3qeq5Dxa6rl05xSv+hM&#10;OxueHw4PM4qv76U3UR76FuYmhaNF6cSbRrZfVTPz7yqH0XZJfGXKZS2sCoBIuZ9yqgzv6sV/yqXc&#10;v2LRkL2ifs1TV7kBlKL57CF73eTBpKx37c6aQOhaSGV/xsk+AIcPGhSjS/ECWNzxrHVXNOPl+PKt&#10;FG2IWlzfYtChxGHSFF2mjZK5ZjDVmYMOZT781EJ4kjk1+yqpGiABPxJdgaVDWtBY2p84qpUkWh4D&#10;KrOsBykNU6cU9CoJvD6CSVGIdXslIf/fyccPW0fpbscYza2BXilLJVWh0sj7CxvgWEtk+iOffslV&#10;GO/fgirIx+WzkwKZo7isc5TA+rOIChFonwNCO1vugvodkjorY/TffsunnwHfTBDaP2fNa6lg8gIw&#10;Jahi6mcqrt4VnDSr3URtGRCjpW5DNIOPw7OWVwzgMytTOS3+o54WFHLV5mZjdXH6Dh1YhJH38nNK&#10;XIOZFPxHKJVJMOPbEKYr4WwhRwMmxqRpNpWE8apdSRbQhrOEr597o41cN599o63n3mrr+XfaduG9&#10;tl98y9V8/EZbzr3WlrOveM3/eTZZvv69Np37qE3nP2rzxQ/acvG9NvD6DeeIX73A6y++0sYLL/jY&#10;HGJZzz7XujPPLMeAhwEVU6GY63JAxgDOOoDFnEyN2jVUo3aNUdqiZ4FjaUwr1LTd/x2w+A91R8fi&#10;ThvkLvcBLeXRl9AzgMWLtsmXKqYVFY0fcRzebLZ6IJN3NR4nkKrGELsBXEhd2pbaVBUm2bAeDnJ1&#10;On7/+D+fq49FZX3sFRp0xBPXcvBw4TTs3Pr/PJhGNUDH0aCth+oAKjVbEQ3SHkd/tqcbYyLVoi/h&#10;aawTuNAKeQMs/gBKa3Qw7bCmbMcIuw36GV8mT+5oadz42GsU42xApe3wwQoaMJR3mLH6y2WU7gIk&#10;u+FQNkMIbrcdrY2Mlxez8JZcmekPZXdKDbxW2AVa5xkJrxKv7VQsR/BTXeMfq2mQij3yMKb/rbrG&#10;NfbHqSwGkna0JiLLT+k/QYuGTdT60eO0b8pYPZ8boc9Lo/RxYRiu9kG0PFMAkrHwJ8P1AR7lQ7rh&#10;VkZQuYxgnMyVSuVz6hh9TTQtECRuVF99nthO5/3qam6JXzWvXDbdHuIupQNGGYP1Kqmdnk9rIfYB&#10;pLDOOtzNWW7EqZb6+Rfl/u13soUwhfo5hyW2JDs3TU7IzOy/FlP2bJWUM5+NchVurhwFmhEz4ig3&#10;9nOG1O6jAKqISShrAxC/hbGtHAF4hFVqh6LWD8KWlgiwiUXUlgRBm2gAxcjwqVhizVie55KQ5Jt9&#10;nxTTDjGuN6Ayn3/bOVQls/j3Ta3QTTMA70TAJZ4qJhmpfjrCw5nWg5VeYyj/9oOpgKhayrdXKuPn&#10;jTZ99aBdqM54T1RidT9WEKyIX8mnwpkL4VVTWD9lK6RMuOz9hhF5tvwlVTBnCULcsJNgSbJpbvxu&#10;cpVV6ZzF8bkpoux5iykrXjc5sjJO/62Ifs9aEHDJDzDlVabfcuqXzPxbAcAF+fcqCl9TMQv+PJVt&#10;FYBtxPKeE7Sp2ygyjiCrC9RRcvZ6mpmrhZbyJnS03wKdmnVOa1HvxhE/EsJSXwA7N0EAi+FcIo29&#10;AYAyh0zlJYcfcUM/15ZL77Xrxmftvf1VB+581aG7X3X43lcduf/jfNHh+5916N4nHbz7UQfufrB8&#10;fOTBl/86h3l88P43kdQhYoE4Xy1nz51PnA/ay9ftvfdRu2+/186b77T1MiB2/h8LqPwAmB/g8qNq&#10;MSCzFsAxJ1OzTthSdrZDZWsLqOAmxztcs/+lYrEEmRl+Zahpg6hIBjtz9UDr4cXI2ROuxYVqhfGz&#10;ARbL1MgB7xZnrlQ1AzyoaLzYEcJzpY+n6uNfW4tMoGr+Tqri52gJdzfHRKZ+j01tScIhVUc7coSo&#10;Omq3oQppCxC1MxUJHi4dyBn6nwef3PptPdXAtEGASk2+bz2+3oaAs2b45raEX3FnmuTKoqMP7U07&#10;lL4dAvurExEfHSb1hfvpTWh8b7kgyGuJAM8VoPEcgfUC+pXI/iN0tNskPXQerVtoI/ai5txQf7g2&#10;YOC0tiku8EauX5V31uoDtQhXuDXOoWhVYrXDL0n728/Uvk4zcWMbogEFsT34BY+V3ysqpQOVzkTk&#10;+oPZXPbrrrTeo7V9crDuZqTq05oMfVoepTfzAvTeVCpLw/RlURAAM04fAZL3aFM+GLIWTuXb3KH6&#10;NmegPjMR+kSe9Lc4RslsdH9FhfxmqKcONi+nWYV+0praxfSIBAPNBXwWDNHb1PYWYPnKJrrCuml/&#10;HyJp82SFO8ik337JrMxkMP/6yx9wDHmVNVtRWh9OtvLKkqeWcsOnFMTUujj5Pg5UHUOq9dX0qv0Z&#10;9/aiXaFiwYgp1LRBVCbB7PYYTUpIpTaKJqZjBvYGqfAmiZxowCUSAIjmmKrFTIQSAKlYHsebKRFi&#10;uLnWaFCq99OSKv20sArLkxDm6bQ8KVQ2M/ncrFrofKhWkmsCLNW5WjGJK9dJOyFtb7oH6m77QCVU&#10;cpEDfjklqFRyU4X9jhnXr78XAxi4ohjOWrKScrBYWahAOdUuVF0uxdjkL1ATV7zKbImXJ0aljHIW&#10;LKUs+UsALhhr5TTmWsWVFXDKjMfxT1h//oR73k9kNf3y2x/KRcVXhEqmLP92lbMUxAe4ovq18FUS&#10;BP2yzmO1p/Vkne8UrZsYjF+fsEEXU85qxxKUsMZFDun+OBS3kxkxm9C0OCY082lr1px4RRXxRjuu&#10;fdT+u9905C+JQkEUBzr7jPNcOv9CuvDP93P+pXTun286++Kbzjz/ymOe+x/nDB8T46yTfN0Jvv74&#10;s286+vSrjv79Vccsj7/o0KPP2n//i3bd/GSpYAyofK9gXliqle+t0veWyHArq2mf1nAytcDz1qGb&#10;rey7NGMa1ARhXBPaoAZqjvLWsUtDufSwlXsvpj/9mQIZpS1Zz74I40w10op3QJ9BpmoxXEtLAARg&#10;GcA4mtf4DCYLerAToOOMQZSrXPphQdDHC3Ns/Fdw3a9JeHtlH0dV8nJQZW8nVfZtqUrejqroxXM+&#10;JuzdVdVau8m6tTuZzB6q4e+pmq29VKuNN8Hv/33qtKPS+ffUBVjqtHWnWnFRDcClDvnO9TuZgHhv&#10;ObFZ7QYh644oz4+9pLbkBLUnvqNjyGAAZhBivP7ymtKXaI++8gBkXKhaXAil79Krt+aiMbkG+3/P&#10;YZRO1SUTiGnPGoyaltrwLsSIOaVGf8rwgUrHy3YVDvDrMRMywHKwS7r2dyFiosUYTYCo7JgTo/JM&#10;ZTS0tov2hqdo+ZggxXbtrxEkHK4ZO1l/LZinr2vm6sOSCEBlot5zPs6fwmh4qr4tCdCn+WP1IWM4&#10;lQqgMscACtXKnMFULIP0MWWAPsUPkOIG6Cu7Ua+He1L+N9b6ark1r9Cv2mNXTc8QKGr+GH1bzNcs&#10;7AoX46mPsT4AUl9tZ9myYZ4/8HP5ST8BKL/i3ZslSx5lyVGMG6qCfi1QTb8WrKushRqpAPs9pQq3&#10;UEMmPAMb0Hpwc8eWheMoZchWhGwASGAZrBBKwq0ghAs1ecqASASgEQ9opFLxxcOnRLLnY4RtUShn&#10;Y+FPErgmUOGY9iiaKiYRG4RZTHMWsfOzgpZnefX+WlSlj+Yg10/ByCm1Uk+WDlnIrEb8Sq2htEMo&#10;bcvg0l+lv/5qPkVPvPG4qe0hzz8wF6eN+4Ocp9/zYoyFwXn2nGVpbcopa8Eq+rVINeUoU1OFSlgz&#10;1aoj77LN5E+OkXOhmqpVoDIufVbKjXH57wXLKTN2EVn4muy5yitbttKQusX1Czagpi3KhI/wL/gI&#10;/wLpm9W49UF0F4CvyQ/A5KV9KpuruOyLWqsP293T63XUHDdsNdqHK2PyKi3IOK54VgKMZ20ADnCB&#10;xrOWtsiYYC8/9o+2XKB6uEUFQlXB/axzAMEFgOPqa+naG+k658Zb6ea7b7r1Xrr9gcdcKTZ0g3Pd&#10;nPff/uPwdTx3lXOFr7vE11/ge519+U2nAaNTgM5JrscAmcOPvmkvldG2K2+0+cJLbTVtEii11gDL&#10;UUPc3gNg7pOwCA8DyJiTqSVRH+Y4sWhogMQBQ+0W6Fha4IXr2Bkpf1d7uXSHPyHIzANi1oOkRO+B&#10;LeFNPCFynS1aFr8hjJqHoWWhojGA4ktF4w2B6zWIUR7j6Jb9WmKK7SpbKpWGjIDrcsPX9HdVFS/A&#10;xMNJFTwAFE8DLK6Aihsg46nKfl6q0sobgPFRda7mWPt7q0YbH0DJ23JqASjm1KFVqoO7f60OXqrR&#10;zlPWbTwspwYVSx2Czhp0d5ctHivOTH28aHdMZpB/ACd4IHYLg9SOSFW/6YPlE8DH6Gfaj+krdzas&#10;HRHhde/TTdu6T9DzNiG6aT9WW+BXVkPgruXxwobI7aleZvA/fQajzRX8z7zRPRbj7CTt7TRLB3vN&#10;1AqfSQqsRb510WZy/r2aGmQprdnwKnti0jW73zhFYi0w0bGFrsyM05cNiwCUcKqTyVQmI/V5HuTs&#10;wvH6tmg82hPaoDnDqFQG6wtXLaDl4WpGzN+YBH2eMUif4/pLsf31bkpb3WMN44RrFa0o+4dWlMyu&#10;0642eh/SDyAapi/zejCu7sT3bAsp3JO403Hawoi9ERnMOX76TT/Bq2T9jbYnayn9lqO8fkbD8VvB&#10;+srG35CjUDMVL2wvO7a5O8FjTG/KTc24d2aZjppZCkBgVDylOBvKpTBnKuluGSubqiQMEAmjWokC&#10;QOJoc+LQnphr7L8nDnFbLOPjOE40r4nktQl4qaTAq8w2DnFM2hZDjM+3okWi5UxjDyjNCmCp3E9J&#10;1gMVUxWeqlxvbSvbV4+JU/ngHKD9NuRa0e4UZeKTLXdx/Uz1kQ1QyJXHStmoOrIALFmoTP4o3ljZ&#10;yjZRwfKNVL2sjXwrNFfPsiRTFGawkbcqXsKVlK9wNeUqWFV/FK2jHEXqKU/eGsqZq5J+zW2lTLnL&#10;KhMA8zN6nl8IfsvEJOnnX7PCxeRStj/yk4ZA+0TMbB44nLwQ4UWyFFaZrKVVm7aoWT3sIEIWK2mV&#10;4VjweVmJ0/9yJkNrkOCz+7Pg4FOtOfNWO6gYTPty8slXQXvo2ivp1ptvevjpm/769zz89FUPP3/V&#10;Xx+/6hHHXP/iOcv1M6/9+t/nr6/SA56//+6r7nFuv/2mmwCMAamLptIBWM5RzZzmZx0FyPbSSu0E&#10;obZffK3tINCWsy+0FoJ3xeG7WnrwJoTvDQCGEDOmROZkcu5BhpDZAUKqb+T7jl0aWcDFoXMTOXUh&#10;drVbCwuwuPYiOL5PUxYQmRD1c4Y7cQdYnKhY7AGVFpZ9IX/GzH4Qu2Za5Es14z3IDZd/FzxzXRj5&#10;umDw5AIP4qxahLlb+zqpkrujKrg5yMq1BVceezirorc74OKhSr5egIsPrZKvqvl5c7wAF69/wQUA&#10;oT2q2fb7MeBSu/1/AAvPGYCpSRtVF3e6hr3IIxpISL0ZM5uVgCn9sFkg7RBQ6RA2VO3Ch8kvdLB8&#10;gwAZAyyjqVrgWCzA0q+HdvYO0DP8W682H6utkLZrbUdoVdNRWCOggkXJOavOUEBmpDbh/L6jNXnL&#10;HTO0t/scrfYPVUzjnupX0lZexKo2zlRCfZv4aE/qfK0JiFR850EaT7Uyr183vd+6WB9Wp+kdnMqX&#10;xVMsYPINMPm2EKHbgjFwLABNBqQtbZAFWOYNByTQrMwcpG8zIWRT4FUSB6Fb6aknTOTO+FlrZ6Oi&#10;WlU+mzZULMBSXVN9jQWE+Jqvc7ry9YDKnFYATBdaLSZb2Ic2I18oD7nNWeAHcvxWWrn+qEDpb021&#10;QqVSsKFyF2mmosXs8cx1IjlgpCY3HKCIOr3hNRgVW3VC4t9OIcUxbCrBhjJK2ikYOAXiqxJidoPQ&#10;qiQwKk4wQjbanBhGyxZw+XHY/4li/yeS0XIUQBJVgUkR1UoiwBKPWC6NSmguG8tL4bCW8O89lypx&#10;MU78iwH2DCNKrNhFi8rhvdJ4sl54husk/Mq0Qsgo4IoKwoP8TiuTKQ9ACYeSPXc55YA/yYE3cd6i&#10;jZS/tKNyVXRU0cotVKdic7Wr7KyB5V3UtVhz2RayUdkidVWkpA3tn41yFm+kXEVtlA9QyJ3PGv1O&#10;VWUGcDLzfbNA+mYlHeGnbDn0CxOm338hGQFj9T/+KER1BOmdp4h+IpIlE+P8zEzbspWsreL1vDU0&#10;bg1+KFfxcrmomLXXSQVAALfxDtMfiNGTr7T96kdAhZudlucSN7upSO5/lB59kv7+Ij0DMJ59+aq/&#10;uZrznMcvOM+/mOe/n7+/fT9POU9krtLTr1/1FCB6DOj8xfd7yPeDUtEVQMv8nIumnaIyOvFUOvTX&#10;N+259VE7KG22gTgbeHIlcapLEcMt2ntF8/dc1tw95A1ZsoauKZPZ+3FlwdClJ05kZAqZ40R71LIr&#10;Ev6uRK4CLM7dHAAfQKYnXqc97NkVcqJSceVwpe1pReZQa0RxbTithznDv3jRKnnLZ4AnQOSB+xxC&#10;tS5oSshcrtempYX/qEYLVNHVQeVd7FXemeMCwLi3BFxcVcHTnZbIkwrGy3Iqe3uqio+nqlLJVPPz&#10;BGA4tEfmWLf2BGQAEQMygIkBlBrtAJsOVDIYdTfozlSoj7eaQxz/ABZ/gKXNtIFqQ4B7x7Bh5C6P&#10;UKuQofKlJWpHqmHbkb3liijPnlWBnv1Yux8QosfkK5/DFmETniurm9Ero1FZXHeEFtUfoyWNIefc&#10;wrXNL1FbW6VoV2esDjsmK9F2iIbyP6gP483GmVCyok6dDa+yMSFZs4aPV1irHhrf3FXHogOlXQv1&#10;z2KqldWx+riACY+pUhajnOX6lcrl42xAhRboC8dUHZqLdmU2grg0wCSVfaAZcCvxA/UWhfMNtpcP&#10;OpZjGpRTK62y6886JXWtgz2j5oGMpgdQ4QAmqX76luzB1/rpfXJPbertrMY5f2Fa8ouy/15EebNa&#10;KW+OmspeoJH+AFDy4ZtSElOmmlgc+EK4jmMXJ56WMBYD6wRu/hlmq5iqJLhsW6ZAAExN1LLV2rGR&#10;jDgO+4NIqpBoxsrmGJCJpUL5n8ASAagYu8kolgijmQrF4bI/A4J2JvqUVH5OCuPn2VX7aH4NuCxc&#10;4ZZjmr2MidEivm45P/9wvaF67huJDcIURfO72jEGLswYOVv2/PqZGzsT5GxWgu5/J/o1G8CSu4C1&#10;ChW1VWE2q3NXcFGxShD+LE12qkgSAr67fYq3lGPhZqpQvImKonspiEF6Hjxk8vJGUaBYY+UrWl85&#10;i9Xl36e2fs9XFfCAr8kFd4Ofb2bG1lkZR//GdO23rAWojvAlzlcccANc4Gwyl6ilHBXsZOXQQxPm&#10;7FcKC4PRbCsnbL2HYRPaE/QoK0+9glMxlco3nQNUTJVym6riASDw5DOAAmDQvYgig/NNfNry8Vse&#10;fz8/PmeeN6/9/hrwQhQknC96zvn721c9AZAeU8UYwLrON7nCCy6bqoWfa7icww8geGnFdl6iWjn9&#10;TGuPMIJGJLd4D+rc7RcQ3Z1SEhvZSaRGmpPJoy9VCPoT115NAQ1zKNm7E7Pa3YCK/X8BS0sk4U5w&#10;MS15zqWnI9MfV9oiw6nYUp3YASzNv5/hLdUGQtffAAuErXtvTzak3WUHidqEiU99eJNaPpC1nk4A&#10;C1UK4GLlzMEmsQIbulZuHA83WXl6ADAcL6oXQMaAS2VvD8DFHAMyXP3cIXrd/wtg/iew1GWiZAO/&#10;0sTkOw8moB7hmyeWDH6Qtf6BLDgGw68ALu1Ch8sveIi8yWtujRLYf1hPxHqdZTuQEWovenbMoR+2&#10;jtAxNphX1htApTKY3n0IHMsY7AOmaLkdzvoe8Cp4qW73T9HernM032WKRjMhaZUXG4Lfy6oa04gG&#10;kINT+g5U0vjxmj1qkqZ7dVUg8aQP5yfp4/oEvVo8Xd/WYHOwOIAqBWAx4GIqF3iRz3ArplL5Nofq&#10;xByA5css2p9UWqOkgfoY1dtSrbwc66eLJC7saVZaK6x+16KSv6EKLq6rHZvqUwQq25TeTIa660Os&#10;h95HO+tTgrdehLXRKmQGjX/PpEK/ZyXLuRiRIVWUG6PwHEV4N8eIqTi8Sg38U9owUp7KNCyq+mB4&#10;jj6KL2MmOhhts1wYyobxNEBlKiRsMHJ7Q9oaYIk27Q2AEgFvYgDGVCsGWMz1B9iYxxEWUKElqtlb&#10;MRDBUVhLxhkBHK1WErxMAlVJIpOUWbSeixnxL4XcXcbKwFrEdgcZMT+kovzLdSptE7lTv5eBV0Et&#10;y1g4c3Y4EIy7f81bRn8UsNIfuctQrdDe0NIUKW6voqiFc5d3V7GKLvBGLdUN3c3oEh4aXMxVrkVa&#10;qHKJ5iqGQXpBPpePaJL8ZRwAmeZUOk2VFyPw3OxF5SQKNjst4x8YWv1M/MpP2QAzKqWfIHJ/geDN&#10;xtZ4dgSH2dipypm3Itfq/OzmcmqDzw7WB7MPPCOp8G/N2vs3EajPtOzEC227/kEHH8J3QNBegvu4&#10;Ax/ykBvfVCkvOK+oSigw9AHAeC/z2Fy/WT7++B/H8jzg8Y7XvOWY6xvOc30CVD5SuXwGVGifAKp7&#10;cDMWYKEFukS1cpY26Di/A1SKjtz9rH3X3mrn+WfacuqJNh4H/A5SWbGQmLj2uCKx1gxfekARLFpa&#10;gMWjL9wJu0DuLBoala0r+ySuPZoDLv9WK1Qsjl1QKnYi57lLC8AFQVxPZwRx9mhXWEgcjOJ2OBkz&#10;nNa0RW2HuqgtrZCfmQb1cIercYcMJpTMTHd8mNpwatHuVAFIKrq2tJzK7lQqroCKq6vKu5kDuHgA&#10;LB6eHCoYQOY7wPB1fK0FXPw8VK3VfwOLNaPm7y2QD9UKI2pCzxoj529GzrOJ9TARH8aSwQ8PGP+A&#10;AWoFr9IueChB8cPkPW2QPLFv8INf8R3c3SLMs0VXM5RN3iN9I/SwVZQONBxFlcI4mU3ZeQ3HQNRO&#10;h6iN0loDKj4oOs0UqONsbfCOxJSITCX4CNvfrVQ9K+QhZXFVbB2H40CXOoV3VGwmhzb00Oz2vfRh&#10;7Tx9WIVnykoqluWkBa6KQGaP4G0BsnyOAZavaE++obIVAPMDWL4CLN+oVr5C2r4L7qL3VCvP+Hc/&#10;i83onsaltbRMVs0qmEkba+TXBbbY37Jp/iWhJ+DSXS8j3PVPlJPexnjo8RQvLXRhETEzwIIQ7A9a&#10;huy5ayhPQXvekd1UoIS7qhLF4WzlqTFN+isSZ7y0CoOUXIK9mVJtLdOdQGN3wORnGgRsIN4pocbq&#10;wHjSQsbG0eaY6uQHkPy4msrlx4mEzI1mHyiWvaBYRHAxVCzRjJWjGD3HUiHF4bkSjYguxmhZKnRB&#10;rdtVGYynV0ASH0eQ96TJYL0kFeEYrdnQ3HVVITM3c66CygKgZMlOpZLTgAncCnxIjgIVlKdITRUs&#10;0VhFMT8vwng8H8ZTpQCWpoBHH4BlEsTzSP5272JMKUs6qDjK4UIVPQEXN7gYV+Uv76R85R2Uv1wL&#10;FSjTQvmKN2VaVo/vXZ3KBM6FdicTCQiZENX9TKhctrxF9Qem59kAuTw5yyt3tmqqhK5n4Mi5Wnbo&#10;NSK3N1px4gNy+JdafeaNNlAZ7KF8MNOZsy+/6upbw5MAKlQVpuIAYyxg8tFyPlvOB6qPD3z8CRD5&#10;zDFXcz5y3n/7rLf/cV7z+Cmg8hfnIcByH5C6Sytk2izTCl0EWM78DXnLROjYvS86YQDu4Ved4EVH&#10;YIkPXHmpPZdeADCPtHQfYWabsHcAVIJYW5jGsQCLZz84AKY+XqhnPfrQ6vQCVCzAYk87BJBw7Dva&#10;yrZ9M64tABgnTgtABiCC1DVqXAMu3oNh06le2kHmth3iLN9+rnKGV3GgUnHuigiudSvVBDhqutHG&#10;uLqrsgutjxMtkXNL1fL1U0UXVyoXF1ojF5XlWLm5U8V4qbwBHKoYAywGYEy7VNUXQhfexVQupiUy&#10;ZG51M0ECXGobvYsJmUeh27QvSYqDSDZkydCLKFV/U5VMHYjbHGf6EFqiIWoVNFjuU/vLDXsG39Hs&#10;LmGY3QRQsYUUnty5n870itZdpPk7ke0vgkuZbzdJC41THBOg5Zg2rW1FC9Q2TXsgbP9sm8jGbU/1&#10;yU/Fh8F2NZIMC2emHIZALE0OUFtnZO39Bim6xxANr++iA1PY+9myVJ/XxOjrqijI1Bg4jxBaIaOk&#10;BVDmoLJlrKy5CN+oVL4yZhZtkcxUKH2QxQ5BAMsHQuJejfXVLbixQ82ttLFaQc0t8rMyimTShpp5&#10;dQ7L0Q/sbCmhr95FA0CRbno9w0NvE7CWnN5aCx1rqzGS/oJwAFmKVGESVFeFiDItQEZymaK8c1N9&#10;jLUdoLDGbFszWp9dpo+SilOt0PqEId8PpDqbZGWWDNvQDgEoZQEDw5OgN0mF8E7EItJUJ6ZiMSBj&#10;AMXSHpmqxVQrppWiyjEgYqZFiYBLCpVLggEbvn9sZQDKAIxppwCYaPictBI+2oRW5m7D/vrshEK5&#10;GWsVRTE/z1RIOeE2fs5XEt4DkPwdvigbrU8upjuMkHMVrq68jJQL0doUQQ1cGPuLQpU8VYa9IQcA&#10;YxDAEUBawLjirmoNoFYr2UIlK3moWNVWKs7uU7FKfipY2VP5K7urIG1TIcLqC5Qw4EKrVKKRshWx&#10;higuoUx50bnkyaefclM1cc2cK49+I1AuK5VT9oK1VKUuADxjj7afwMXiKEK1UwjVEKxtufxOfzLW&#10;Oci499Srb0LzpluACrwt7Q8tDPyIaX8MiHwETD4BEp8sj79XKrzUcihuABRAiDbH0hrBr7wGZF5/&#10;/aJ/vnzRI772Hl+HjEVIYnSDL0Cuwuj6q4XPOfLgk3bRfx269U6n7n/S+b++6BL90mUImrP0Y0dv&#10;vdHuS8+08dRjFL03qFgOKmDODk2Zve3/HlhadLSTXfvmat7eQfYdAJYO7JZ0RsbfC0BiGdFrgLFR&#10;oFpBnduBiZB3T0je7s5q3Y937uH91GfCePUaPxmwGSwbn9Yq28xeFVo6yQpgqeAImesFQevpRVtE&#10;tdLSReVaGpABRCzAQvUCGFXy/AEs7hbOxVQvlb3dVAWD6OqMo/9fwIKy1wCLHdvNTvirmJAyX6oV&#10;U7H4Ml72CRyIpeVAefPYlfbI1dg3oF3x6NfVogK25XtOazdAF3vG6qrDNFqK0QRdBWgRfMoyiNol&#10;LhFaiQhuc2fk+r0WaH+P2UpvOtwSCdomN6ZZv5VXiZ8LE8uRC8VmLtWoVlvtHNzV046gc0cfxfl2&#10;01+zF2NfsFifVgEsK6Kl5QDLkmCqFLgVQOXzbLMLBKBwNdXKN4DFHMG1fIW4/RTbR1/JUfoU2EEv&#10;hrnpkk9N7W1QUotJNJyZO5OWlM2qLQ0L6RY7X99CIW0TetM2oWEJd9G7FHd9TvLWh5AOxI02VGM2&#10;lvPkKq3M8AbZCjeGf3BSOYDFAY5kVCPsB5oPV2K9vlQLPdjnYbxcuq1C2E6eauI52P8xlpLhAEQM&#10;FUUC05vkyt93p1JrAxAQtz8qlR9t0H8SuDEASDw5QfFUevFUO8m0OamAUTLLhonVGUVXQ1DH2DoG&#10;MIq14hQhfqV0G11uPEivnMbohQNRqihrR+aso8qZCug3tDeZ8qI3yV6OrKVytHZWype3ivIUrqX8&#10;JRqqCF4xxa1cVBxAKVrFR0W5VgRU3CoSlgZYhMCxTMHhriNZR7XLOqtcVR+Vsm6rMixWloQ7KlSj&#10;tQogzS9WzV8lrPh6qp7CgFQBqphcpRspa4kq+qVwSYAFdS8b47/my8/Jo59Z6vy9cFnlLI3XUTtW&#10;Orbe177TUGycPReZvlz/pn13ELg9pkKgNEFMq0tUEje58R8BKmCNmAL/F5diaX0ADDoYS1v0vTX6&#10;fv3BsYBNltcbfsXCrfD652ZCZACFc4PHV5kQXWJUfeE1VcqjDzr04J323X6lPTde6QSV06XHX3Sd&#10;cukmP/wWbdmNF7yenuzYvXfadZk1Alqi6BWHNRVQmcxG9/91xWJApHkHLAfbmuMAwDBC7sQoubsj&#10;4MIiYh/ABDFc64Ee8u9FtnA3F3UchGtYaIDC02cqeelqzV63VXELV2jQtAgqn66qQnVS2dmZqytX&#10;KhJAxcqACiFZ5Zx47AywuHlC7PLYnWkRwFPRAi48hnsx14qejKeZJFnaIqN7+c+K5T+AxYH4kR+t&#10;kA+udT54vHhhJOWDkZTHxL5qSYvkxIjZdSAZzmwSN+hKDIgnXqxtCNvql6bLBIlvbTBeix2naZ5b&#10;hJZ7sHfiCah0nKV9A5ZqX/8FWuYzTeMr+qhjQRs1YaJS7ld6agjEPExZGtew08juwxSP3eQQJkGt&#10;SllpCf6175av0ufVsy1ub1+WUbEsoxWCY/mC/cEXwOTTTEbKnC/pVCmobmUBliFc4VZS++t9ZE9s&#10;EbrqH2JLH7DXdQV/nYM2pZWRO7PS82RmPF5Up32r6/VYTymiC6cT1Y23nk9tynjagfG0iz7jmbO8&#10;ZTPZZCusnPkhIYs3U8GiLWRV2EEt4C8G1gEUGg7CggDC1kxx0JckMAUyoBLAWDmQvZ9QpPsxkKix&#10;rCzEoZCNB1iS4EiSGREnMFL+QdqaKsVUKz9AxUyJzDFVTCwAFo/WJQFgSeD7mDMDLmZGDR5XA7AA&#10;nkh4mgSWFJcUa6vjrE48RSP0uDlrFo26YRTVWM1/I2fpF4AFLuMXzKZy5KDtyVZR+XIzASpUW7kB&#10;lfyMkouzu1TaykPFq3iqSFUPlaLVsYZH8a3iprFV2WNCoxPAXlNnnq8LAV8ev95SAEoZWr0S5BsV&#10;qNVe+Wq3UzFG7qWwhSiOI15RAKZwJXflt2qhnGXr67fiFQEWAA7yOHOufPojP78XbVEW+JbC5Rtr&#10;8ITZ2nvms3af/qbdFwR/IZS0TGBoOY7Bq6Cu1wWA5eL7r7oBuDwEVCzgAsj8qFqYElOJfD9Mny3n&#10;B4DQzei5ZfpDC2WuHPBKj/jYfK9bTIMuv/9Mq/VWJ5++1PEnr3X0r1fafeOxdl55SLXyhN/npS48&#10;/axbfLP7/D6PQazHlEMPQa87RvsCuBy89Vqrj95TDMAyOX2rJs7c/H8PLE6WdqiFmrZurqatHGTX&#10;1onKBda8c0s4F0daJxemRF5qjWS/A3s/A8cOVUhighas36JNB09p37lbOnz1vvZfuqUVew9q0oxk&#10;CN3OquBA1cKp4OhMW0TLA6CUdaAVIsbTqqUHVQsVi4v7/wAWw7cwMTLg4kVLZSZGTIv+N2Bp0pd0&#10;xQF4s5AJZKZCbuwEGdc6TzxeTOtj5PstGS3b4+1ix4KifS8WHVH31mjHmBpgiew0XJexjzzdPIiJ&#10;0CQtdia8HT5ltSfRnP60Pp3wQ+0+VyvhYKZWxxqC8aRj3koqj1YhO1nOv7Nb06iagyZ3m6iUIWEK&#10;7ThEAWQD9a9dR4enB0ub11OtoLalBfpsQGVp6HfCltbHLBh++RdYvv4nsCDp/0a18plw9fdkVX/A&#10;x/cJS6FXicY971JZG63yKiVLJq2vWERXWjXWq1GASmQnKpbW+jDZXW9G2+rpkCqobutJ0xrr6wRP&#10;LDObqA7y9WyF6is3Pr5li7gSioYxOvYOYUj1k5nKpMNrRNOmhBIWFlyxNTtBtEEoayMNqJhNZbiV&#10;BNqfuArmdZCzlr0e9nyMbuU/pkCmYvkxFfpPYEnA39aI59IQxCXgsh/DIqIBqlhI3WhAKwKeJRQu&#10;ZmbJDjpRoa+ekST53mm8/nJi3F+FJUg2rgsgp8/8ex79xO5PVrQqOXNVpAWqbJkA5WRknKM8Ux0r&#10;Z5XAa7csiQAlqlBpVHVV6bKmMqH1AVQmYD0aBp80lR2nznAvdfhcefafSlExlaZaKsbvkqdWB+Wt&#10;00HFanRSWX6v0vy7lKBdLFbdX4UruykvE5/sZeroN1S3v6Ch+dW0mIDLr0TRZsMCtK59e81YfMQC&#10;KJsBl22XvqJuZfJiZPagxxFu5jOvvuoi3MoV+hlkLII7FVIWy/QG6sXCtZhq5D8PxYQFSAx40LlY&#10;AMR8ze2PVBofqDg+fNENwOT6+y+oc99RnTzX3lsPAJLb2nH5DkK8G1p/4iI7Rte1+9pDHXv4Utf/&#10;+aL7oNUTwMRUS+bnPoHovW+IXn7gCRjljacfKo50gQlpmzU+deMPYGlm2e8xPItH3+ZwLHb/xbE4&#10;AyhOXQx56wiw2KtJq+Zq7OuoZm2cqVqc1aKjE+DiBA/jIo/evuo6gn2RsFAiEZZp28ETOnXjL114&#10;8EqXH73VpUevde6vFzp07YaW7d2tsTMSWHpsK6sWDipnz2TIoSWA4mQ5ZXhcngD0CqTxlXOBwHUH&#10;RAyRC8diqhTTClUxrRBVS1UApjpal+qtjTCO/xGQ9zfoxvIiVgpNyH62JZDeHmPslsZpDgAxx5nt&#10;5Zb4vziSYWRHSFpTTmMI24ZdW7GU6aVq3uhvfFtp3pBggCVVp+yna5dDuFZ7J2geIriVOMEd7LlC&#10;xwesYnM5RVFsO/coyDg+JzJwBGb5yNDJxPZspfINNAnTpiVTZmErOUUR/gPQrrhhL4kXykraoC0r&#10;qFYS9RnS9svScGkJG8xoV8yi4DcDLNgjmGMeC6WtqVgEsCh1oL4k9tUH2ptPeN08Q6x4ybu69tYt&#10;rMWFf9W6CgV0m8ry0zh4FbK0v4a31nsytv8Z2VTPBtbUw14l9X50RX0eba0PtK8L7WxUi3f5HEUa&#10;qlBhlMusH7Rm4jINAVwqf9vs8p00pxxVAxOfIG6yCbybT6D9CUa2n8A0KA1TptRy7Vkk7IKq1nAo&#10;xtUNwpZx8A8+xehXfkyBzPU/W6FYeJYkAxqAUDKufBGI40IhhqNw4YukggmFBDbrAaH8/PUYbL0k&#10;7eCdzUi9sx+lM016aHDOCirLBvZvxMhmZmHwNyw2c+eCsM1dWTmY1uQsXFs5yzRVzkpMdmh7SiLw&#10;K8cpBU9StCrVC9GudeFT2lemraPtCacVCiY5oAd8Sl1AqHyVNirHGkF5yOOS2GXmq91RBep0Uila&#10;tQr8neWxfSjDZKp0rc4qQZtUuCr8S2UH5S0D50LAm6lSfkH6nylbHn5+bXUeS270ycfI9N9pw4UP&#10;2nr1s3ahbj2AVP8QbcfRvz/pHIgB3WLhPuiOdBsh3F2jOfm3ankGeJiKBErk++F5Q+7Ct+oOIGQO&#10;E2IhP9E1AOrSq8+68Aqu5B9zPuv4X//Q6tzTpjOXtPrYKa09florjhxlM/oAQHFKe2/c0Kknz3Tz&#10;9Uc94Ouf8L1MK2XaKqOVMaK7u/x+F/ihuy4+V/KGE1QrGzUueZ0yufeDvB3QDD2Kkeuz5zPQELJN&#10;aW+ac2h1mAC16NiSNsieHSL2iVo7qpGfqxohuW+M0K1JW0RE8C3NO7pD/nbX6PBYzIR3afvxizp5&#10;+yG92BvdfvNBd99+oXT6rKvPXuvs/cfacfE0Tt/LNTgqkHWC9pC5tESMnq19nZHvG+KWUrylsyq7&#10;eQMm3lQlPhbhXAUvXudLC+UNqcbNX8lMlVqyW4TepSYCuhoQubWZDJmUxcY9/WRLjIctJk8tMHlq&#10;CaA4ok9pgUmU08ieRJD0UouB3dWkVwe8XIh8Rb1bDbFdVYR5dVx95W3vrxW9Q3UNBe0ltxgddI/T&#10;ep9kzXaN1frui3V4xAbt6jVHqfAq/YrAKeWoqiZIvQv9lEOZsRgoXaySxg8mPygsQ+nDIpXSdaJi&#10;PHsRJu+skyEhvFUt19fV6fpq4VVCIWwNqGAxuRAdC0DyOZkcZLxVvmHMpHlMiBDJ4bgtvCstwKJ4&#10;lLYhnQEILz1i7eKqZ11tr1JA66rn1ZVuOPEzBfo6rY2+BLcCgNz1cqqdno2qr7+GVtejUVX0bEwl&#10;PR1QUQ+QG6TYWKth3lIqVrieKhRGOc0OUGCTIYpq0F+JCNYyyiCvx4IglrHy9Iq+RHB4k2KIXJ/2&#10;JY1KYx6AMtsoZXlHj+PjaG4+M+WJB0BieWymQ8ZuMoJ3/Xgz+YGoNVVI7L8njmsK7/pphryFUzEZ&#10;QzGASirfL4H9o2CMogJLOWs21dEVG5zvbIfpbdNhumeHxzBj8EZmDwhrzd8hSnOiWcnJJCiHcbXL&#10;jVy/IC0QwrZCZR1VBBI2fxXIWsjXErQ5RWl/CsGLlC3toIYl7NWnqjcGVez1oBpOYjVhYOXWqkfV&#10;Urpaa1VkulWZNq5c9U4qijtesertAZuOsqICK4Mvrzlla3RTKTQ8JWt3UvkGVDI1fJWnWCNABY1L&#10;vjK0RQVU1dFNcWu2a9Xp21p37rG2XvxHu9DcH2Dx7xAK12NULEhFLPs9qOd12ShiLdL8z0j1vzC9&#10;YSwMWNyjCmHP0PKYPUPd/VfKf+XDN13h+Ws8hwpfl/6h6uGcpY85eu+NDt9+hyblHRXKIzabr2rZ&#10;4UOYNm1jyXEHk6ntnE1afXqztl09pONP7+r629foW8xY2ojsqFr+BRejo7kPL3OTvuzojddavJNc&#10;6owtGhO/nIqlfzMLsHgNNNfG7AQ1QmFrnPnRtEDMmjbHoTOcSicWFQGWRv6OauiLNB/CtIGPg2z8&#10;mqtJG1oj2oeeE6coadkmbT5yTcdv/q0rz97o3nvGWZ8R4fDLPOYXu/v+va6+eK5Ddy5pzemtGPrO&#10;1siYqWwRs5/DBrIXwWVOg1tbdnysvVzQuxiS1iht/VHY+kLSuqka4FPR3R6yF9IXM+lqboARlYw1&#10;wGPtR0kLz9Kwq4lJNTaVWDRYgIWgNIylHIZ2UzNaHtvBtD39Oqtpz46AUGv2inwse0kV0MYY7Uwt&#10;R2+1tW2rbf1jdb1Hmi75Jeiwf6pW+yRqbQeyZwCVPwctJnN5ooYyNvTKUxOTJCuVZQKUHVCxKlZe&#10;44hGXZW8RPFDAhWHWXZSp2EKdvRXgoe/Hs+fI+1coW+rZ+jrEuMIB6gsCMAaYQKjZUbMxh6BUfLn&#10;NKNdYb+H1shULF/TualS+uhLPCQscbIfp7TRyxGuuo/G6Kx9Jf1ZPb9OeFazTHq+zeiqb7GMmOPa&#10;sUfkr3dR7no93VH/BDXX63A7vY+y08tJTfRgiAvmU/WI9iiiyoxM/bhxpjQbpdD6AxRElWHGxoml&#10;WRIsQSQHHrXT4BICAZdAKpdIeI+Z2BjMo0rJQGdilgPjDWgAJlGAhNn7McBiVLUGXMzrDbAYUImE&#10;r4j+91jsE7iRYxlZh9BSTKe1ikVxm4JGJoaqaDoVxEx+5jGqp6eAyhuHIRYbi1XVaL0Z6RdnEztz&#10;bka7kKR/5C7KqBniFr1IHniVXCVs4FW+k7UlqFbyAyoF4EKKWblagKUwJkxWRJQ0KemoAYBKbPW2&#10;/D2AHGsFQwFOG/7esthCVKIyqURrVhbOp3itripu3RlQ6QbQdKdy6a7SENTlsXIog09M6Xo9VAnV&#10;daUGndHAtKQFqkJ7VlK5y1VH2T0JO8djWnr0sladusvNzRvt1RdsKzPGhSg9/PCzRe16CnA5w118&#10;zox/jbYEAuU64HEDwDDnGo8th5v7KuBzGeLVnLOAyBmzfAgKnKIXOoEA5ujN19AQf+vPs4+0/fRT&#10;bUL1tubYLa05eZ49n/1aeGA96wPLtfTEUi0/s0irzy/V1hs74Hqu8r2f6N7n13rC9OlvpkimFTJV&#10;yzO0Lw9pr25TWZ2++1brDt9S9JI9GhO3zAALHiqI3AyweAAsbn1ZvuqFzB8lrguaFmfGzk4ocO0t&#10;G9B2agiw1Genpz7TmHrs+tTzdlB9Hyc19m+lwcHRWrzjhPZeeKLzoON1Sq+7Hz6Dqp8YbYFuXz6w&#10;FPWMOfkD1rxPacOpdZq/I0NJK+MUOm8ardFIgsVIJsSjtTXxHg5MZuq3plLxcFFVdoiq+XBlYbE6&#10;P6+aVwtVcWuuSi3N4bELz/N7fQcWY02JfqUPHrj9GXNTtdgNbA+4dMEXt5MaMqlqgAdMQ6qU2oyU&#10;TftkjR6mCpVYOX6GGW3XsGd649RVp8bP1/Xes3UWJ/c9bZK1wjdWBwat0KlxG7WqaxwWjBhzs5jX&#10;nGlDOXiVHICKddlKmjyYCVLcLKWMxLhp0GTFtmNZz6ezAshcXtYXc+sNK4jgmAewsCO0aBqgMhVA&#10;mQBhi52kcYeDU/mC7eRnAOarMWYyDnEGWGazyZwMqMT00BtGzH+P89Z9JnJX29XVwfqFdbBeAT1i&#10;u1xp7APNQww3uzuVTm/Uu72YMHUBrDpC+nYArGiR5nNN76qPCUOU5mirur8WkFMZJwUBKklNyDei&#10;8giENA2sQnYPpGoYninBVCzBVBOhjIDNMQ75ybwunRsuDVI32ZC7GCxZRHGAhmmdok0VAqCYasWc&#10;KB4b0DHPG9sEi3WCeQ0ToRBSD0KMV0sZgKUM9pRm8xmP3HjGv9sAvMfE1L5Hr/LUZYT+bNxF/blh&#10;q9Jy5jZtRoECAAuWCHAa2fOWU/ZC7PcUq69cZdgDskKLAoiUYMpjRsQFIGSLlG4JsKBjYfu5PGRu&#10;M1TFfanCQrB3SCPyNYWx+XC8i5tSvVWkUqkEGV0R3qg0ht5FIbRL4AlTHiuMCtiVlqvHYUG1HDtj&#10;pXAZLI3ZVJWmfWWNsVR561ZUKzWxWCipGi1oH+cuY6/mDGZNpCoeu4kVwUNsCZ6xZPgG6wImMgDL&#10;EUiSY0++6STgcprK5Sx3s9lGNvs75wEacz1rdnr+vZ6mJzr592dI2E86ymj4yO1PUA4fdfDSW+1n&#10;1XkXbde2I/e0hYXBzYfua+2+O1p35Bbj7cuMt4/Rjm3WilOLtPQU+23nU7T2Urq23lyjw0+OUTXd&#10;gqN5iublDesAH6hYvtISmbUARtZUT4bEvfj4k/Zefa55O84pMH29MnmarWX4Fc/+eNrSFrn0aoRS&#10;lsXEHsj8WWRzMdEfKHHtkfgbawWb1i0AEyfVpSUxpw7gUhfOo1mbjgBLghbtOKOD116j2vsmKi49&#10;oOd7wOz8IZP125//YZvyHqXdNZapjmr31U1asT9Di3bCW+yIUuL6AI2b1V9DkwdoELaKvuzq2HXD&#10;La5LO7xr26sRPiy1aIOqurdQNXcHVXXFZIiKpS56ljpUNUZ0Vwu5v7FYsOlMTKoxkerlT0uEBwwg&#10;04zc6CY40NXrSfXTxc+yLV2V6qsSYFKF1qqSd0uV8XKyCPRqEU3a14mEv8EzdbzTDO3DXnJLq3jt&#10;7DJbp4et0s4eMxXefJA6lXVQ07zVVTJrcdzE8IElZ2fsgGHakDZPK4JilcGi4czO6D88WmmCnYMm&#10;NmuuE5Fh+rZ1OaQt1crycMRwSPrZZP4223iqYNCENsUAy1cDMLREBlg+MBH6yJ7Q55n99TGxJ9Mg&#10;NpinddQj2qBL7Hgdd6+o3dY5daZpUb3Hb/jb7K7sHPWixeonrYSjWQVXs4I2agkb0OYs56zi4zXG&#10;iHs8nrZ15ITUfWh9MpBYrkyo2IMbjAiOam00kTPZRJ2Wg3MBKMKYzEQbvsSylcwWMh8nw48k8Vwc&#10;PEMM7+QGWIzfitlmjoXcjOJjyy4QwGKpVEwLRCUT9++J5xoB4AQbl/6SrZTIzzYWCvG0PqlwIWur&#10;tCUXuq/eYE7+1m6kTjfpqalsW9swdSuKA1zOfEX1S4EiSOqLKHf2UsrHHlAuxua5SjVW7oot0KlQ&#10;rZRDQYzmpDA6lQIAaGE8eouVdWLUjDgT+0xnKqLhtDdhJu+omLdmMH0aRXvXgr+5Ku1gZVYKKlKZ&#10;lcHBrhjAURoxXkVApSLTsvL49JRvMERWqLLL1h8kK8bz1WwHqRanuk03WrEmylu2odoNnazEddvI&#10;59nPOQy4nMd24Abg8oDt4ecQuAjjqFz2UmXsp8c5RMVhQOYo4xzz+DDbg+YcfPBZB/i8qXD23XnP&#10;Hs9b/XnjpXZeo61iA/nP0zxmK/rPo/9o97EX2sUm4S5k+PtPPtVBLA/24rew5+Jj7bl+G++Vs/A7&#10;u7X+0mKtPD9Da6/Ea8P1RG25OVe772/Wqedn4GjuUSD8Db/zWk8Bl7+/fbJUMGYV4L6pmiBxzwAu&#10;G0/dUxLRsZk8+2GGbaT5XM2CoTMjS8eujQETQOVfoVxL9oTskfQ37chIsjXvbD7NVZuN5FrutCLs&#10;+NSDA3HrMVCjImdpLhm1uyFyzoO2Zo0bwZ4egHB3vr6h53vInPwKY7RToPFu7bq6lg3JdK05moid&#10;XiScC5vASwdq2MzeGj5zlHogt+8aMEpDY8I1PiVBw7i2GjaQNAE2nD3Zlu7QTm1GDCd4fiIy/OFq&#10;3KEtJk/4trAB3QC+pBHtUGP8bm2wpmzYHWc63OgaQM7WRpFbs5MfhK/RxlChsFltxd9T1s1eJV2a&#10;q6yjo6xtHDTUtZ+OjYZLIVhsh3+S1uK0f2rACp1hvDzbYZy6Qvg1zmvNpioybXr8isWqamz/0VqZ&#10;PEdLgqI0u89IpbfFm9WttSY2tVM/6+qa2KSJ/l4Fabtrpd4vi9GHhYDKIngVYju+pY+mGhmqD4kQ&#10;s2koatGvGONr0xp9wDHuLePlt4k99Da6s96FdoIzaa/HI711qm09HWheRrsqZ9M1x9L6FoDd5FyA&#10;ZXlffVsJQK3m69fgGrcOm4XV8DSAzFfOt3W0WGum6CgpBf0x0O5duoFiHDBLYtlvBmRtDKTsGCqF&#10;4ShRx+H8NqVUK2wQAJZyCNWoTmbQAiXR+iTybp4In5JAixNFVRFJlRMNiCQCNgZwZsA7JJCCaE4c&#10;ZGfMv23Sf1YsMYCNGUWHUSXElPBXMqAyA7I2Hn3IQsLhz+Jx+4pK5VPzMXpgP0SzKjA44N+8BC1Q&#10;XsDk9/wsACJKy47zW158Y/KytZyzNKBSwVH5qrmpaDWUtRXcVBJgKVLORQVLOaiwkfOXoWqp5KbS&#10;pZzkDICNg3yNoSJLLe6jGWxqj8bQuyW/izW/WxV4pEpMq8qRElACYClbt7eqUqlYYXJVGq2OVYMB&#10;qtZomKxZeagOqVzTfqTqo6+p33ywilZ0U32Xbpo2ewXAsl0RK9bjxL+D0K+DmrP3lBYfuQyvcUcb&#10;Lz7S5ktP8T75W1vR1e9AX/8n3ge7bn1gDIx1AnPnXVx3Xn2vbajZNrPqvPGccW0ztpH3sCy4q/UH&#10;7mnD7vtav+uBtux+rD/3P9UBXOeOsZF8jvXlq/c+6yIjpvOPP+Ln8oyq6BZeLKe16+5mbbgyF1BJ&#10;1sYbCdp0I1Xbbi/RkceHWEi8xTTpEXzOCz3+8g5A+QCwfAFkIIupWqBs4GLEFOk1JDBLiEZ/4tHX&#10;mYmQMWpyQdbvTOvDJAi7BOceZozMAmJPOBRUto06NJVNO4DFz041POxU1cUO1zkvBGUDNSgkTsFz&#10;VmvhTtDvwjOABRkyvZcZcd1F5Xft3QtKqts68fdJ9h92ac/djdp+ZYXWn5lFn0cw+tHpSt8zgeDr&#10;oRqZQdVCHs7Y2cGaMidR8SuXat72bVqwcyc93FKNiIwmcXGKRkbF8zMXKHz+Yo1LSMGwe7Kadm6v&#10;urRPtWht6hkSt6OX6qL8Ne50dQj2MgRtDZS51oav8UGQh4q3DDtLpQGU4oxcizo0VXmmVNVq2WpC&#10;a4LDp23G5WupdpLje7jnMl0etlHrsZwchs+Ic8FGqszEIUemgrJi+jC5D0mHcfM1f1K0MgZPUlp7&#10;VKru5Aw3dlDfylXklT+PFrN7pD83c6PP1rvFEXitTGMvCL+V2XArM42zPjc71pJmY9nwLMaf1lQs&#10;X2iFPrJw+DqmC4mG7bFA6Kjn4/11E4L9BAkL+5uU1payWfQckPk6xUOfaHe+LofcXQdfsxGLy/Xj&#10;9NZUKASVfVs7hisV0oYpuoPVQmR9K6JCSyrKppXiGrGjA2jEID4LRaMyhYnIJFz2A+E5wiFSI7m5&#10;QgGXFHZ4Upn4JENcxgMqMaZCsYSIoaLFUDscUDKGTclMewznEk6lYqoYAy4xJrbDtEBULaZiMZVP&#10;OJXKtLK0WEyAohlbR5fyYcLkrwWYRh0BmJ4R+Pa+8Qi9ajFSGxGm+WPpUIzRcnZ2cjLnBVgQnWUv&#10;UB7iFkEcmpXsRRH54UGb14x+q9D6AB4WEEEhW4gqpSAbzUWR6hcp7QR566JSPHZk3DyC3aYIiNuU&#10;Yu4WjmU81Zgz29k14IAq8+9SkdaoFL930ZqdVR5zb2v4lCp1+6oCwsGqaH1qo/6tSUVlzQZ87Raj&#10;1dBprBo5jVIjl8EaEjRLsSu2KQxNV+iyVYDLGsLJNhOJuk8Zu49r0eHz8C5XLe3R6lO0K2f+0obz&#10;fwM0+LFcMh4oAAl2lBvoiVYfN14o7OpgtLT00F22i68R3XFB6ZtOK2PdCS0iPmQN0R9bdz3UwWPP&#10;dRqTqEu809/+65MesAN0j7bq+qsvuvzqNWrbJ9ybN3izP67dd7Zoy7X52nQt1XK2Xp9PVbSH6dBV&#10;XXn9kO3nf9DSfLRUK49ZBWCVyFI8mHWAa3BAp/42wjoc5IwFgifSe0+WCt16uUDWGuEbwiiOYxcn&#10;Fg85XR1kC3nbsH1T1W/TTHVYwbf2aIYBNxYJQwdrQnI6N/8mzdq8XxuO39QhSrLLtEJXmcNff/MJ&#10;Nvs9Hg9P+eWuw3wfZg18g7YAKpuuLNGqM8laeTpSi48FatZ+piZbx2kMrmjDucmClyURT7BCaw/u&#10;07aTJ7Xr/AXtND3hifOcC+wpXNa6o+e06sAJzd22V9PnzyfiY6DqtcanBa6lJpOrWvjf1mztqhqW&#10;8904qhocTDV8XqpCDJeD+C3BEmQJJywB7BupiH1jlWtuL2uAZbz/aJ0EWPb1WYIVwnzdnLCXvaGl&#10;EJpEuuZtrGos6uX7rYzK0T+PaYMDXNIalPeRmjskSEkdByuEnOcAwt2HWdcj2CuXfPJk19WkOJS2&#10;K/RpZQo+KNH6QMjYx1njaXHG0QZRnVg8a7mSE2R8VthW5MrHPP5Ii/gqoiMtUBu9ndpWT/HEudS6&#10;kY451dCGKnm0q2oeve7WTJ+JuH0XzzRoIW3QagMigfq2BQ5nM164W1H0AjbmuffEfqyBkB9fsghx&#10;pY01qwltDO/YJto0jJs8BOFbUAUv0gfxsKVNScSLNoETYcbK6FMSjTkTbY5paQxoxEBoRtdg2RBO&#10;xgBLDPyIqWbCIWXN9MjwLIbUNe2SaYUsFYuxSTA7RbRZk+E2JlCdGBvLWM4sVgS2IeV/0pARezNi&#10;T+xG60x98p8hmKtiAZkDM6rM7OT8lBOyFuPvnPis5M5ZUXnz1WAxkOVAVLSFKnqpQGUfrpC1AEsR&#10;AKQA7atZJCzMNKmoaY0gdcuzI+TGHtB4xssmVzoNa80Ufu9x/B3OtEbVqZ4q8rtWor0ri/q2eC2m&#10;QXW7q2b9PqpKS1SBeJKqNv1Vs8lQVWs8RNbNR6ie41jVsRuhBo4j1LZ/tEJmb1HwgrUKWrRU0xcv&#10;UjAndNkyRa6hetm8nSTDA5q9l/yhA2e18PBVqpibWnb8rlaexKHNeMsew2f2GEbZhx5q4d47mmey&#10;f7ApmA2gpGwkM5mI1riV+5S09E+lLd2tJRvPasveuzqO0u7iDTjPB+91/wWAQGXxiPbFTJJufoT3&#10;/PgKEvixzr24AXF8BCvK9dpxa4m23Zyn7TeXYlW5V0cfXseh7jH38xsqlM+0RIybOSw+iwm58J/i&#10;e3xlmvWWyRbAYkybvC1+tSyZdUf0hgjOlhGyRbqPRsXsBdl3gEdg3NygrZ3qtmqqmj5NVd2jOT65&#10;3hocEaX0zbvwZTiFsOYqewVUK0iCr0MsGUS8+s97NiXf6OLff+vkXze07+YRHKg2gsTLtOp8hhaf&#10;gPA9Nk3zD09U6q4xCqVUNxzLqJTxgMpC7bhwRCduX9eZe/d04a/HnGc69/CFLj55Zzmn7r/QkZso&#10;BS8Q0rRztzpNnADwwbfAndSEj6np9318bY2rnBllV/V1VUWIYGPNUAFFbynWCoo6sjNi30SFmzdU&#10;UbtGKtvUVrVrNde0ThN1NmyL9vaZr8O9V+rY4HWKIvCqY9GWapy/tvL/UlzFc1XXqE5TtC1+jZaO&#10;S1Aa/qYzEMEFe3TUiEbEl1asLg92Rky0RpCtDWZOKwkJw3pyabw+LjKBYzjEARxfzJkJgMykYkmn&#10;qjAVizl41H4lysNwL58S++ltWEe9CQJYJvnrCXagZ91qan+jMppfPLNOtLDSh8Eu+jjVh+XC1lQ5&#10;PVHy0v5smAygcACWb5upgDZix7CZje2YoVQY5bjxrTW3YRvNqkubQiTsFG70YG70EHOTk1EdDLDE&#10;09rM4B07zuzpoFlJMNJ9uAdDuloqEFqgaKYlUbRBhkOJslhOQt6a/R7I3CTITuOaHwbAmFYokudD&#10;mfyEQ4xaNqPL+GkieUNjGe0GYLwdW9JFGzHDvkGEx8fG/NsQ33GJ9iO+KJYePxewRHZkYXP5Z5b6&#10;srFgWCg/nEr2CvjTVlWRgg1UnPFxcb5XcbQohalCirBAaEDEtEC5y7ZAX0LlQvtjdoWK0CJVYCrk&#10;Wc5dk9gFisNDJhWNTiIJjSNZdHQkTaAKYsBy/J2VqM6srNGysOVtVbenahA1Uo1qpQKtWlW8emoh&#10;PbBuNkwVABlzbdRyPNXKOISjMYxiNxNWtkZBixcDLnM1fdEcyzVwyUKFrFqh6A0bSTf8k8ygg4DM&#10;CaXvPquMvRc17wD2lAduaj4xHPP3khmE38lMjLaTN5+ClzymuLUHFLmCONcl2xSycKNCM1YofNYK&#10;zV51QFuR2p9mVn0dfuYOi0aPENuZfSMjosNihW7iI/qYl0yZnuriqztMo+BIH+zWwb94Q72/Qfvu&#10;boXDOQFY3NHZp891+cV7dC10IXyf+6wBmGrFAiysCdxE13Lh1Tsdf/xMmXzMAiF+toZncaHlcej8&#10;HViMdN/sBNkbjQpS/sbtnKgEHAAVW8bAzVQdAtW2UwdNnQVJefgCysF7OvIQIRyjrhso9W7xw2+9&#10;pgXiF7n8N+XW3y919tF92Ooz2nN1D0TVWq28MFMLj4WxJj4JpB6lhI1DFTBvgEZQngfOCqISWafT&#10;9y7q0sNbuvX8if5iVP0IxeC912xjomGGK9IDZvY3Xn7Q0Tug+pETGhwZSQY1yllG1bUAkZp+xqbS&#10;hRE1dpcQzVUgZ8vh+1KaxccyLQAVe7ZT7W1VyK4x4NJIxQCYsk2aqUFdB8X2ma6zIet1YsgyXRy5&#10;RQu9ogEVV9nkrKECbCznweKwu89wbZuxQxvDFmg+YroZBLZPa+mvgfWIQalQWXWzZFWT37MoyL6Z&#10;7s1KolJYhhAuiRYoXO+IQDXLhl8sbvtmJ8iI4qgw4FRkBHGAitJ5Lg1wScbgKR6lbRiS/MC2ELSt&#10;9Bf/vS66VNcW6zxaUC6zbuOj821ya30KRmEb35bvxURoMX4tG8bq6ya+51omTevhWmiDPq+erqOD&#10;aTkqVcI3tqVm1SSB0Li8IQCbSLUSzFQmHMI2uAqjXvZhYqhCEgCKKEOoUnmYxzEAUDzVRxy6DaM9&#10;MeSrxWryP044j02lYhk3Gyc5gMVULJG884fSYoRxQjHYNhWLZYRdxRsnf3iVkp66zPLiZ7tx+tJk&#10;tO6gp5lFC9MKPqsiptVGgPgrrvk/Y/eYN19FFclvTRIjsn00K8WLYfJdxlQh3irF2kERpkqFEfQV&#10;YpM5X6kWyl4OI3B2hQoCPkWZEhUDdCoyFfIGUKYAJvEkNKYAJjGA3jDaIXt+v4pGdUtLVsGMl+GJ&#10;ihPIVhawrMIEqCpWGhUaDFQVEhxqmTbIbpSlYmlAG9Sw5TjZuIyRd+9wBc7eQIWyTkHLFmva0jkK&#10;XjIbkJmtKYszNHXJXAUtX6yw1WvIb96q6HV/Kpbo1YRNh8kTOkH0x1mlbD/H9TypiKfIITpIkuJe&#10;QuZ3avqyzQpYtFaT5q/UpDlLNTGF75mcoZmrd2v7sbs6hUflNThP1PnfzaGMchZAeAgY3Pn8Bu7k&#10;CVTFXYDlKhXHSaT9eyFs98K97NcJ2qOjFATHHj7VuafvkPd/YgmRTgTfhltvuBcBkwdMiO7Ct9xm&#10;ufHqh4+Muv+hYjFbyUYYh8WkWx/4FKoWu/aI4QCW5gZYqFqad3QAWMz0xRndSHNLtWKNpWSzjh0B&#10;lgVad/Iqm5CvcJtCAEf7c/cNs+3XnxhDfWJp6YOusINw+clLVLd/sXZ9RYdvHkNGvE0brmZoyekI&#10;LTgyhSQ3Aro2DGf1epSCZo9X0vJEtj536OL9S7rz/CF7Cs/1hLLtGX+I8aMwh1bRsvHJEqYuP8Np&#10;69JVBWTMkV3nTkyNqFQYiVdn2lMVMKnsYYylWrAe0EKlnBxVsoWjijOlKWSHr4ZtExWypVpxaKwS&#10;hmMBWJo2aKmUQeE6M32VLk9YqyP9FvE/WSc1z92I3JlSKsCCWyvc9ZfGr9PmiLWs8YQoiWzlAJc2&#10;6mRVQw5MKKwBlIq/ZNJIx6a6OXsGVcJKfVs+k0lNLNqVYH1ZQEwqSlqTXvhx5mB9mGlSDBkpo7rV&#10;HHQrJi/IAA18kyB1P8X01Fv2et5P9tdbSNu7xOFed6+ByjYLZtm59WL0932gjxG0QcmdIH57AFy4&#10;9a+DwN0AX8P1y/rRek8Y/DOyndcy3ZtX314L6rRSCu/IKRgrhZfvosmlGPmWbq0IM1ZmIhRSvQ2t&#10;0HdX/Uhag2RuqhlMfhJ4B59RmxwlbjBD2BrQMG2PaW0MbxJhRHGGgIV7iebz5nEUezbfxXOmavkO&#10;NmbMbKZCsezihCOfn8sNfg4y9EMjzMIbjNTfxKRuomrqSkViRaWSh1jXrFgQ/FIIg+uiFZQ9fyXk&#10;+1bKWriG/jBOb+wClaatKQcPVhIStggtXSGqoALoVHLhrfIHn8+BrsW0Q0WsABbEflWQ7/tTQQVR&#10;ic0AWGeypR0F2A0ESJuxB2QFb2TGy+UQyZWiMitcuytj5R6qiG6lEuBSHhK3CiZgNXAWrNJ0pGrT&#10;BjUAVOrik9zQbazcu4doQuoqhcCrBCxbQJUyi4oljYolVRMWp2nc/FSNnz9TkxbNA2SWKmDJagUt&#10;3aDg5dv5mu9xrFHrDyly3SHAh5jW5TsUsHiTJi9cp4kAytiMxRrFm/zImRkalThDE5LSlL5uj3ae&#10;vq8TN95wDxq9CdWFcZ77IfkHXO6gT7n+/gHT2uu6+OYcVpSHdOLZLgYsB3ThzUldeHmZTedHOvPk&#10;LQpbCF/Mtc/j33AJGe61F5+wWUBOAod658snC7Dc+Mzn4W0yGQc4PzxqWw01BC77Fj0AFiwRmrZz&#10;ILjMmcfuAAiG1CZaA9/ZWmhFaqB4rermhPS9lQaEhlsqhVOPnvGD+SUBlNsobO+8fqu7r17q7suX&#10;usVNfwkp/5n7AMvty4h1jujQ7e3acnWxFp1g1Hw0UrMOhip+eyClYJiSNsZp9sZZ2ooS8OKdK7r1&#10;90PA5ZkevX1vMbgx8uXHeHk+MTZ7ZuqETubG61c6cJu4SHrV9qMnyNoVyb8Lo2QXZ/aN2KDG+rIc&#10;ZlKl8JctYddCxW1RYQIsheFTitg1VXGqldyNrFXKoZGqNsJJz8YZK5QknYpcq6ND0pVmO1SeOe3Y&#10;AaqFQXIZdWjhp1XhM7UqZD73f6yCO/VUp4a2al62sqrhA1Lm5yyQi5nkU62cdsUR1r5rlb6un6tv&#10;y+BYlhhbhKloV3g3Rkn7cUYf+JM+Fje4z3ApXzIMWUvLYhS3JjfI2E/y+Y/RHfWBauTjlFZ6SQt7&#10;i+TKM01wiiv9i444ldPHaR0AoL56Hd1Ob5I6oH3pyc9hwrQUV/9liOrW9teXVbRZKyJ0b9oELWzq&#10;rPl1vTWTqiQZ0jQVo+pYjJRCeNcOZxcomAXEYKqWCKqNMFOtME6ONLaSBlR497aACmSsaXF+jJON&#10;TsUQtRbNCjejqWQMsMTVgldhvyaSDeFQRHARCMqCWD4cB7gE0RYlck1g8rSAyuIkIPYWu0lZ99cH&#10;0iYPUSUM+6O26v5UFHUtYWG5CUzLX4pTVlnyYZ/J1vIvOLj9XBw3N0bL+SBsi8GtlGAXqBDalEJI&#10;9S3VCkRtLtS3OSu0VE4sEnIzfs6LEregNfaniPL8qE4mGxNvSONESOtwSOueFb1Vv6KHSqBFKQyv&#10;UqxGOxUll7pYwy4q17CnqjZApwLIVOFaH37FBluN2miAatiNUV2ApaHzODVzmyy3TmEaGbtI01es&#10;0CQqlAnzZipwXpomz0vQ6LmxGpURx0mAX0zRuHmzNH7uPABjsaYsXAWArGNauklTl2/RFHNFhDqZ&#10;58bPW64x6Qs1MnWOhiamaXD8DA2KSdTQiGhNmzlPc7cc0M6z97jv3uoaN80thiksI1Plfz/3PlFl&#10;fHql60xrL7+9DJCc0IW3hwCV/Tr/+pAuvQVYXl/Q+ecPuLffQmd8oGL5oHOPPzCcec92MzTHP9Ae&#10;poB49wmA+oSQ7z36GoDFF+8Uf2MnSQCZz0Dc9Hu3lAN2B807u3CIhCBArDmaj6bEbTRgzFsH/5Na&#10;qG5NRWCO71DCojZvQkl7R5eevQBUPurO2w+6/+YfPXj5WPde/KXrjx7o7C16tLt3UehdQpV7SPuv&#10;byMMaRkcS7oWnpypeadSlXYwXim74jRnXwa2dyso43bp5NWzunwP9d/D27r7/G89/fDJsvL99PMn&#10;FrGMCxYozOPbb97q/FOMZ9h7CEBD4tilnyq0cFGZ5i3YlOYgoivVEpK2hQEVxoy2BlRawKnYAzS2&#10;KmbbSPma1AFgGqumLT6/Dd21dEqGjkes0zK/SRqMTWGDzNYYIVdTy0ZttByZ/p6YuVo6luVDfwy6&#10;q9dU5VxYIRLHWeS37HAAmVU7e3Yl9e2su6vS9W7zAmI9UrFGiMAlH4WtcYhDov8N3c6XZMRrqdgf&#10;GH8Vi/cKPrdzIVmJ6rDsB6G2/ZaC6TUq2g8hrfQeUdzfKG2vt6yuXZVyaz3ToOu4xn0OoUpJhZNA&#10;HPc5o5elDdIKvn45PMs6pipruFGX0RJBip8bMlxz6rnhF+vHWNcPERp8SfmuVAwI4mhFpnFTGqf9&#10;abQqZvkvwkyKjOsbDm/mmOlOIkKxWNoai+Dt33bHtEPGn8WccAAi2niswNtEUY0YWX4IAjSzuDgd&#10;gBoD+TsGziLEaF9KemtOEXdMm7rrBUIzVQdY0ITcQ/2bAqflTopgafKAsrId/HOBYkyC8JjFXyUb&#10;C4bZIWuzFq6rLDi65azcEmUtHiuoaosQ6Wq4lHyl7JUPq0pTrWQvzRVQyQeRa3xUilTAZwVytwr/&#10;Bq0Aw/FUblEQ1nEoc4Orst2M+VNdRtslWAMoAgCXoXIqY90GjqWDyhjZPtL+UrXbq2KjHqrTbJDq&#10;kTNVkwjdarajVMthtBowbm7iNEEubYI1PHy+gpcCLFQl46msp86ZrQkZiRo+K5IpaCQyixiNSE/Q&#10;yFnJVB9pGpORAcAsAGCWaOLC5RqLM8CY+cuobHg8dwnVyVwNm5GuYUxEhwAoQ2ISNDQ6XqO5RvO6&#10;pTvNkuM9vFOQejznzfeluU+oLjDPvmPMs1+/07XXz3T1zX0Uu1dw6j9F1XKE5cSDcCVHce8/A+Cc&#10;ZyXgoS6ioj9P53Hmr5c6ef8fHb/7Qqce/KNzT6iGDLhQUFwDYC5adpHeK1Or4Y5qPQLflOEYYA92&#10;QyjnBri4yRE7SQcTqN6DzWAW+prhyNaQPZoGxG/UMz6zPmwfO9kxfvZDY5KodceP6sSD+7oCSXsV&#10;ILn55LZu/HVJV+6c0bkbZ3T+9lWqlju68PCKjl4/pO1nNzBWW6wlx+dr2ZmFWnER1d+5BVpycr6W&#10;n1jO99uobSd2IeQ5oKOXDuj0jeO6fP+q7r54Cri819+fPwIsX1ABAjKw0w/hXq6/fM/v8FRL9hxV&#10;/+nRVC2UwhCxpVvYqVQL3OXhUora26loc8ja5s2/g0ozoiw4RdGZ5G8KgdusGYIn1MY2XtoSuVrb&#10;Rs7RuOrt1PznyqqcuYLs63grJgB1YvgCFhSnI9MfqI7V6qpWTmIeqFDyEvtQkGW4EjzuXKWqrs1J&#10;1pcdK/Vu9Ux9ZNnw2/JgizvcV+JRhbH1l5kASipCtpl9AZXBCOUAAuMchx+L5ptlRECBONQvKT3g&#10;WDrp03R/veKN4GGb+rrYrLw2lvpN++oV1mvC4xSJ3wrK3G8LqHzm99OXJVyXIbhbwkHD8nYd1dAm&#10;uJ05Mew8tdXMWq74yaJqreBjCRcLxjwpsCRcRxkPJPU+tC60Q1QTUYyMIxGIGWCJwrgpyoAFVYox&#10;ZrJI8/+N8DAjZEPcGo/bMFqmiH+FcAlMihLYAjatTjzSeDN+ngYBPJXvGwxARVEtzKFa2Yc51IPK&#10;A/Qeg/KvNsP0rNlQraJF6fIrLnw/FSJLmeTBfPjJFiyBv2xFIjiqYPNYE+e2BkyB8OVlClSQhcL8&#10;aFcKlLFTQU7+cva0RrQ9pZphmQDwlLClcuHNhbbIimqmMoRxZYyejJdvh8q+mghZHYL9ZDT+t9NZ&#10;UOzBxMiOcXR1/o2qwrnURg1cgzapItOqClRjFWt3Uan6HVWqEQK6pn1UvekgVbEbrqpMg2rbj1B9&#10;Kt2mDhPk3CpYQ6cvgFxdrSlUIuNnL9TE2fM0Nj1Zw9PjNCQtWkNSozU0JU7D0pKYiiZrJHYjFnCZ&#10;N5+zUKMzFgI48zV69gKNSp+jYUmpGhybqMEAyZDoWHRe8VRFCZqYkKTExSu0ivtg74U7OnkX0pVp&#10;zTVu+Ovs7V1/+xFA+agrz//h+ScQsvehMG4BMJcZP58jVuQEC4un4F0uEhtymc89RvD6XqcBlaO3&#10;/9bB64+1/+ojpr9PWBkwE+AP+PFSsQBaV1kpuPTyizK1HeWMeTTGRCPcqFo8GB+TWoj9gXNPvGp7&#10;+MgRlWoLqhY7hGXNiDdtiqK1CeKyOsRrVDYKWLgW/xGDFA4Krzq0X7vPndLRCyd05soxnb2yj1HX&#10;Dh06s1NHLh3WsRundeDqMW09vhXF7QotOrhCy0+u1tqL6xDlbNDmW5u0/Q7cy8XNWn9yE2PmLVq5&#10;a502HVijA+d3Ay6ndRki9/5LRDof3+spLZDFndy4axkzHP64s09e6c9LdxQJmeXccwCaFNofKpLi&#10;8CjFbJupGJxKEcClCOBSjMqkZNOWHOTdzXgXa2Knwo1sVaFGU3X37KPNgYsVwajQLbetqv9aQy2q&#10;u2vCoGlanrCcKXCswvz6a3BtPIOLFCWOlFDxzISKs11bAFCpS4B4etsO+rh6KdzKEn1cPgPlK23Q&#10;UrxWFiDbn8vEJwN5PqDyNbU30x+iOcgH+i9goU367iBHjtDMfvqQ1I2KpZPeM/F5ioXoLfdqOlOv&#10;qHZWzK7Lntb6OMFfX2K6AVQAFEDyBUD5guL28yrMohg5v109Wh820n5tmaFzE0Zopo2T0mp4IJn3&#10;JJwdPxV0KoHwCZNLcwVYppXzourAEsEYXJtMICoWC8BQaYTDtRgy1mhQzNTHMgEyKlyjpjVS/X+n&#10;QuZzhjuJNg5wTHgML5NsNC/wGAGlIYYNz4KiNgn7xz8r+eslGU1fq4/Uh3oj9BJHuD/rd9LAnFVV&#10;K1MeFfyNrGSqlczsAmUtUApgoVLJg31mgfoqWIw3DIjdUmhVSlKxFC4HGV/KhnFyAxVG0l+0aAMV&#10;LVwf4yq8WDiFMbGyKmKnWsVYScHvth5OefbFHdUbIncqVU5oKTtIZTtNpbrpS6XjhfS/BcDniEDQ&#10;oaivGhFvUoOdKWsqr+o1OjIR6sBuEFVL/a6qicNe1aZDZY1Arp7jKNUHZGydp8rVP0KDpy5Azg+w&#10;IOkfn75YY2fOp+pIpUpJ0tDUOA1OjtWgGbEakhJvAZcRM1MAkXSNnZOhcXPnACrs1c2cpdHpszUq&#10;daaGJSZRpQBK0TFUKjEaHhNLtRKnyfFxmrFkObL9o9p38RbA8kSXXrzmpn9LFfIO3co7XTKPX7yE&#10;J3nOBPeZbgAeN14/oPK4oysvr3OuABTXqEIoCBgzn378Et+VJ9p9+T6et/e049wd7bp0H6On5xZS&#10;9/wzc95beJhz+Ctkaj8Gf9pRBljIWh7hgdO+H+1NK5YR/dgb8ifsva2csB9wMACDcZIDOzbNsXxs&#10;gIetiTGt6GJLqLyHegSMU+j82Zq7cZXW/blOO/av165Da7RlzxKt27VEGw+t1+YTO7Xx5C6tObRF&#10;S/auZ19ii9Zf2KVtN/Zqx7192v1ov/b8tZ8MlT0oCv/U4t1rlbg0XfM3LdCOU38CTGd1+s4NXX3y&#10;hKnQOxagPpCf8tnCdBvXcpOxcpE/8OCNR8rYsl/dJk5TNbiWUrZ2Kt6sqYpSjZSAUylmD7gALIZn&#10;KQGoFG8GsdeEZD/7lipRt7GaNHBUxsREpXcOVMci7CX9XE/V8T8d2D1ISxMoMafM0Iyu4zXZgSzg&#10;0lXI48nN//i/KGfWzMr3x++oQX9Vr2p1dIP/0N8Wz8FqMpUbPYHqgXD3JZPZ22HKQ5SHaX0+zcAE&#10;G/7ka1p/tCqmYjFh72YyZNogAAgZ/3s+/y4eT9vQtno5koXD9vV0CaXtwSo5dbJJKb0mkdI4yH2F&#10;q/mcQWDZMpS1AMnnNShVN4xjfWCKPmxAhLc1Xo9nBmsR/yYzarTE+8SbRT83RRo+gTHrNKqMADiV&#10;ENqCUFSoUXAkRp8Swsg1CluAWIjLaCoWAy4Wyf6/wGLZCTIgQiVigMRsKhuP2kQ2m5NpmwywRCDN&#10;j4K7iWHyFAWPEWy0LUxrUqgYtrLkd5eq5ism2SIu9aXtSJ1xZmGzClvLvxbCuCkXcR0FWSosSpXC&#10;5jK+tdmwp8iLL2/xvA1UgWRG62KOqg0AWJdqjgK6vsoXq6lKnKqEjtVgUlSbre0amDxZl2ys2sjr&#10;mzF2NroVb0DVG16nI2PnkZxwWqgY9oqCWQUIxLpyJARvL57rDvD1phLrBYi2gYNxQnPTnGPLv1WD&#10;6q1VHSOoWoBnY4jcBqQX1KUVqus4hinRCDV1CVJL/2j1n7xAQRlrNBVgmQCwjIJoHZo6g0olUQPR&#10;N/VPiFa/eF7HdWBSDEDzvXoZOSsFUAGAUqluUmZoZEqyRiQBRrGxGhmfwBQ1TsMBlpHRURrNCeDj&#10;tKXLtenQSbqDe5Ctz5HcU7Fwz1x9/xYrBuQfb16jjH+P6/9H3YK6uAmVcBONys23gM3rpwDLAwRx&#10;d2mDbunEX3eRidwjC/qGNpy8wpv+VYu0ZMuZW9pH1XKUlujw/Wc6fOcZFc1LHbr5Qpk6jXdXp/FY&#10;8I31Ujv2TloP95XfsFZ42LZmOREDapb4nPsyy2fnpgUAY8/GsG0vTKq7+hA8xuKeJ2IyT3xwu2FB&#10;OW6ERkQEKjAhRFH0jElzo5W6OF7zNsxhdLyePYK9hFkfQkHI0tPZo8Q0HkWyjO/D/dM6+OSUDj8/&#10;pUPPTmAifITFqL2a++cqheFgn7pmoTYdP6i9ly7yi/PH/v0Pc/RPnA9EIQAs/zprGbPhy89Y4uKP&#10;XbDjiPojqzftUInGAEozW5W0RV3Lrk5x0wLBr5Ro1lLFGkPuNXFRHhs7lYZ3sapeVyM79teGqfS5&#10;tXzV5JeasspmLz+v6YoPW6f18QALVghRrl3UryZ/d+FyqoSXaZ5svzHu/EN//PyTrDFRXj4Ip7dl&#10;SwCWdAjUeH1eEknAezAhZDjDkbX8Ccn+pxnwK5xvqZCz7AZ9yzCG2ehYqFQM12IRxaUN1DvA50Nc&#10;N31Av/K4dzNI2+ps+RbU/qo59DcLosJB7htetpoHWC01VQqWC8j1P65Hyr9+vD5tnqpPtECf16dr&#10;98C+iqyKTUJ1L9zaPBWFyjSSKcx0dBuBkLVB3DTBlP2RVdsgv6f9MaNhgCSewDADKqZa+VGxGBFc&#10;GO2BsUAwLZCpWIzHrRlDJ8CfpBiDJx5bQAXuIoKpi3l9OG1EKOK3WEjVddzYN60hmmuiSMaNXyhX&#10;b7YcwnjbUS2ylVCRzDmJ66BSMera/KWVm32mvH+UVf6clVSWsX8TPHB8MaRqj4Vm60IO8i5E4gQC&#10;upbF68idVEMPpP0eeazlV7AObwJN1La8rdqVaaaeAMZAWp5B7AwNgcQdyXh6ajEHhRHKFl68oYLx&#10;xA3BfT+ICdJEeJbxWCxMZot9Es5y4zGCGgWJO5Rqqx9VS3cMvvwBFXdsHtzYsWpBOmMDokhq8bfU&#10;YQWhdvOJauIZogHTlmtqxipNzlikMTPnABLJVCcJgEiC+sXFqndMhHqZEx2hvnHhFnAZNMMADBVJ&#10;ajzAAv/C60ckU9EAPsNio2h/oiBrwzUqOlqjoqI1OipC0xMTtWjDJu06dUEnbz3WxUeABfqS6+84&#10;VPpXP1C18KZ8jYnODbgWc65bjhG0fgZQAJ9Xz2mHnurMs3uAxh1WCG4izjuteX8e1PxdR/C4PcEa&#10;zjm8XG5qJ1XMdrqE7bRdO8/fR7h6W5m6TPRQ10n0sRO91XGcDxWLD277pmrBwmCQAZY22BkALABK&#10;C449y3y2vf1Z8PNj0Y+gMBSt1sSiWrNrUx+1qy0O+Y7wMZ7dAZrBPTQqdAKj49ladZTK5MoZVH2X&#10;WXq6wwLVXR14cBsxDmq/x1d1/MUVnX59Wceen9Oee0chdvdoNsASsjBVMcsXadmBwzhtXdbB26bf&#10;M0w0oy3Q9t7HLzKpbsYp6za6mQtsVR++8VQZm/ary9ggVWrhqmI2jS1cSxmmQSUBjxLmMBEqThtU&#10;uHFLFWjsqIIASzG4Egd2hOaOi1CIew+55rCW9S+15Fi7v6aMX6sFCX9qxdRUzWWpcBKv8y5eWVWJ&#10;IC3M//g5cmQl8e535frpJ+wNq+syfa5WsBO0LJWKJUafFocALIFsGAMYLBd+wmvlUwKgkkSVYsLG&#10;ZsKtMF7+kjGWqmOMBXg+47nyIbmf3sdDxkYRajbBV/fa1dMFh7L4u+bUZafy+jyO0LF43ulNpbOK&#10;9gmNyheqlA+AysfNk/Rtx3R93k7+85Yk3QzDVtPJF9LVkylMK4DFbBD7KgJQmVYKXoWbPQxACTXq&#10;UywXE2oBDEx/YtlYTsDYOpK9oFCAwrRGRptibBDM9MfwLFFmuZB3c8umsllMZON5htkfMm0Usvyw&#10;CoAWKwImdjUEYjiqjKuWELlxjqiO1+hCBH+jBn1IMSTStoIDAW9FVZLRcna8gn/GYyUT5k2/4hdT&#10;IHcllUSyXzRLSTXIUV290J+MxmM4sLSnJgIMQwvYqBf7W12YFHXjtX2wCB1CkP2IHFU0On9NDLLr&#10;amKROgqnIknGQnJ2NRfNq+eLwZQXOpmWmg0PMxvP2jlWTZXBa+bAz8yBvM1gojS3kJ0Sc9VXHOCV&#10;SBbRDMbYSQYs8ZmZaLKWyEAaStRuBzKknYmHacKYvBHb2DbNJ6uOwyR1Gz9HUzJWasKsuRqVNlND&#10;0+KpVmI1ICFWfWOjLYDSKzpcPaPCAJkwgMVULtEawBk8Aw4mMer7SYjQoOhQDYoMQaDK68JCWG+J&#10;spwxUTGKnJWhlX/u1Z4zV3WKKuIq0xxDrt7kzfgmqtmb2JhcZ6p6FZGb8Xn5z3MFgLkI/3IRcDn/&#10;8h9WcB4ikruJIdUFzduzX/GrNyhq+VquW5W+FbuFvQDM4bOogU9ryf6TWrT7BAvFhw2wuAMsnhwf&#10;dR7vq/bk0rQe5U/V0hrX/TaEuWPpCJg44ZXiQFvUoj9EJtaTzahgbMjtqcs+Tl2c2+ogRqvBMl9V&#10;dm6sEJlVbN5UDbAf6Dp6pGIWQ84ePQSoXEXR91An6O3OvXrDaAuGmanRsWc3cSO/rnNvAZknZ5AT&#10;H9Tas7uUboBl0WyFL1lC9bIPl6sLbGM+0mlGXWeNWAdCyiAsy52Uc+w+MFc/zxLUrvN3FTV/rVy6&#10;DVTpRpC09dGeNG4KsDiodHM4FQMq8CvFmjgCLCgwG9qrDMBSraqNRiNwSx00XT68u1XPXBXirrXG&#10;9UrT3KidWhC0WDN6jNMkO5Igi5VQnWy5Ver3AipAjkyunNkJHP9NVtlzKNSvrd4sXcY0Zh6bxcns&#10;7ER8BxV0K5/TjQn2YGwl4VdM1nISbnApgApLl0azYsbMnwCYTykI21Agf57BlAf9yteQLnqHhP+W&#10;t7WONiio3bVz6kVfe30Oxh0ujanRYqqdNUyTAJNPm7Ff2E7W81ZC5TdOsZwvaxK1s3t/Mntc8ENh&#10;lMwuTkgJP4WV8lVQCTdNJuR9Gm2JqVSi0K7Ewh3EI3yLN5Mfk1JIK2S2mk1bZDncTCG0OJEobqfR&#10;PhmQmYbeI7AEVZDRsfCa8JJGZAZQUQEFoWqdxs0fiO1lGD8rnZ2dvfA7D2syQudnfGFj+I1dP22u&#10;5qpOvxZFr/K78pMdbQkbIw/55zyF8LFFDIc5dilc9+v+UUa9mAKFokOJomqJoSUKIG1yLKbZo/7A&#10;CydHRU1B9xKZvZLmFKqr+bRD8wgWW0KM6opKjbSjnpNOOLTSBd8uutKxn0769tQJp446Zuuj4y18&#10;dKZlG51r6q/Tdfx0HNA5jT/uNUzDz8HHHARUdpRw1tYiztrGNGs5kv9kVgAiEeNFsOowDeJ5tC1L&#10;qmxiu9buqxYohx09pqnPxDmalLpI41IzqDrSqFbiqEiiqE4iAZLvgNIrOoxrKNdQ2qKo/ziR6hcT&#10;ov6xoRrAtV/EdPULm66B4XwMsJiqZWh4uMbFJSph8XKt2XNEu87cwGztxfdRM9YGtxGTmp2e21T2&#10;uCowZv7Xz8Vc+Zw5VxmCXH73ES9cRsuvXwMsj7T79jV2l44pZetmBS9awu+fjlPcXO7N1YpasQHT&#10;qi2KXb0Jl/51PLdc0+YtMa2QqzpPcLdULAZYOvAO+B1Y/Al0b02YeyvaID/ZYz1gD8di1xvne64N&#10;u2Ph2Jkt4o6EguFp0gA7x5pEpFZFL1IRvUh5FK3VcMryHzhK4QuWU0bhe3vvPp4SlGVUGdeIdrz0&#10;/o1OM5I+wXbliefXCKK+ov0PT7D4dECrz+3RnP2biZxcqsQNazRv9x5Q8SR9Hn0drPRxtqjOACJX&#10;sPC7jqnNJRx+z9xlVfzUDaWu3KHeEyJU09mfCEtGyfUbq3jDppbpT+lmjhYCtyi8S9HGXBvCtdRv&#10;hklyXbk39FLaiHj1se2hKjlqq3xBB3X2CVfqpGVaEThfGQODNN4F3ql0WVXJ+ovKZvlN5XIWVKm8&#10;xVUoT14Vhbh1t6qq3ZMJHlu+HCHcLH1diXR/WbDeG1BB9PYJLuULI2ETxP45gUpjBsCCulYAilHc&#10;mtRD473yBU2LUuFLDLDga/tpItqUPvjaOljpcJ18OuuMbmWCD5Oi7jj6QwSvoMXayM7R9sl6u4mF&#10;xl3T9WVnMIQtca27o/Q4bbpmN/OBkHXVdKT6wWwoB7FJHMQ77nQ4julsMIcxDo7G5CiyamvLePg7&#10;xwJpC1cSTJk/HcHY98PCIGRvMK1AONOe6bQ54ezPBMOhBAFYxibBtEMhkJyRRlELhzGFmzHahJdB&#10;ls4oYq8tbBjfwqTpJTYFH5Dqv2w2WH8y+h5IWHv1TES9YoWQg9zl7GQf//FHbuJMC2M1WUgFMCav&#10;SrzHgCL10eC0Rhzoph3lHLWS9ieVCiWBILLkfNW0sEA9rcpXVxsIBjtYzEYnsKU8XcVO5xs666Kj&#10;u+74t8F1r5seDu2t+2P76d74AXqI2dhfA3iOlIZnfeG1qExf4Mlzx9pLD6muPvI3fwBEn8I/3WQU&#10;fxkQvQyYHqMa24QAbxmgs5AKMA2Qja/RR5EsTQ63IXGTBUo3xwnqPXyGxsXO0eiEdA2JT4FLiVNf&#10;qg8DIj0ig9UdsOgZFWI5PSJDAZwoACfSUsWYCqZ39HQqG0DFnKhg9TXgEhqs/qGhGhhK5cKZmJhC&#10;h7AG4vYU1gl3cHb7hzUYWh6WDvG8Zsz8/U3YAI1pfa694158+5krkyJjwvbuLeBinAjeMGp+SQri&#10;A6wcLjNkOaikLWvZcWIylcx4OxbuJ4mpVQrEclqGxnJGp6TRojGlio0z5G1L+BUXwMUDjsTne8Uy&#10;shXphhC4A/zIXSZFsJu3bLuSKGgCwACUBtgR1DWbwojm6rEtXA//k7pYENTEG6UywGLFtnBFJywk&#10;W3jIo+cIjF+WWEBh7617Ov38Jb88iEi/d+7NC519DeP8DzsKz69SuVzQoUentfPWUW2+ekQrzx5Q&#10;xr5tWrhvJ1+/T8v2H2bp8DwJbFcs8/mDlwEY/sWOXUccx0b1poOXFL9gHb67QbJx76TSkLAlGB0X&#10;b8ioGWAp2RTilgqmMHxLESqqok0Qxtk0wacUUq9iQ03pPEHRXULUjOS/Qrkay55UvQlj1msxvfHS&#10;wZMV5YWqtkZtWRfIq4JZM6k0IeoVeSctTdh3cXgVq2y5NNLeVS+WrAFUljL9SbIsGr5dEoB834AK&#10;Y1+SCD+nENeRhC4lAa0JYe6WNgh+xULWolv5iAv/Z0DlWzJ5OTjFvQlor5cQtI9b2+h4nQI6Wr+A&#10;Xg5w1JeQdoASG8zLAaR1yPS3AF67qFJ2TAZMpusrbZB2Rerbzigdwt83qhomTvAJIXAcQWwpT0VJ&#10;PAV1bRh8QVQNKhVIyBgEbNGM1yOrmqVBAy74qAAsIYjHQi2S//aWdsiYPU2Bk5kEATvdEqUK4PCc&#10;UdtaxtBwLiFUQ6GmIkK7Mo7M51D+XWMLttBSfFDO4dT2D3qQd9Xa6nXjPjpRt7MmFaitOpg25We5&#10;MAtB6pl/L6hcHJO9XCR7HhUjVdAaW4R+xRpoLaB0CKA6U9RBlwo31WEWQTfgGLcyT0WtI9J2X/Z6&#10;Opm9gU7nrq1LZE8/sLLTi8YeeoEvzvMuHXDd66nnQf10N6q/rsJPXU/rp/sp/fU4cYD+isKlLmiA&#10;3g4fpDft++iJbTs9wsn/NeD4jpWOf0p66THE7V8oe/+izbuGiO48qwiX+Hc8C1DuoKVcip9MBhvg&#10;Yah1x7YYp26uU9SnH61KaJqGR6ZoQESyerOd34tKpUfkNHULD7ScHpHTOd+BpTdEbI/IcJ4PBXSC&#10;eRxoAZfeVCx9AZY+4VRBIdMswNIvmDM9VBNmpCmJKmLd4Yvai9/KkZu8eWN5afKATOViAOYGrnTX&#10;Mcy99vIjkyK0LBC3197who8DwaWXT1gYfszzCF5fPIJ6uIp9w0ktPr6L+Fe2svFpHjcrXYMAj/5R&#10;sRrIqPv7iddAyOQBMdHqy++cqePoluoEsHQZR9UyBnYcqXibob7yHeBLeJkfvixYPDIBaohArn4n&#10;TJI6Mstvj0kSmhZjXl3NEhZGWDvaFuPyZoVHSwU3fGhx1i/b3E1N2vVW3+lxil21WWvYSt5z8wGb&#10;kqhwAZgzLx5y7uGGdR/AuaWjjy5iYnMWW4UzuGmdhMA9Tm93UtvOn2WadAID7r1avAtSd/MeLdp+&#10;VKv2YQJMIPUqrM7nrN+vqYlziB8ZpRqOxDk0YMRcrzH6AluVQqNSookth6jMhs1VEgK3UJPGyt+Q&#10;JDxeY1Wtgbq7dcVGNkI963dRhT+aqCaxFX0HLVFC+E4tDZqnmT36a5xdE3mULalqefPCq+RQiUKF&#10;VB7pfiXk5ZXJ6G1KPu+C3pg0bdykz+yCfF3MJGhxGBvMEwELiFWIWOOsb7GWRBBnRHFfUNV+hcw1&#10;vrbfLO5xLBzSKn2F1BUVzReqlX9GeelBl6Y671Beu6xz6JxHJZYQfdkfYky9EC3MSr5u/WRan0B9&#10;/DNQX/YG6cN2fuZmFg/3JetewnDNxmkvvDpBXJT0U5luTGJDeTJhYxPgVoLQikRUZYOZGyOGG8OE&#10;g5ndIGOFEGZc3Xj9dKoR0/4Y31oTpWpOCFqUaQBJAJWLCSubxtcEU7kEATKBhlOBmJ1WijaLm39i&#10;gaaanreRUsiC3ofa9S6q1pcsCL6Hx7nRkHCyEnZy+K2wCvz8h7L9lhshXDFanzLKkrsUFUt+Ffk1&#10;h2yYDvXNa0X6QEvdtvLWtQLNdTlnA53JUkXHfiurA1lL6wAZQkeyVNLZrHV0LVtD3c3XVI9LAio1&#10;MRb3ZhWiRwc9H9tdfycO06Nlk3R1w0Sd2TJe57aO1dVt43Rj42hdQ6l8jf9WDyOH6Mmw/nrg0VZ/&#10;0UK+ZgP6U2kfvWd36B94qb+ZKj1lYvQcle+riozLaQ3/Rttyz4Zw+mYDtM+WfO/GgxVL5vdEl8ka&#10;2ydK44KSNTQ4ESAAVEITqU5i1SksSJ3DAtQlLFBdAYuutDhdaW96RVLNsPvWMyJSPeBSuoUGqmd4&#10;kHpHTFNvvqYXH/fltf0wr+8LqAwKj9GU9AWasXaH1h27pr2YPh2j9zlO+NlZ9l7McvBF1pqvMEK9&#10;gbL0+guqFJTx11490VWmQJc5558+0Bl2+s5SqZx8eIOcoxPadPGA5h3erGhEnsFrUA3Dew6FVB4Q&#10;HQlARtGOMckKp1ULDwNsQgG86crUebSzugIs3ca4qusod3VGy9KGMHdvMpddu3vLoROGSXib1PbF&#10;XKl1GzaF/QER/EwwU6rMBrEVuziV+bwVHEspqpXibAqXNSFkAEs5JyI5+I9ijwlUr+Ao9oBW09Ic&#10;1qZzN9ktesqC0x18Oe+j1nsMUQT38oRlp8eYcD+9zDbleXwdzsNI81omQXsuX2FMfVAZmzcrDKHQ&#10;2Mh0TU8FQWetBVDmqffEIEy+W6sSLVhZzJTKMFoui27FXEs1I9DcAi7NVaIREyGbpioM71KYNqhk&#10;XSwgKjfU1M6jFdJmrJryP6I1DvVtfCI0ccwapYevp6CIUphxyLOtL9cyxVSDAKrSeYthll1O5YoW&#10;V03S7Rr+mp/M3xo6HsZIGdvJLytmIlDDdnI+G8zYInwlxgPyBsAwYjfaISqNz+hWPpFo+NlEfWTA&#10;j8yi8oBr+cYmsxLgX2L76ev0rnrBxvKtNvV0rFlxuIE8utG9oT5EYjGJavfjQr7nWrNkSN7zjlAq&#10;FgR4+wCWbeP1hWnQlzWR2g8vFlatHnYI6FN4l58MbzQFpW0gorgALAKCmIiEV2L5z9oAC+2Pke8b&#10;ghZC1rQ8ZlIUyGTHnGn/HgM04ZggBcGljOPdeyw32kQqGOM0NxYuYgwetRMhPCcRuj46H9Ug3jXx&#10;6EfWkHl8qZq3nkIevwKQHrAlvII4ji7wJmV+yaEsWXPqV4DFRKP+mr+cMuUjQC1LflXMnE+9MMde&#10;jtDtOhOavwrb6mbehjpDcP2RrJV08NeyOpy5lE5ksdKprFV1Lkd9nc/TRGf473m9opMeYAn5um93&#10;PZ1A6xMzSPdXTNHdPZG6coR9sGMhOnMyXOdPhOrCwak6u2WUzi4dpku0qZdH99JFdx/dqeWkdyhx&#10;P/Bv9watzwu0Ps8BlVfYMbyj1ftIKuPbEr60dp30iqnW666hejpwps73SdcG/1jN8ArWtB4RGjU6&#10;SgMmR6pPQKS6TotWZ27M9iEBZIgHqFMI8gZzggGaYCoXbtRegErvyCj1gj/pzvM9AZ/egIsBlR7B&#10;U6lYpnO4maeHa0RsioLnrcSXBZf9M7cxzH4FOOB5i9PcsTuvdfwOatk7z2mN3lCxmPYIjhINyzXe&#10;2K/8c0MXn98EVG7z2luI4K5pD5XKlnM7MdfeovR9qxS1eY5CNszUFDRZw1IiAJJgAJIzfbp6BQYg&#10;OZmsnsFTsJedqkwdRjmq0xgnqpWW6oxQriNpev7/3aJdAAD/9ElEQVR93eTezVVOZk8IY+q6tDhV&#10;cNGvSCxqJfKUK2M2XYXsZCu8aMvS9pSHWymLvL+kM1oQRyqCFs0BFawe3QgYc/FGoeumOq3ayW+E&#10;cYNLwEB7G87kV3Tw/m22KZ8iJX7JXgJCm1d/4Qp+TUefsKj4iJ2ix9d1CgQ99fAhcY63tfnYcSWv&#10;WK1BAaHy7TWS33Oc/HBpc+7UXXVMXCsbyjVYMqzDZnM19oMqOgBytoZbMW2QqVjgUxrTDtVtpDJU&#10;NGUhbCvUaCyHeq4K602J2bi7qmdvKNeG/TSod5riQzcqI2iBYrqP0wQ3P3WqU1NNChdUJVqeChgj&#10;VSxdUeWLllTNPIXliL4ijESBvxEKav1iuJU0CNU4OJMQAIDpDD4rSkb5mgQpCzH7lYVDM3b+wsLh&#10;V8sIGiDAg+ZLCvzKDF4X05fIjh56P4l3S6xBL7pU0t56+XTYvgRO+2649QNQ89kzWgJgrZ2ECI/J&#10;zw5+1p8Ayy5c6faQArAjVk9nTNIKrEOjKtlajKpDAYIgWpoggCO4EiQu8vVQbpAoDKajq6BdqdKa&#10;FojPcQMZEJkMHxNABTKVd+QplP3mTAVAAjhTaHPGFMddjtcEAhJBvCaIimYSiYjjDLDQ8kwo2FjD&#10;GfVOKVJXC9CFHEPEdgdgeMi7/X3aoW3lHTWQ8XEdqpECf5C7Q4D6T79D2FKxZAZUsuQqpvzkBblA&#10;1sYWaaIDVEDXS7vBb9jqWIEG2sXIecsflTkVtYvJz/48tXQwf0OdKOqo05DRB+Fg9tVw1XHe4K6N&#10;Gqyr4aN0Ph0LhvXTdXVvpC4dDgVYgnXsdJiOnGDje/9kHd4yRkeWjdKxGUN1mMypgx6+kLiuukml&#10;9QB+6SFLin/x9z+Fk3qNe/9rKq/nxalgqGRe2rKb1ZM3lyASGBL36WXsQZ0bt0GLsTeN6RmnKWMQ&#10;tE2AM5kSotZTAoj5DVBbbsa206eo/bSpnADL6TgtSF1D4F3gTXqEASqhIeoWDJiYqgVw6QEQdedr&#10;ewTx8TT4luAIjUvKwI9lixYfOKUdV+7jK/0aYdtnFLPv0ZY8QYZxjz091mruPdLlx891lf27a8j1&#10;r2GXcPnFVYRuV0g9vIp37UVtOn2UEDIoiIOrlbFnsZJ2zFfcjjmK2sZG9poZKIIZdSeEcj+HaShV&#10;yiCqqL6hU9ULkDSgl6n9qObqMNJenUc5EIXqSDyqi1rhJOdBkqFTB3c1xRW/jmlvHKgEULGWIw61&#10;PLEcJmO5HNYDpfEzKUP8RmlOKSesCHiuHABTGhe28i3xuXB2RzsCp9GkEVvRrhDBvTRuRqqWHsTz&#10;9sZtnMjp695gBIVg59LbF/At/PG4VR3hnKJNOgu5e+7pXzp5jzn5mdMI5lbwO47GlNhD5RrYyaoh&#10;0xs2km28Ca0nfN7R8EH83rUx+a6O1WR5JlSlmplxM1oW2qHije1UhqqlUmP+jpqNVKNqI/X1Ypzc&#10;LkA2BUgj4F26b8dwTR23QIsTN0LmhlPJ9NVAWxc5lrNS1Zy5UdnmVJWCxVWFNMMKhUurTr5ialOy&#10;vDZgk/nVmDgtS0NPksCuTiyELAuH6YjTkvFAmcHUJwlFLBYIxtP2m9lgRrr/bR4VjQGWNDxvMRT/&#10;HM8WsgVYCCMbx//IHRrptG1p7aiWTTcxzf7K6PnbPMAJEdy3dYAW9pLaGITnCrzK9iBaIjiWrQDL&#10;+gRdGDdUsxs6obD1UBwertOLwovg52rAIRhRVyhVTBg6jWiucezMROO8b8LITFzqZAtAUInQ1kxB&#10;IGa8SszjifAqEw3gAD6TmIhM5vlAdmimoNY1gDMBlepY+IjxxZtrPKmQowpaK7pYHe3AquAWcaWP&#10;AZxHgNlxMn6CGQs3hKzNl+UPMoCKfI9G/Z0lQziWrLmLKSfVSmX8V4ZA1q6ByzjKPtGRAvbaTpzH&#10;yny1NB9l7twc1ThVNY+zBE5lOS3XmsIttZVx8JbSrlpW2laLIW039OiqPRFjtSNjonatD9L+vcE6&#10;dCRAh05O1c4zQayQBGjbgQnatmOsdqL/2QmRvimwv9Z37qANtt7aSOWzi7/xEJXeiXJ+umBIXCqv&#10;+wD2LSq72yxavuwMrxWBUfr8Q9h/XqJivK3nc9BfBcIVjl2ooFFMgkZNwwERUJkyUT5B2KqaEzhJ&#10;bQLMmcyZonYBU9UpiLYoOMRyulDBdAkGSACX78AyVd0BoK5UCgZYBoTFKhDLhIydh3BlvKr9t5/o&#10;ODleZ//+yAT1DcMOpq93btIWXdNpuoALj++i+bpLtXIbQdx11LWXWCQ+q8N3z0M9HNOSfVs1d+dK&#10;jKQWYxmboYTt6UrcPVv/D1t/AZxlgnXtwrwz09OCuwZ3d3d3J0bcE+LuHgKBCAGSEBLc3d3dCe7u&#10;1rjLOtedfr869f/nq6m7EqSxybOevddekrFntiZtycahPU1RgEt0XrrisCTE8jEse4oCMklXRINT&#10;xDyguywDesgqoLfG+/aVhVd/QmkwJDoN1SDrYeoFsLQnv6ShMYX07s3TR7V4aiIwq8nZtlAPwunW&#10;iCAw6YV8nuKxmoUANJDSsYGFn9dE6Vq7LxNCbyMkaijIllQYymS0r53DEX353VeMS0TnvX9DDsQ9&#10;QoQv8FwkKu8W69FdwqOusQpd1MZjxzR1/kINc3BWjbaE+bRupQ6k2A11ptY0xJqLlpWGe45WP0cm&#10;Leshajsa8OgDqHTvzNMNYIHERSxXoxtg2IHu6Oad1KlJN8VQJObRn0jBcoM1bkCEfN1nKHvKWi2d&#10;NFfZjr4K7zdaIyiZasLKU79kedUnEb45vbwtAJZm1eqpe9X68myBviQ9vTBv5cuS6UwrdAUtYHrI&#10;Zx3JYhKZRhzCNNae6Zya0a0YAU5agO6EDiHDE/TLcDMT6PSD3f/HNOpTU8mrTUa7gq7owZi2XIIq&#10;6Ahn5vf+TCsz4WfwA30lFOvHxigcy1E4p2M4NUez/kDiGrGT6xIgj1N1yN4RLxD6C069aZXGIIgD&#10;OAAMQ+gVVX8QvMgQOBTUpvQXz4RIzWDyiAUYotCaRMObBDMdBBvCMIAjAn1LOKfjcLiTMIyK4WhS&#10;Yni3jiFHJYrvi+EJZaLwMxkgHzp6Aqt2Uyjl8hPLt9BqNCFX0Ym8oLr176p99KApmSvV2mn0v0qo&#10;Bk7wYoRhFS9TnQL36vqNtoPfIMSLFi2vqv8to17FqwNg3bUYyf2aUj21pBRaEi4/SdSnRlP9EQeg&#10;JKLCTSjWXBPpbp4E8T61fD/NrDhYuWV7Kgv+JrVFX6UwQedHemthLs7uNTHYRaJJqg/XpoIwrTsf&#10;RVJbJE79SK09FKWN++O1blOcVhC6tTzOX0ucXJXbB+0P5sQceKn5nOhXceHaxL/PLv4td3FVO9rT&#10;WU+i6InacJLWMbpSCbAWgda/Dr3Vy/UcG+ae0PTJS+SLTsohPAFgidHI+Ej6wyMKn3EAzT8PABMd&#10;o/GAhg2gYTwGyNiyCtmzKjlMMj4CKkw4hcACv+KdOkNTlm8kqhJJBs2GZ1+8h3yFnDXC1mg8vPr6&#10;Fe7k+2QiXdN5PHyXn1/FNIwP6O11iNtr/Fxeb4+MkrLTWneKBLqtyzUTYWvuDnqz9lC2t4+a5IN5&#10;ytibrdSdWUrZMF2JS9I0CfFn2opsIjezlY5mK33FXKUun6Mi43y7ySKgF+BCoTsRCqbuxoNr2Wmw&#10;htoMVl8EcJ2H91NTgKEu8QK1eYHWhLOoYfAVrBXVOvdRZSaAKnxu0s0QnRnuYQNcyBHtzWrEWdcw&#10;AdYd2EMNBpJAB9lrFRGirI2btf0CoxcBnBcBlwIa1wqeP4Z7uUZoFOrcC4dQ+53ivHwUQyJk7b6t&#10;mrVhDerCKdS70nBIwv5oT1u5JXgzihFlmeGlCSluMg8xR3uDeRKvU9sxABxxCDVwLtdgJfpnaumO&#10;IK6nyraB2G3UWsO68i5rE6sxkIjtcfZajkpWiE+25k1drryAeGWMGy+Xlp3UuXxN1SxeXjU5Lzcl&#10;Eb5dNcZ3kzrqWLOZ+lVtrKS+w/Vs7ny4lQXwHuStEOT0Yw55K9lBpOpD3M5gSslkTJ7pCYDAocCn&#10;iLqPQqPhAiPgiQkm11u/ZmAcTPPQt0msQZHmaFUG6NqAhtqHyvbakEb6EWvGWuWG4I4MF9S1P3hn&#10;/WHoVxDE/dwEOJG38p3wbK2fpKcpYVo/YKRyITuzuGSkVUBli0htEutPAnxBTBOKz5lWkpH2p3Nm&#10;NqT3yZxPjckjGnI0ChAJRX8SwhPJdBOBSS+c/zYEG0AQCW+RKHaNcKYoyN8gvDZ+lXopEK+NB3J5&#10;L1LafE26KJAX/BxOv6cAmnsVe+tN5T56Bgm6nyuNX9HKal3k36qMCK4YE2AJOJVif9WAYymvP/4o&#10;q3KQto2LV9Hwio0UUBOehvrX2KItFI2S1rtcIzkTQ2lPYpwDnU4urEU+VXsqwKSfAqqRXWsyUv5o&#10;TLz5c/kSo+Dcor9sug6Qp52VImK9lMD/H6lLvHkB+eBZC9DiExCtp4K19Gg403Q0D2LCXXHKB4Dm&#10;zo1TzsQwRZpbEYg+SAFoZ6L5N0mo0l9TAcl0gqWmMRWtGuam6/B+Hygi+3EHdvQu910uMmgr9OEM&#10;LuCDBF6vPaWJM1bKLTZdo8NjNTI6mv7wCI2KidDY6KhCUBlnfIyKkgWrklV8oqzjk/mYBNDEsiIx&#10;ybAC2RgPn1vFxso+YaICpueSJrdb6wtu6MgDOMs3n1DQ/iDOgEsQ3qBbH5D1v6MhA1nH1ZdXWIN4&#10;Xl8GeAAXnM3nX3KRvX+GErNjrFJb0KbM1dQ12QRL5WvWPoDlwCzN4BCQvm+G0mnVyNg2Q2nrpms6&#10;vVizNuVp7vY5ZFIv0RLiQZYfoAlxpFcXmfr1lLlfb5nSL2RKxaopAdujHLCqWxOsTZVqt5F91GpQ&#10;NzXgRVq7G/wE5KhBgFZFI1K5bQ9VaNNDlQy9CKtJVQCmCgBTFb1Ijd68sCFy6wIoNft2gG/pArAM&#10;0Si/CUrhHr7y0BGqGa/p+L37+AzodiYEykDMDWdoYzu2mUKlnVq4Zy15nks0dQUZFdmQXRjoxvo5&#10;yyXRXxGz45BHRylqDhwIYUj+mV5yinfUaMR9veyGIdhjUurVBak+U0oPJP0GzwK4lAUUy3bk+5q0&#10;lutYVwWO9Ged4e+IrsPZAct54nLNjstVhp2n4vpwjq/bVJ0AlrroVWqgpWhTtba61KxfCC49azfX&#10;oMoNlWfmzFmZulQSwb4vAVgWJxRGH3xh7THEcJqFwpbz8S+IW2oROS8bzmUS5Ao9QYjmDBPiLKaU&#10;GYDKFBd9o1/pI2vQU9vuOtvVRIdaldET2y76Ndm20AX9HT+QmE5+bcEpbaTtbySCYSPfx8dvy/mc&#10;IKlzFNzPb9VT89GuzGEKyYVknUqbYDzmush6hlS9v6LhPBK50CQzzifCH8Shw4gpBJWRhTWq4XQY&#10;h3BJCqYeIxgthyF996/eX75cegLhMUKQ5YdTpxHONBHMmuMGgIynv9qZCcUL819M2dbaTRr+/WqD&#10;9IDp4Sn/7ak63ZVarp4G/+sPSNm/VI4J8LcS9AHRafxHyer6nz8wGsKzVEF42IbvG2bSQjY12smR&#10;Og9H4hGsq7TWCGpLB5dvpsGYCwfBvQysRC9Wtb4ay+ozBn3JqKojNBhNTVcAoA3RCQ1NOqgxdbdt&#10;2vfUQELULVzIEoqGF8px0Ox13pq/ywN1d5BWH46CW5io1adStPj4ZLRUU8hyTtPUXKYEO0v1xg4x&#10;wKSrLKr3kjN/1wBaFFM6jlTeCHvtjk3T/d3H9Pe95/r88p1+vfuiXyhbfxLZ9p6O1BuXP2n74fvo&#10;rI4hvV8oq6gpgEi8RkSFFYLL2GhjWonm+6JlSjC8eRR8S+z/Cyxm/Jg5q5JlfIysEgAYVqHxAItd&#10;3EQ0JHOZLo5glbnN1ZWEASMjpVAQR0ocqW63OR/feHufEkEiSF5d4SIEsLwxgOUaviDWo2dXOC2f&#10;145LR7Xo4EalrsklnS6DE/Oswmllxv5sgCVLmYdmKhNwmbkri9wkMqk3z9KCHUTM7lugdcfW4Afc&#10;Ti71XiOlv7NGASjjPA1g6S1LAoQs3AjJduinEXQyD7aks3l0D3UijrLFIBS1PTupdudOMmlH8DQc&#10;RYXmnVWuWWeVhwSt2JpiqHbdCuXxxtRi8DDNOEG3s6DgjAL5NhTKtyHesp+LBaNbIu30CwkEpvjr&#10;xH5tLDhII9wBKgy2kO25TPm7Fil/52KlrSZZazYkUWasbGN9ZRbqIs+0YEXNjyNZK4mErTglLANc&#10;eIEGQnp6TJqgUT7mTCt94IW6qBagUpOp6Z/LkEHgdleF7r25CNFJ1LanopzD5USIdJO/OqoPdQ5e&#10;HpBsiYs1g1DsKRZOCgKArBu0UPcqddSgfHXOy9XUqUYD9arbRF2q11Of6g01tnpTbfWD69iwmRf8&#10;HLiVdGIRULuiS/mSQwzADFaX6ZSGGboVxHGFwEJKnoimNBL4f85h9cl1ZmUiGoEisi9J9voUZ0WZ&#10;+yjdGtNG+1uW1qluJvoQQDTCDE7MCwEiI8vWuAYxqfwibvIX6XvayCS0AVBZToDU7GgdsRineY07&#10;az4E6VymjNkAxQy4jRQk8zHEM0YiLIsBOAw+xeBc4rn+xHE1ijR6mXnCjGkFMPFnCvEkhNoTbsSz&#10;Wh9589GXySAYkApkOvEj78SXa48PIdWO1XvIhknFBVFacIX2msUacp716Cn6j3uA0SUk8kuqNpUD&#10;7u+2uMBr/MYa9DvXIEKx/6hch1gEExUBUP7gdF+pbA01rdRIHSoZwN5Y3eFquldooXZ0BjUpVU8N&#10;aEZojLu5KZenZlV6qxWZOe1r0M6ACratCYJNcnTrQUDXYk2pRTFZ9dq8AeIfqsVa2x7ebSSxq75M&#10;hVNzXZlMnLV6pz+1GfAsJ9Lxu8ykpXCalp6ZrvmHsjR9zTQFJISoK2rtJlWaq1eNTnLvQmCVpQ8y&#10;ongdmpmtm1s368mF83rCseHt23f6zAv6M0LQz8S0vqYX6ObdH9pzllKvbZeVMGu97GPSNSYiViMi&#10;wjQyKlyjoyI1lscAFjOmFYvoRFnGMKnETtT4uKRC3qXwAVgMcDFWpUIeJnGSgmfNVx6gtp2I2FOP&#10;36BIR21rBGbz3COE6fa7N8QkPIRbucbJmTiTFzzGKvQGJ/NrKIkndwhfQ7Ny6SSvv00EfM9W4irs&#10;AZtnaMYeRHf7c5R1eJayjs5SDh9n7ePj1mwKB+do1YHFWntkqbaf2aRDVw/qJEFuRQZTpTrMlXhK&#10;JpWxPOPhWCzpGBrr2FujqQEZQZpcf9Nu6j6mu9oP66qmvTuqbpeOqt4GW3oLYgABlvJN/wGYyq34&#10;vA3W9I6sHvAxTYmG7GA9ErXuCA3yQRfjh2Ma4d1wXytZx3ji0IxV/KIMTSGxPpPEuNw985V/YL5y&#10;9+ZrxrYccj2zFbtoiuySvDQ6xI5/aFd5pAcrfF4M5FG0Jq2PVQok3OT1SYpZEi2/zACND7Uj6a43&#10;QMIXEPkqtQl1qtmdkCfApPDkDLhUQjBn0qab+vaglc6Zd4CmKIjLddf4ocEKDshWSsxspZK0P9HM&#10;SYF8ITk0a69e1TAblqukhhWqqgulZP0Am54AzIAqdTWhRSddmUb05Jb1ELc5TAuT9QP+xIiY/I5+&#10;5Ssn5u8Ir35lMbWw7sio9WDS0hxUsfkGCMCXZKOuNRzMKXZ6H2ujv0PItHXrp7P96mlnk2K6QkzC&#10;zzgEcSTEfZ/HurSE1Yqp5fsaeBnA5Ce1KVqHipeYBC1FfZsaqh0DBzOtdCGVra/yyB+ZwQtvGg7g&#10;VIAmuS5iOdy8MfAkCcZJGQI2iqkjjDUllI8hgEkgOSR+tAf68H3ugIdrtZ5yI6JgAlECvhj4AplQ&#10;fIzvr9JZDqwp1hSIWfHRDlCZgChtChchQ5F6qUI/3SZ64jJCtt1VW2sqoGH+r3+rA8BSneevf/0H&#10;57IBLLX0PwDLvyhQ/5OLUJmKDVS1anNVq9hMlUo3VtUyTWQCt1KtXFNVAWQqcm2qwnXIBNA0gQeq&#10;xWpWH3LZAJM6/J3qINirwWpXCWFeJf7M1TAgVm/UlcDrfurBJXOMw3B5R6PVwRIxd4W71m0Loy5j&#10;svYcpqzreBYWkkw42HTl7M5QzrbZyliWpxDOuw7OnvJAlZsaMlEbiYM8sm6Zzu1coesnturmpSN6&#10;8Oy2/sZB/JaEtjcAyzte5MQI6db9n4XAsmjbFSQTW5i6DWCJ1kgC4EdGwbMYKxDcinEtMo+NZxX6&#10;X2DhgmQJuJizChU+kLvmsdGFIGMVz2k6fiJvqmTcGsByjcsqGSk3SItDG1eosr39FmXtq7ecmR/o&#10;7J3LZOBe0vkHJMY9uQrXcpsHTubhQx2+dVubz9MSsH8jEZizNXENwLKFdWfPLM08kKvsw/Asx/I0&#10;6ygPU0zOliwt2J6v1fsXa9Pxldp/YbtO3jiuC/fPUbHq0gdgoQ2ROtVRTj1kTqi2ASzjqFYdY0/Q&#10;tm1vDTLvqp7juqrDiM5q3re9GnTtSNsbwdMtAJQmnVQej02Fph1VsUUHVYBUrdC5o2r176VW1G10&#10;cxqp/l7wIXTgWMWNZy+0lxNThUuKN/JkX1yb4QrgHBs6P1YJqyeBjtnK4S9hoGT6NoN9niL7yd4a&#10;EWzNbZ9StPxoov2iFYuEffLmKKXtTFLqNjwSC6JkG+dC6t1g1e3VBuNha1UnYrI2nE8tXMw1AJd/&#10;gIXzM2tco1bdNH6IjUKGMeHwbjyQd19Pi1hNQgyXlkDLoWesggfjYO2KzqdJB3UnX7URBGPzKibq&#10;zmo0FLAZDLiMqN5ASUjE/162lIS4RZx/0a4sS9Q3tClfDAWt0WBoBGFnGSZDOBUEcJpjhGVzKcqL&#10;ZwWKoAPIm6kG9zJFZB+TbPUmwloPSfO7ahSRdamqXS1K6q5FBwnQ+WlEVM5BB4Mw7tdSzIwr/PRl&#10;jR91IgDNKoBlhVEgH6MXMX5ah2VhUb0umk8I0mxI09nI0KcTaJRK7cVUzHtTuOwk429JIFskmhUi&#10;lHNwUO1uJNMPpKRssHwBFS/S1ibwbu9Wh2mEF7FDla5yrtZDHoQlueIEdqvWXS5UbdhVaS9LlLNj&#10;Ub1awav4FGuhhUwop2qN0mUI1xtoSgoqddTSotUV/e+/ZP+f/2jwb9TR/s+/VZGp5Y/ipQrDsf9b&#10;woTH6F2ur+KVW+ovrkl/VW9P+HVn/Ynj2OgLqsjnVep2J8SJQGyuXZXwNlWkvL0Sl6saCPyqI9Kr&#10;yCm9PORzFSayurjUW/axVD8bD8SgkXKH+PRMCZV3ihfB0z6axr/Zok3B2rw3Wdv3TdOWvTO0Ylca&#10;B4ZkmiP4mtzB55xcl+zfzLq0Q8t3bdbqTZu0juDrnTvW6+ixdTp1coXOnl2t81d2kHZ4jt6el+Q0&#10;01tO0PuLF2QHUXt6nZKxLQfvK2/1cU3KW4ccP02mAMRoAGUMa44pQGEeF8+TKAtWIGNasYyZyBsq&#10;oALImDOhGMBixn9jyn9jPGasTGZcmLwzeOGzCm27+hgSFnW7EWpPxu1tArRvvPqmC1RynLiBaO48&#10;BG3BSR25VMC3z5PmeFWn7twhuOmudl68hsL9CJ4gUgXW5PB6nMprbBqvRYO45ZBxOF8zARcDZLJ2&#10;wrmszyR5YKaWwK9sOroc9fseFdw8oysPL6uIUak62AWrOV3NQx27oQ3pD7ggEMOXYurSV6PoqRky&#10;njWB/poOwzqpRd+OagqBW6c9IrPGHVSuQXvKoDqoPJ9X4AVYvlU7wpLaEQXZnUbCQTiiR2tksCUn&#10;MyceRxhtF3wO3oh+Jsh52gRNyGF9yfbjo59Cl0Rp6k7eHY7yFzg0R9P25nHamqGQRTDi/Hz7qR7y&#10;5OcGLwpWxMogJW+L0OTtUYrmC8MpzUkjAjBGmhmEcktV6dgJk6FhNOQUTixC3c79WeEgmvEJGQDT&#10;th0cg5mfwnthcy/ZRiOJEQh2jFNmUh7vRFOU6hKkIBS8Hpyzx9RtqA5lK3AVKq/W6Fb61m+ukU3a&#10;amS9pjKrWU8r3SBlIZa/EJT9jRKy74tRwRLk9JHpwliFPjGtfJ3BJYhqD+XzGGvQHFSxeXAkfN93&#10;dC1fMp30JYUg7AR7vQu11H0mxoKhjbS7bVnt7VBOT137oMKl3RC17XcK3X4ijBME7o+VxC/Qdvhj&#10;FeQv4U5aYkRZhumGh7VWtu6oJfW7agHryDziHRdwOp4FgE4nknE6nMl0uJQMTseT0XtEI2YLJk7A&#10;H/7Dj1xYT4DDAy5mAuuNO48rk4kjgGJfubscIEkd4BjsEas5sPbYV+0se5POxBa0kjmrilvZZppa&#10;rp32ACzXyvXX7RLddJ1pZW+ZFsr5nwqKR7bv+6+isv69mHr/+0/VB1iK/uc3/ZuQ7N+KVdPv1Hn8&#10;WaaRimIa/A1w+Xe11vqDetL/VO+gP1hBygAo5QC6skxd5bjSlENOX6EJodnNxqki8ZGVmoxV3U72&#10;6jjCX5Y+yQpLm6/J81ej/l6L32WN0jdjbF2XCocQg8E1VLNQLS+khXPdwWRtOpiuNbvgV7YkasbK&#10;MF48cVq0Pw/uYbf2XTvFR7rJr1/VGd7dT126oMMn9+noqY06Suqh8Zy6uF2nrh7WmRtXdO7mY13E&#10;aX/pIilt517pOBWnyzadVurcjXiG5sgxfjLgADAUgoXxABxxCaw6PHy0BGQsY/kcgLGITQJUEjhF&#10;xzHRxELuxrA2RfNweIAEdkvL1rQt+7X+4j14Sjq8nnxCPftVl0hAO/fovQ5fva+tx8+gUj+gtTxb&#10;ubDuKjhLJu55QpuusPpdoZH0In9Xuon4Wo5bmqOYZfwbrc8AWCBoWX+yjVXIeA5iG9jJG/9aJpql&#10;RKOszdWq/auZxujdulKggtvXVKSfY2v1d2qH/qOj+tsa4NJfI52HcBkaLjOKzEY4Aiw2HdSfRPiu&#10;w7th/6ZTCD1IDaaV8vXbqnwDgKQRaxF6EOMp36KNKnZoSWpbe0K3exe6ok1DnWQT586k4onHwVde&#10;rCyuqB+dMjzkhmDMLcdb7jzBiyOUsmOack4sZORaqBmHFijz4HzFbc6QfSbvNlPs5AxX4TPHVwGL&#10;fRXLu0zkWh955NryfwrJd77DsR5Q59G+qcq0AfAIiy7bFUVwx8GUSnEyJ3m/PIRyVcKe+nWj6c4h&#10;TjHECnb5vZFGtUeX4ZWgnBjOZ27BSjN3VCSncveOLTWoZlW1LV9WLViF2leBTGzcTmPrt9RoyFtb&#10;tC0X8UdowypWEwKdlk6CX4GYnYcsn57ln3AqPwAXozL1F3EJheBCOZk4YxZ6hHjH/EVX848Mqj1Q&#10;2X5jDXrnx4nZujPu21ra2PQv7aeP+U3gcH2bbMPkA08zn7VqEUTwYn79VdgEVvF7GUI5rhyah2I3&#10;O0BnLYdrRfM2Wtags5ZQBbsUTcdiVp888kdymEQyOf1m0KuTzTv6DFLqk1h7ApC+e5sALFRkuNPf&#10;48q1w1iBjBQ158o95ASXYYCKPfoUa8BqfPVOskVPYl6mjSxZgcyr8LE8EQWl62tF1U46W57KE1ag&#10;u6W66DiGwPm/1dA0ArHT/lVNsTiYvf+qpFGobFsX+V2V//VfeoJKqQj6lX+XrkVKHAlxRup+pWb6&#10;g3L3vwCYkvx+ZWv1UDlAsAITVmF1B8R0VfQw1RoPlgmXrkr16Y1qZyFTp2QlZ63XKiz8u0/hmym4&#10;yovojNaf3Unx+Uqm4kxeiPFKXx6s/PUxWro7QSuNE/PhSVq5J0GLUS1PXxysnBUJ2si78cm7J9CB&#10;XNCJ+3epJn2ra0/e6MYDQOPaVRXgaTt6bIt27F6prTtXa82WtVq2fqNWrN+jTVQOb9xwTtt3XNeK&#10;dSeVPmctDuQ8DIOZcoxN1fgophMmFTPAwiyK9QcgsYyP13iEb+MhaAs/chkaz2XIgpXHnEnGFO5l&#10;bGQ8oMLJmjCzkaExiOkylLR6K9ety9p28ZH233pJuDxgRjbt4VvPtO5IgbJwH6cQa5mxiGbRzdu1&#10;+hB+vKOntQof34rD+IEOnFH+jsNKJtYyYu4sRS5IV8KqVKUzseUczgRYZirnyCzNPpKvrL25St2Q&#10;QV3PJNIjZ2reNoyPh7nknkUqcvm6inS1bKVe1h3Ul+vDAHt6nOFDxk0wl4W3pSyJTRjrNkxDqFft&#10;Na6zukHgtu3P2RiPTW3OtVWbdVKFRu14iP1jYqnYuKPK88Vctm0LVezYSnX6dlVHS/iVCZxxIyfg&#10;IwiVB8TrBB739EB8ERNkPclVjtO85Ep8gC8rwmRSznKOLSgElqxji5R9nLa4XbMAFk+NoU/Hmnd1&#10;J8BlAnL2gKX0PC/Ci5Rjx/8B5Mf4E+Ng2lPl2wEsrdqrTEeClAlyqt6R0vc2/cmyJQvVABZWoZGc&#10;medxZg5ABToIrYV17/GaGT1D0/yTNMnSXWnD6ExijXJu3URDkPF3qlwRUKmuXnWaalyLrrJq0k6m&#10;nJtDmIyeLZhH4+BiXtwzCq9Bv4z6DiN7tjDP1ngAgDxe9FR7GC2HMlS4KGwNZ/MvpPs/p+EfmupM&#10;X5CNvoRb6G/3Ibpj2l5Hu1bVukb/1VEA5l3oqEJhnLgcaSFXpsU8S/lvl+OUXgp4ocLVPH4sl0S6&#10;VE8dp+h+IUVkc6u10tzKvbSAQKcFcCK5cCPZcCYz+TyTC810NCcZ1RGqQcpGc+WIJGQ6mG97c0Y1&#10;yFoP1iZXrjqOFYnrrNRVtpW70K1EYBIRjxaYAe24kBjAMrZEc1mVbS5PBG/pTC7bqnTR2XJddLtC&#10;b11Efr+2WFOl/6uGUv+oo6l/1FXMH7XkXay6Rv1eHuNhUVX5158AS0mI2wpwLDUAFlYhQKVERfqC&#10;KjRT2UptiJnEpc6kVI0/XzUI4Rqod2sBJLXJS6nJ+laT9a1R0zEaNjJYKanrtWMPPTkEEF26cZfs&#10;ZT4+uorGY782396gBadyqJuJVTqZwnNQPq9b949uZdUOQGVXgrIxdaYQITp9ZQIxqkt05PYxpgDU&#10;qS+fEOFo9PRQh3HzpS5cuq/TJ89rC/KJmQQsxcTEy8cnRK5eYXL3TVRIeJZi4xZqetZ2TZy2Uj5x&#10;mXKJxZMWxxPPlRMVuTkrjTnciiXrjk0iYrgkdCsob42rj3ViPARtEh8hcOMnQeICMEwwpoCKaVSS&#10;xkUkangga1EkPMvsJXQQHdbyw5dIerulrQV3tL3gNlqdS0wV2xWVOYua18kKTcnQVKqJczdsVd62&#10;3ZpLi2geTy4Tz2QiXUNz8onNpEKEbOToJZM1adMULkK8Lg/nKPfoHM0+Ok/Z+/OVvom/24IUKnew&#10;LKxZrqW7SIc8eFJbT5xXkR5WPTXUbQS7pyP9y1xbZk5SXPZURUybqKCUKLlFemmUC5m343qjZ+Ey&#10;1Ac3cOu2gEobRk8DVNoSYkz2aMOWpKO3UZmmrXlRtwZYOnB6huTt3okKjl7q6zxeFhFeson1kWNS&#10;ANNLEEg9QaMjHWSR6CrbKRMAF3/FrklhDZqn/JNLNJd3lrwzqzV171y5I3cfHWshy4k2cp7hJg+S&#10;630X0vG8wFWevJhsJtpqBGfmZsO7qlzb5irXGu6nA1WanUlY78i00oYrVXuyVwwyt01n2XbnYmIa&#10;xhmVeMJKHeQ+xFELJkLaulDtOpzA6F5jFMu659S8kYbXMlHPatWJM6yngQ1aygxhnR3eG8vqdZRj&#10;Sh3HWiISVuTBe6RC2hI9SeykkWH7k2T9nyTw/8zhlGwk8BudQQagZPPM5OcYupZ0F0rI4Ff483+O&#10;HY/S1kKvXAfjT2mh3a3Kojb9XRdHNtVHQp7wFjDl/C+wLGIyWcLpehkn6sV833w+z3fh18YNHe+i&#10;vSilF9RuqblwFPOIKViIqCufd/psgCKHaSUHAJnBeXZ6pT6aXrmvpvJzUgCXSZyTIzkNB5FDa5yV&#10;vSB9Xav0lFPFLgALoFK5k0wrd9A44h8tIGnHlGkts7JtZM1Z2blYIyUTbr2hWjedZKo5BxAVQPau&#10;hdSN+U9VeRapRFYKYAyweP9eUzbwLf1+Z8X8n2LI9ovpP0VLACyEZZeuqr/K1VVJTsqlAJdSlfja&#10;gsOpxDRVjT9/NUKiqnLpMeFNwci5rdlgoGrUY+U1Qq9bmsnSOl6z5+ynsxjl9i1OrISK3UNlehsx&#10;2JHH+7Tl5motO5GrnEWRmpHkodwQJ61P9de2RXFatzEZLUYKladMM5uTNGNzGqlpC7Tr8kG0Hncx&#10;6lHuRW/OZeTyp88zFRy6p7XLjyglabbsrXzVr5eZ2rUZSvXqcLXuguyhv5vGmEUqICxP/hwFHBHH&#10;2UVNkm00ABI3WbZMIZZwJpasQYZWxW6iYTbkxwuVtgk8hjDOAJtJssbBbJUwiRUJ3sVYjeBfLAGm&#10;seHxGhMWj2FxpuII656xbq/m7TiGDuc41cNHlL12hyJm5MsdUHKNTtAE/vvAyWm0WczTpEUrlLqC&#10;XJUV6wGVtYqctQDlbFYhsEQvnE5vEYl0a6dCS8wAWPKVf4Jr7fHF6FrmKnM7lyPU5ZGz00h6nKcc&#10;MlnmbzkIwHAVco0PUGhmktLoOpm/A+3IsSMoXI9THbCHEXGtJs/JlUdMuIY7WqjrqP5q3oewaSOC&#10;gBduZQjM8k3aACoAC2Kzck3bqxwXkvJ4cSp16MJHJpi2gE/7NuhIYOM5PXe3JTzKy1FDfZy5FNlD&#10;7Fqpv894DQm20viJAAVkZvru2ZoPEbb44nrlnV6l1L3zFb5ikkwTrTQ6ZpxsUu0AFjemFQ8F0Zvj&#10;z9phA+k50H0UdR9tVKJ5Y5VrCaHcro8qIGevCsDUa4tqmHKuClyFGpK/EjnOS7MG+8jTiDLEYxJv&#10;5ad50RnEJvgpZTAB0axKES07yKV5E42qVUv9qtdSn1oN6fFtJnOmFTd+fed6DbUrmFPvetoNGQd/&#10;LuQaNA/ehBIyQ5PybbojD/EIZK/8MvJVuAb9nMXU8n+AhcbHH3BDnyfZ6BN/t3cRpnrtN0J3xhMD&#10;0L2WNjcqTidzUT2w6kTzIW7mVDQsnEZFW+SvBYAVoKpFxmpEpGMeH3OYaDhpvwyx1xbO5EvqdSYf&#10;BMUqvMpiLiazmUBySFnLo2Mnj+/LRTyWx7t/PoTuTDQpU1ldJlboqXiuR1GEMYWxKvkyxbgCEM6V&#10;u8kRfsWKicUUcBnDxDKay8/Qks3hVdrJCWAJKdpEi8u11wk0JZfKYwDkv9lKTkpYsZoaSNdyX4yE&#10;I2gyNP1vdY3DUDgY93KHEtVUG39QGTJt/0v0xH+KUUaGtL8YYrkSFRurOKfd4sRMlizkVqjx4Fxe&#10;HjdxRda3yk1GqCpxBlWMwvcGrEVMLA1ajJO5LRNH/m5tP3hNR6+Rkfzyke4Zfpg353TooRHWTnDY&#10;5nQlRzprkhkZMX0HaYmtpQ7MiNfO9elaeZAX0YFUuIRM5e2nmoarx/rTO+AuznM9IfrjzlNC4p/r&#10;4OFnWrm8QPFRi2U5lp7mlqNpX0TtDcDVbozDvslQWhJpUhzMqh84U54xOeQwp8ohfipXUaYScnsc&#10;ELfZJXHZSfjnumOXlCwHTIUOhk/IuEAVfjR8QpNZd1L4Op8MuCQzuQAq/BrjYwEbAGpcBCtU7ORC&#10;Ejcyd4kmL16vKXQPGabEkOn5mAQnyyYsRg6YdR3RzjigkXFLTCErdwZgkqcoI0+FbqIghHb+hEWF&#10;zpqp6PnTucqmsmJNVcYuImIPz9NcmjWMJ+sAl9vdeZylcxSVj6ua4O9JC5cT6sbktnqniqQunq+c&#10;dWu0bO9ebTldoP1Xbun4ncfaf5nT0wkyLhmVEmblyzYwQAOsLNXL1JLVyE0jnHzUfaytGpKmVokz&#10;c8mGbViDuqgSgrnybVC3cs4tx7pUuUM3VSbzpEJ7ktLRv9Tu1QND4wA1GtxfLegnajF2iBqP6kME&#10;Qx91BxgsklwVx5kr58gS5Z1Yrmw+ZuxfqISNGRqbQHqdD2fxxDFyy3WQz0JHBS51A1g82T3N1cWy&#10;f+Ea9Ce1oWWaGUQyVwNApQry/VrtsCQALFXghxpQf5pkH6bMfq5yKsYEUq6FcifEaI5fvNIs3ZB+&#10;Y9bjkhTWur3cmjejIQ8xFyRt/5oNNah2U9k07yiv1p3JxG2ty6R+/VqziBUIbxDA8msOknquPF9Z&#10;174YmpRpFJHNQG07y5hi0JiQDvcLB/NPIim/4wcyQpw+TbKmj9lSr8PG6IFbX50c0lj72lfRhnpF&#10;tZ361GeOPfSFUKefUykkm0W74TzWq3lMQjyaD5jk2yK848m00neaEK9T2bKM1XR+rS5aiG5kASCy&#10;AH1HPuAxB0L1/zx5qGBno//IB2hmMQlMr9oLT08vTaJ/Jx6iNpwnoGpXeTKpTGDycK3Si1Wouyy4&#10;Bo1Drj+SSWRU+TayIqjalWklHQXs7nKddaUE53fiDA4TE5lTsqGGAxwNi5VRYwSGbQjC7lGivrqX&#10;qq9WAEvd0tXIr62k38m0/Q8p/P9lHfqDbxvAUhz9SlECsf+q0VZ/1umiouhvivGCLUVFRwUUv5VQ&#10;AlfB31QFoDGuP1XJ8K2FWnjAYKp6E5dq+dqj2nf6nK49vq3rzy7gkt+pzRcW439Bjp7pLxcsHyEd&#10;mdRash7Ss70PkdouNEgr9xovokzNBFjmHp6jpYeWwT+shY/YrR1wFTsoYd+86bKWLz2nxLjVMhsX&#10;rQ4dqAABVKpxbatT2D1kqpqUnDXm+3sOhweMzJFbXJbsogGWxFQmFaYQJhRH1h7DtWyXiB6Flcee&#10;lccRx7ATthfHZEAAcHFiYnFMZpLhsQV4rAEjK3QtxupkDkdjgIspK5Hx2CYQXzCZXNzMfAXMmCPv&#10;tBzAC0AytDBcj2wAFTt4HHsuT7Z87syfw5uCM5+pGfKYTH6u0U3EEzhjGoHfGTQKpFIJm6K0bdM1&#10;69B8zT+1TPNOLVbOoTx4ljxN25anmHnTACXWJsApPn8ZTQSrVGTF7v1afYAz1ekLOnrjPonebyCn&#10;3lODStH6xdsQPGc0nb7ZUJDNFdLIPWaywmG0k+esZJRaKveENHVHSFaVNaN8y24q37q7ShtnaACm&#10;MiFLlVHjVmJCqATAVOqA1oX82WrERBp6kmqG8xj/UNUe7UjIJ7FtaEf18Bgpr1lRTC1zGb2WQBgB&#10;LAcWKnrdFI2KJbXOqa3MkkczsdjLc76NvObZyZt369HhY9RoYEeVbNZERRs1Y3ri/N2cbhkmlQrt&#10;EMjx56mD6tKEfJbGWBBiHUOU0stOthC3Pg17abFXjGa7BGvSCKIABpCfiqcoGDB0adJMpkwmw+s0&#10;0QD0K8OpT3Vtz7m1BR4YakWeUy71C3+EluBknpvEFShYH5lEPqUR5kTswQ+8Qb+M9ed/Jfy/FiGK&#10;I3flK9L+jyn2eptoqTcJ5HhEjtKzYOIPOfsfGkjuSnsTratVTHtbVdQLp176SfvhrynmrDq2+I/I&#10;wJ3jiE4GYJlrw69NUVk2KffTLPUOHuoYk+XCBl00B9PfPC4n81HOzkfnMY+6i0VEKs6F98gny2Qe&#10;yfb5nNpzELnNhKSdAUmbSfXFVJLsEwCLUM7HQShbg1ht/CBtJ1CZ4cRjC8CMB3zGsJ6MpjPZhgza&#10;UDp+VsGBnEG7cgNQuVC2s1ZSzxHwe1U1pcCtbFkiPCtUV7XSpO8BNo0IZKrB5xVL4w/CbFikNKRt&#10;ifK4m1HhFgVYytZVicrNmFhaq6hJexVFyVuc61Qp4izLoVWpSoi1CX1E1TkxV0eDUwVyuiqiuOqI&#10;41q0MJedbbymz1il7Xv2MV3QTXV5G00PC7XqyExlr0/Er2Ml0+7t+f+3Pepjoi2b9dJalwnakjtZ&#10;a1GVLj6VywuIfGPOq/PRV+VsmoOlZKlmz92kGambNSVxvQK952jE8HDWL/Qy2CYMEtkEe0R1fv+q&#10;5Ns0pL6kdW+yk8cHk8GSJ9f4acjv01h3yFdhAnECQByS4mVreH7gVAxQcQBonEiFcyZnxdHwBRlR&#10;CUwszjSO2heuREw6AJKxNhkXI+PUbBoRz8P1CM7FABnrmElwN8aaNUXj0cCYG3wMQjzTSMR1aGTG&#10;AyrGf2/LOuXElOQMWLnwa3tMnkqOLvm6PEZId0jWVEXPoZBv0WRqXacoGyCZd5zmz+Nzefj3OAiJ&#10;i0Bu4jJ6kDImKzhzhsKpdg1j8imyi/ClPbQHHr1+Txcev2IPpWv55QedRpZ84Mp9rScoN3cd/bEg&#10;UWz2Qprs12jW+gOk4J8qTOqevfWAQmfM1SBnX5l0oroSTYsxsVTiRfwPsBgPojT4iopERBrTS9XO&#10;hhkQoIGDqQoHU43/g6v3aavag9qqydiumLOclMR9POfwMmXuXajJO+cofNVEmU4kc9evu2zS6dSd&#10;Zy/vhTaaMNe6kLwdQnVJzW6tVKxhExVHql++Gb9XU1S2SNrLt+2qKkxPNcleqcafoxFgF2EfqKTu&#10;8D7/rsXHMVofnKTppIUlDUZ5CsHr176dvNu0kkOjJhpbuwEBT401gGdE/RZyhqNxbthYM4iN+Equ&#10;7a+V+fAcqfQvR+sDvqDPxoSCduUX1xkZZC1TjNDpaDFqXIjCb6Tvf0a6/3GKvd4nASxxY/WYPJzb&#10;nr10waa9Dg9poO0tKmlVlT90sG01vXLuWwgsAlh+ZVmT5WJHdi6RlEaFar4Vvwf+oSxLzIvj9TLG&#10;THuG9NWs2l3wB/Ul8Lmfsjgv5xJjMBeidiHAsqByP82vRGg46tk8QCULUMlEo5LBJSidNWcKGbFJ&#10;FVopGmCJADzCq3VRACuQDyuRO2uOI481U4x5lXayq9BSEwisnsnP3Yde5mKFTrpWvosOIZpLLd2I&#10;BsPSNEP+pT/oA/oTP1ApJpbqdAJVK92Q/us6Kk0HdvEyaFfKmXANqqL/KVZJ/8Z0WKxcY4rIWqsU&#10;cQul4XTKoZepxGRVlZWuKgrhamhVTEiuqwKoVMSuUBG9TA28Th27e2iUeaQCI+BQ5m/Q5gO7tOfM&#10;VlShS7X+eDZBYVw5UDs7Ow6TRaf28mzVRZHNeyit02Dl4AVanhalFRtTtewo+ozTAMuRbM3eka20&#10;VVxAcqcoOIzkNPsMWY5OVB+CnBoAblXgrAovUwRpmbQaA01gqdptxwMqzuo5agJHkDiFZOThQM4E&#10;KKYyeZAaxwvZBdBwTsLrA7A4ACzG9OLIi9yZ9ccAFif0No44mo1vuxCf4MTE4gjPYsfEYnAz1gCD&#10;BWBhHsGZmseCNWd8FJcjPjf732ccp+jRoehkAJZxXJ1MY4yTtXGJYoJh4jEmF8dEfi8yVdz5c3mR&#10;D+NFaJMXKXCBxGZGzmZiWZiq1LUZmr0XP9CJJTSXLtSSM/M1FyI3d888SPAF9FKTIsef0YM/n/EU&#10;OX7ltk4ijjmLI/LKMwNYjJ5X7Nb4DY4ANhuPFWju5r1KXQTBs3ij5mw9qrXHr2vr+XuEwNzRxrNX&#10;GS2PMgrNUfuxDqw/lEUZvqFOaEh4qiDvLwQWJhYDWP4BF4rDEK9V7doJl3Rncl56Iv1HYm/amxzd&#10;ARocZKWgecnK3L2A3Y5ayq35ilxFVB+krWniaDln2ch7vmMhsLjmopFJM6c5AGK2NWfJ+k2ZWiix&#10;asLVqjG/J+VjZVlbKqAINuGpCsC0RNMy0SOaicNKNsXJSB2LnDs4TlPNbJU0hKgALADebVvKs3VL&#10;2TZoDMfCKgS/0o9VaCiTi2m9xrKuWUvLSSMzsle+L6OMbFEyHAthS/NQ3HJW/klY069cJhXjtGwA&#10;C6K1X+hbviLz/0oWy5dMzsuczz8mWehlBFGHoUN1n7rb89ZttX9Aba2rX1rLyv+mY53r6G/HPvrG&#10;z/mVYor72ZKIS2t+DdtCcPkx24Jz9hjMjWb6Os1cd4OGazV+rnS0Jekm/ZUKRzLFmEQY0WfCqeQi&#10;lJsLWTuXj/nEReZyWp7JmXk6U0km4JFZqZMyELJN4cU8sUpHJaJPiaUGI4RzcnDljvKHW/Hgx5wq&#10;tpEj04Q/AJTwV0MI2vY6zo9fhAg/SX3GQs7D9sVMVJ9rT8k/i+uPchX1e4UaKkHXcpUyzVQe0ClO&#10;TWrxsrX4vhoqRgmZkcJfpER1sljq6S9qO0rx+5Th1yvPn6tqddz0OIlrG0XvKGsrYoqsyBpUFutB&#10;OVagZl352nCepvBJa5Sz9JDW7bus/edv6SAisL23Dmnz5TVaTZ3vwh2pSkQY5zBqoFwQTYZwNYzo&#10;NEgTB+CXsjTXgrRwzsIpWro/TYtQ3c6n9jcX013SUl7EofYaNNpRfXtNUJs2DqpPMr8JEQpV8VXV&#10;bDFGddqO5TAwjuOGuZp1dwBUvDTCIUierCfhRIV401bobGSrwKE4JZFfgpHQFWBxIIvFkW8bK48z&#10;04kLE4uRwmbkmjjjZHYhi8U1hTS5yQCLwbcAQMbaZGOsQ3Al5oCGGQBiPAa4mHF+Ng1BRMczLhSt&#10;C9yK8RggY4CLGYBikL/juWDZopdxAFgc4XncjOxcQGUCf0YjpDuIipG4uTPx6eWgss0vtNqsOr1G&#10;ay+u1uoLy/FSkQN9kCPLXrhYKJUJgKJ9RAT8TaSKXLzzUBfvkeJGYfuN5y90h7Drm68J4H1mAMtt&#10;LOTHlb9xO2e3LcrfcpiyoluFN/KjD17r0L1nBO3e147rt5A875FZSLzq9RtZOK2YkH5frTCsGpDp&#10;jDmRFaQKpK9B6lY2DIxdyEnpCahgUOxI9GUf9C593Kka8R0PqmIMnJOMnHguN3SmpG0LlLhppiJX&#10;xMkDZ68rxjHPeY6aMM9W9jPQySSMVitzVp+WnCcbQ/RxBi9Hhm01gKVyS0yHAEqFdp1Ii+usakwb&#10;XXsO1zQaDUNaDJUzRraVXuH4+gI0aRwBR0PJZ8Vk6d2iqXxa8eJo1Bxgqa8BcCw9qtVVfxMuQ8j6&#10;rWvW1MEow/i3CHFaFv4c8k+WxePjIQIBte0PHMy/DJ1KHgZBslZ+LiTegDXoC5ehr2h2vma4Fgri&#10;viTiYA4foVcGsODXOjWuiXb3qqrVtUpoafn/6kzPRvQ099K7wAH6MWk0WS1mJPhzPZplRecQgrk8&#10;gCV3NBm6xC6mj9N5996a06oF/ThdUNjygmFlSQA4pnKOncqLcxoXnjwAZy4Xn1zWm2z0KDPx92Qb&#10;6lzAJQ9eZSarzjR+bCpTwkR0KrGclSMBkihiDiLgO/xNWsqDi43hLg4lYGleydY6UB7dCmf7c1yL&#10;NkO4hhWvpg7ESZb6q7j+4tLzJxGev1eqDYA0UgWmnNLlm+qPCvX5fhzNyPeLlq2u/6JfKVK8LsDS&#10;RH8BVCU5axtPOf781SBtawIkNRoa/clmhZ+bwK3U4GNzoiDNHVIVNXm9Fqwp0J5ThLbfea1bFJlf&#10;+/u1Lry+R77PSb5Wt2vT4aWaPy9TkwOCle4RqinWPoof56SJ9i5K9nZR1pQALV+DCfFAmlbgGVp0&#10;glbBPbzAaLAcSENoA76W61OfUo1smIq1x9H9bKVqAEztFuNVt42FarUYqwZtLSmC99Zoxwjyl2MV&#10;nZWjiBxaCwnHdsOd7whwOKJRcQdQ3Al5ciIJzpnrjwvv9EYanNtkUtnIuHU10uIAFjcjehJgcQRg&#10;HFifbOFjbAAEa0NA97/AYhr2D4iYhxEWBaBYBEVS5RMJGOIpYk0yN8CGx5hkzNG+WLI2WbFKGQBV&#10;yOnw+7tPSZbnlCmawNrlRRRmBNXJqSsWICBcwpWJOuRDa/DyrSdiYr3WnFulFadXaDFtposObFb2&#10;uvUkDxC3ieDPDbFfkYv3nuj8XTIu794DXO4V9i5fecxt/vZN7TxzRgu2bNXUBaSoERC9Yj9J+9ef&#10;04z2UQXUb5x+Tpfr0xc6gDt58aGjSJQz1HzoOMCja6G6tXo3NAdEFBigYnysgoq1ChqYauTNGlEG&#10;RlZK82GEKzlSjuZvp5FB9qh0rTm3eSHRZ6/bPE9Tti1CNLdQU3blafK2dIWilJzARchzLvoVSEur&#10;NEK/w4er8Yh2AAtfsOTXloBfKYUauGozpqI2EMcAS2UaDqtjkDRhHerQgXdyp2gFNOyv0Ea9tS44&#10;XlPtnRRPtGXCwGEK6dBJ3o3hXlq0AFhaaCSg0sekpjpVqqYeVWuoK2FPjo0a6GomYrgNC/Rj7Uz9&#10;Wk1/z6IQgAPQ4LT8Azn/L9L2fzHBaAFSfsKcfhlrEF6h7zO5BqVjOoS0/Z5ooU/k174KGKTrth10&#10;ZGBt7ehUWStqlCBp/k+d691KL+z66713f/1MHKVfGWaob+lwzuG/zYVXmQewzGFiyTLVpxQCiGzo&#10;vGnUiJqNTkj1SXHjpBwJIZuMKG4qQdoZnJlzEMrlMsFksQZlACyZtAdmo7LNZ7KZw8k5h1Upk/Pz&#10;VEjaZFajRC47CawkE6ksja/VnmDs5vIjyiCIdSW1dDPtZoW6wPpzrkRbHecEnV+hqUyJ6qyOc/mv&#10;cuUhZivpv3iA/lOhDpNLg0JdSnH8P39gMPyzQl3k+zX1ByTubyVrsAbV42NTFScGoQy/bll0K5Xw&#10;OlVrhB4JAZxJwxGqw0WoPp3KDfi7tOLz4X29FRaQp8xMmjW3XOYM/FR3H77Tq3eU2VEP8+DzO936&#10;xBvoc6IBztG3s3OHti5ap12Ltmjt7FVamrNAK/PytGBWujJnRGrOykS+1qcSnTBVcw5O1rQdyXwt&#10;TkG45qRGPYk8hburAqdSEbd4FeI5K/OYEBBWwyiL5zLUtIe1BluFEPPKaZfz8MR5+YqZQ2UqVR/u&#10;kP2OrECOCbwAJ0azfsQCKAAI52VXphE3I3WfNWgCiWzuKXEQsYRlMz24M0UUEr1MF3YocG3xElkz&#10;cVgilDMmFQNUxoXAo4SyBgWj5g1C2wKwmPO5Fado88IfI0AKPmY8oGKNTcCGqcWRFciF38/V+D0J&#10;8PZIgWvhz+CH6DNxbr5yNvLvs3sT+dL8257cgZdop7Zc2am152kyPbUWYFnLxrJReVu2KJauJE/+&#10;bl4EfBc5R/fqCQREx5Ann7p8RmeuntZpHI67j+7T8q0blb5grkJIEk9BULOB5rPTZGZepZ/1Gl6E&#10;S9SZFjz/W/tv3MGhfFqR2XPUhsDiSu1ZO4gnMArCahBcbUwt/zxdARWiF/owqQwgUW4w/qNxAwsF&#10;dGOCnPgLuzCe2RHF54p/CJMhGZtTdy9XKuRZBme/1F2cCLeSl7I8RN4kqNmxEo2dOFo9PfvjpG6H&#10;hobTJErg4lxESnO5qdC6nSobmhuk7SZMLtVaA3KtuqoTatxUlxhNIEMjtae5VgIsSbYOCiMIKKIn&#10;eR6cyT2bNpU7JLB17UbY8WsRSUlcAurbzlUqqRW1H4Fd2unZQoyH7JffUNt+X0IfEK7jL1ScfqWT&#10;+etcpPYI5X4AKr8WAizs9YJb+T6TAnhO0OLMrElcciBvPzGx/O07QDetOujMQCaW1iaayxqUV66o&#10;TuAmf2EzQp8nDJaih1P8bkq0go2+Z+MbmkWX85yx+pg/mouQqb5FjdHxYe2UUacOrX2dCp3JAVyD&#10;wjDhxbAGJaNRmQqROxnOJRlNy2REcsl0HhuAk8nnM+BcsrkU5bIqZVToplS0K+lMDP/wLh3oAwJk&#10;mF5iMf9FI9uPK1df8ys311F+/B4ivGvlempbxe6FeSld/lNZFQhrMniVP8oSh0AI9h9lWXFYhYqS&#10;pfIXDuWiAFNRgOYP1qH/cGL+rVQVTs2sRRS+l+V8XQVOpzrAUgsPUz3+v2pCe2Fr/qztmb46EfnQ&#10;k0vWiDqQ/b18NNkNw2DmZu3ffUU3rr/S38++6RvOXjx4evULgPnyRrdITbtw5ZIunKL4/ORVMm5J&#10;KaQ2tODKTZ08SUnenk2avQE7yaZMiriyCH3K0dIj05W7L0MzuRR5zwhWL66YDZu3V63aHVWfCpMG&#10;1KfUpbmgHr3UxgpUo8MoolFtiCJhGmEFCp3BBWrRLCUtzqYmI1UeAIZD4foTzZoTyerDR9aQf4CF&#10;eg+mFLfJMUwoUfKYGsuLHWAhWNsN0HFlunAxLknGVccQ03ERMgNIxgUj6w8CXIITNCYkiTdn0un+&#10;9/vHBjGlGGCDA9ssHOIWItcWUHGE5HXgGOMKEBi/xwSqRCYwpbgT0u1NA0BMLl6gVau1dM8W6JC9&#10;2n7yMAmOhwuzkrbfOKINl/do0fENytu3kriGlZqNvyiNLKLgLLJ3MyeqyPmHTwEW+nwKjuvgqX06&#10;eGy79hzaolWbVmgajfch/MYB7HqZS5drG+lUBaxAN17RQojB6dprCqAheg/dfkiGRYHC6EtpPWIc&#10;vAoFYcQT1KTS1IgqMMhaI8ja+NxIkas/sKuaDO2spkPaE9LdQ0O9rfhLuzGeOTOaOXNOQ6cyI1DJ&#10;m2dr2oEVmoElO+f4fCT+WUrbk64oohg9cfhapqN/iRyuDg44l9GvlGnSUmUadFBJLAYl0dSUbdEK&#10;YGmj6q06qgbAUgMit1rLLurRa4SS7cNRlHbVfDNvLfaPUpyljQL7D1IgAOiNLcHDABYaDa3JtR3G&#10;lNKNRP725csR+FRBHelnnjpisD6vQnG7Lk/fFifiDwrStwVwJ3MAFkyCBrD8YIL5iQjLuAT9Ayys&#10;R9mch2egR6HAXYZEn4nlbegwPffqi+mQpLjepNA3KqsU6kVmViyuYwRkPbIboU++w6S4EVIq5e9c&#10;hr5wbv+aZ6P3+WZ6N2usvqWZ6UPkOB0a1pFOnwYENXVRGO/uYVxQonEYRyPrD0eXEo27OYEc2ESe&#10;OF6kiYUxCkMoFhuCh2gwqxGnZ7Qu01DaphGAnQ4Zm0Y0wRRD5IazOLZ8c6UQE5lJLkpepebajn/n&#10;bKXOuklp2AXAa1GFrrIk1LrJf6vQDMkJuRwBTtRylAEsSiP1L8XnJQGUEmWbQNBywWM1+i+ZK/9D&#10;L/PvkLjFStRQqT9rywR9TGN+/xaAW3vyVvoBKqMxHFpwaraBV3Emrc4T0taz2ihFtnFVhlmyFsUv&#10;06Et53WXdPo3L3/qK0Vcn77/0ltqeF9QvnX/8VPdpIP4Dt3ed++80G3eVK8/e63rL17pPHlAe68g&#10;bT+1G+5gE4FJm7UJLdWmgmVayRVk2SHMdyvRgvhYq2WH9qpfo0Vhzksr3OFN6U5q2tKmcA2q3Xq4&#10;+pHx451gnF/zSXVDQr9uIeAyU0GITz2mMK2w+hiB086TCZ9OjgJYYgpJXFfIWrfJ+H4mRwIsKHen&#10;RAIu/0wtrqwrzsYVB0BxMMCBdcbKODEHAiqsW6P94zU6MFGjib0czveNAmzGAjamgTihQ1h/jKkF&#10;YLGCg7ErBBbWKohbV1YtdyJM3I1GxcJr0BRyj1KVtmQ+5sLt2n7qkA5ePKHDDB2Hr7Ox3Dpb2KCx&#10;+eohLTu5iUiJNRg0ibDcvwaAWUIqZ7YSCTorcv05++hdQl7wO+wx/A57ViNtXqz8RdlKoOMkKC5C&#10;E7MzNHfTRpj1CwiECJH5m5pGwrGuvv6h80ibD996ArqfV2D6bLWit8W4+FSDp6hulLADMFU7G+fl&#10;noWxlo0H91VzgqPajoNbseiubrZ09DqPJE6BStZYdx5nSCbsBInOiliRyqSyGGk/wUsnFyH1J3Dm&#10;4EwlbSG8d56Pxk1G1+JHEbgZJG2nlirbGO8SLXdlGnVWWQyRFegAMmnXDg2LYUGgYrUN4IbWZkB/&#10;ckesAjWBis2NE+KV5xagaDMqMsnnDQJYJjRvxdWnYeEzvkYtDa9cVT0AlM5lK6oT0ZQ9ipXSUme6&#10;hjcsRhiXxpRC+yAVp18R6n01kvMJujbS938uxg9kgAq5tjLqPYhH+Ab5+gOe5PtUc/gVU32MJtmd&#10;6pUnXn10bmxL7elWS0sblFTQb0U0pVYF7R/VVzddRupdCLUT8UP1OWMMv48TzYpEMazgWeau7wuR&#10;8aM+/jDFQcdsBysTMA2rg86GKSSU2MQwrilheISMGIRA3mVjMO3FNWY64/NowCWOq8YkgCcNTmZG&#10;Da4jgM8Mg3sp5Fu6Mb10UAocSzxRBcmoYDP5PK9kC+2EXL3AJHGVn3MefcturkuxJZsRh1BaJn9V&#10;Zb2BiCUgqwRAUrZ0E5Up2whupZFKsSoV4/mzcB1qon9Xqqsi5U34+SYq8Wc1VfqjtlohvuvLijYU&#10;M6QpuTH2mA3dABVXwMSFSEgvgMWXHBmXKkPlQUWJf5cJiia3eN3sHbpy9rGePvmi1+9+sg591kvS&#10;1B49faPb917qNt6Zu48/6T5ZsA9ZlR6yKt2nFP36OxLsXz2l3ve2dt6E+L1JS8StMyTdH0F1u0mb&#10;j83X6q2ZSskIlxn6q75MxcPq8bVLSVlL/jwN+bOZkMjXsBOlf66RiprGlDJ/LtMPvqRtaDuWZhFE&#10;Bo8yCaLW4FUAESdyax0nRkDkkgmURKEZIOM6iWcyb3qTQ/8XXFiZCM52gdx1NAR1rDG2AIp1OPqV&#10;kESN8wdY/AAS3zgC1BIAmCQU6DFMMHAqPOaAjBXcpxVRmAao2PJrODGtuHKOdjbWIIDOjYI0jykZ&#10;8kkjJBv9StK86Zq9fqk2H96vo5dOIQi8qPP3r+rs/SuEsl2iPeO8tl07Cghv0xKc3UuPr4GPQs18&#10;fJXmHeR1uiNPRW6+5Mx8/7KOXmTUOQxS71ishWRYpmUlKiIpSKFJoUolKHfBltU4IE/q1H2I3ufv&#10;SPemJ5lO2AICe49SPL3h9FWFTJuj1sNMVd3IloVHqcraU41SMINXqcIVqH7/Pmo9ZpA6WxGnYDcA&#10;bqW3+hLc3XE8EQvjuqsvTujRAahrg8drWLAFRG04qxD/5xxZrNyTCwEXfAon8pS2l1JspoGxk8ar&#10;K2tQo1FdMR5iJcCzVK4RWppC0hYupwPxDfwZ6vDnqYsQqi5K3Dotu2r4YDp1LP0V1cVcG30SNd1u&#10;gsKGjVFgTxy+kHPerdrKqVFDOdSri2zfRMMqVlBPuIJuZSurc7HyGkgo0Z4wJpAtS/RpDlWm9C1/&#10;I3H/az65KtR6GB+/zSOOchHAYoCKMa3MxoBIgtzXaRZUpo7TF4jYj7HD9C58kN7QkHAbh/mugfW1&#10;qE0Veo1LKqJ+VWUP6qk9rpa6yJXsUZSpXk4EYGZZMCm5081MXMImfo/1XJ5wN39b4qU3dD0f8TFT&#10;Tt++iiOKMQDACIJPCTeyVQAQb5SpfkwmgXhsAgCbAFaJMLiWCNaiWL49iZN0Gj+WAQhl1kTfwpqU&#10;y8dM1qFJgElKjfZK5RKUjT5lXak2AArTFCTvHfiZ0/Agc006adxvVVXv3+VUDo3KnyTr/Vapgf7C&#10;RFgcICkOiJSozMcqLVQUg+GfxsO3/1upvv5NiFbRUiYq83sV1YbA7UnF7dC6vTWsRlfqbrvJlKhL&#10;S4KnxgMso+GO+nJG78OfvwdEdHfAsCvPqE62mpG4UIf3kel644Vu0F91+xkHiSes77RnXrr+Qjcf&#10;fZaRGnmfHek5fd8M33pJytqdT5+pHP1CEfpHXXgK4fvoJZwMfOKLWzr65BTgsl7r96FtmTNJYa4O&#10;cu05RG7tRsoeDUtvJr5GdYnnaN5XHYdYIoZLVtysHKpGSV3bsAhbAALPRZn0LcegYwnlvBwJoERD&#10;xNLnnBgCzxECsIRB4BrgEgn4hPHgN5ocxvRigA3TDXoXR5S2DlgB7CK5CIVDvoYysQSw9gAkY32Z&#10;UBB4jvNnagFozIJYe4LgYYK4+kTw30Uaqw8XJwDFI56TMupfV8DKhZI0DypGPFOo9EjLZ8rKRYWf&#10;q0U7VmvnqcM6efWsLj28pqtPb+n8wxsUoF3B3X2BizAGxpO7tJx1aPXptdpwfo3WX1itlWdXaMGR&#10;BSpy5wMl68/v0Ch4TnvP7NPGfWs0f3WWJs2MUGSKj6LSWEly4tCyzNHm01jEb13Dhk2DPSvQBaaV&#10;888/6OSDV/xGtxQ7e6m6mNsSVt2dDFxOu13+AZbKrEaVOnakHZFzsvlgqlpHa6DnCIKfhkHa0l3k&#10;MZzslu5qMqyzuliRhu82Rl0JxB4VZa8YkrsycTnPPrVI8xA4LTyP6u/YHAUv55xGTGNXD2pGRhKP&#10;2Z4rQkN4loYk2DVl/UJdW5OUsNoQxLV7AyycFhtQ/l4fRfCY4daKMPNRChmlyzk7T7V0kh/l8R7Y&#10;FPyYbrzaIpxqRspZg3oyM6msoZUBFiaWrqhDuxQtpzGVa6oA1l7bl+gjp+QfZK98m03LIUVj33A0&#10;fwNYvs+DTyHl/SfJdj8NKb/hYJ5G5ME0B/0kd+XHJDiRmCH6GEywtBunWtMmWtW/oRYM6aTZnEJX&#10;BAfoAGXhl/Kn68HcFD3HFf0OXuk7SXE/94fp+8FIfdnNaXs3gVG7iMDcEqAXBD8dTnBUvtk4fE5D&#10;5V2rt3wMUyG8ipHTGsQlIxy1ahAA4s/KE0ySfiigEwr3EgHAJNQfTikZObZcjyYxtWQCMjn8eDoB&#10;TwkQuCnkzk5FpTyXaeWEETdZuovul+qoq/AgO+r3VhCrTqt/laIVsrpKVmqIFB8AQeT2ByvTn1yK&#10;/qrSTMUgfkugpi0OqBTnOlTCIHLhaoqWqonGpbrKE5tQl293qc31rkZHdcIx3cWkozpidmyPb6k9&#10;nqe2VMI2aTRC9fAK1WP6qsvKVwO7Qo9OhDYlLtD23QU6THfVkWu30WddQxx3UwdPsu6fom6GUfsK&#10;LYA3KT9/9OOXoAv18stP3f/0RY8IZXr29Zcev2Gaef5Jt//+SKEeafcf7mrf0xM4o+EcCCVLiQ6W&#10;HxdEV3qenbqMkxnO+J4t+6tjx34aaWErP3JTkuZMVwpv0NPWzyHmcTay96mARBgTuT/S/WBOxuGI&#10;4sLRowQBLMFoScIAF0CFqcUAF+dkQAYOxuBbXI21CZ2Lk0G2Ai52xtTCKmQdxrWHVceUVX4cCYam&#10;/kworEWmTDFWgaw8rEUO6LNcIphQoqfINSZFHpgffVjTgidOU1h6BsMAxfN0EnknzaJQnpUtf56y&#10;AMMV+zdp17mTOs7kdpFKkCtPblFhfIN/z6vaQ9TC5lMnUCLv0cqjm7QWYNl0ca02XkadXLBGS44v&#10;VZEb71/rMvFWpx/c1cEr57A+byOTM0txWUQSTCPzFZFXHIHQ05ana9n+tWQ3nCjs+Cl48pJphUbD&#10;5290ivKx7Reva8barfyFY9Vo0ECk9G1J8UdZSzSksRaZdDNe4F3UisjIYb50DIVaoAjEVBhrjQ3c&#10;RoO8x6rlGEPu31ktqfJoTYRlD3eIudlkZuwkrYqb+fxzhPVeWq780wsVuwHPRJqrevuOVKORhGPj&#10;SSpK/3KpxkwvLQA2hHi1iKasM5jfdzD+pgH91Jx+o3pchqzMIIdHuind1EfzXEMVP8JSQX2HypPL&#10;kRsmSrtGjTEZNpJtw7rkp1bkKmSiftWqqUuZiupGoLZjw+Z6jOJWpGx9QfT2BVD5jJL2qwEeeIJ+&#10;zoFfwTX7cyFZK8Ykw/d/yTDMhnb4gjAmpkDcol/5FTVEb70765Zdc20cUF0Lh7fTuhAv7ZudpzM7&#10;D+jq8dN6dOqYXh7ZqncY4b4dmKkvRyfp4wkqW08n6ssJ+pmPUflxLE4fDwTr4aYAHc3k7+RgK/9m&#10;veVdry+Xr6HyYUrxg2cJRVwWRbhTDO/60RSMhaPGDcArFMDEYqxNIYBLOE8MPz8JgEmBy5jKdDCJ&#10;S1EMXEsyp+fp+IJW4we6gGr3WdleesL16CKB3HmoY0f+p4LqEIRdulxtFa2Cz6dyC9aeFsQftARg&#10;WvIREEGmX9JwLKNTKUk+S0lUuyVK1lNxuBVDgVuMdLmqFeuTUdtajTBQ1ifcqQ7AUrcO0ybAWIfT&#10;bv2G1mrY2Bo/zngUuKY8nKDJ7R01JlRZs7ZCwhZANF7VjgsXtesUqfM4d1etP6Stuy/p5LXXhLd/&#10;o/ScitEv3wGTX4LnJXT6ix5++y62e338/Evv337T83ffuCZ90dkvr7T372vacP0A+a647TMhUt3J&#10;F8Le4m/tpgg7H4VY47a3d1WIP3EeAENCbjJ5JYRPk1USvzADeT1S+ng/jY/2Qh3ry6nXD5AJAFgC&#10;ufQEFgKLMyuSwbO4ACSOCVEADcQufIyTIaDjtOxIZILx2CNys0G7YhUSxTpE6LZx/QngtIzL2Qpu&#10;xZhS7AAWRx7nIPQwAIwb4OIeiZcoFoPxlByt2HpQl+7SSnrlqhIySYubuRKn92Yl5c8lk4Va4YNb&#10;tPnsCe29eoHyMjxS0CUnb16jaP4Ca+EZZCjHtPLAPiIXtlMYvwn/1SZqkbdpy7WdAMw2FblsdPoQ&#10;+lvA6fjw7Xtac2y/ZhCkG50TqhAyUKJQkMYiSZ+CAGze9kWsQ4cYh25TIvYCUHlLZwknZwqQdl65&#10;obk791J4PVO97G0BkX+I2prUkhqgUrVLB5kg3W8+Co9JgDnSZCea3pzornWli9YDg5WrBnmOVbOh&#10;XQAXAGhsX3qiR9AS56WYdZkQtyj9zi7WogvLNOfMYiXvSJczepABQegGcDSXbNlcxTAHlm6GVgb5&#10;fu1evQoBp6k5H/EhNRmN8xXAq0PCnT2xCBEWmA4nJCrb3k+xw80V2nuIvBHSuUAAWzZoIPOGddjt&#10;q2tktUoaWr2qelYsr16VKmsQCXLRVJy8XzFfXwHbr4vhV4if/E651c/CWg/ClphWfi0kOgGO5afR&#10;xzyLdDemlR9wIO+ibPQhimtOOIXuYYP1wa+bLlk21eaRzYisHa8jSxcQCnRN18nSuM0I/+TZE73i&#10;/9R3147p3YUNenk+X8+vZOrvq9P19uJM0t+n6dOZZL2htuLR9jAdnh6gaWPN5F6fXJXGA+Vb34iV&#10;7EcdxyCuQ6TLmwxVHIRjLDEKkTV5SN0PJfSpMIaSFSiAJwQSNwS+JYz/JhqncwLTTQL6l4mcgHN5&#10;dnOGvgGwvKg8QPcJ0z5Ur7/CORN3+VdZVcdUaEwrRZlWSlVtpbIGiFRqBcigigZo/nkAGr7vLyaW&#10;39ER/caE8h8uQ/+G6P0Xl6GSAEu16m1VHUCpxipUhTzdavVxM9MnXb2Jg2o1cOASY4uWxZazrxUm&#10;REs1amMvBxdCwmbv0pptZ7DuX9I2DgqrN+5QWvocJSbkKX/OTu09dldnuGxeQQh6hfT6G58N8PhB&#10;rxWr0Nevevrzhz79/CU+iB+Gg/mp87iZ9z69o3VXj2vh/g2sCjnyZ5rwJtg9Jjpcs6akaFFqquZR&#10;3JU9HUNvbiJ95WQyLyOEG41T1BymlUmhnHo9ZBntgTiNQ0XsBADGC8+PD4Djz4rESsQJ2lh5/nmM&#10;9ecfULEnitI2mo/I8R04MxsfbSKjmVgiZUsinnVwBIASQfFgJK2m/BwiM52C0cHweATDnxhPaLJ8&#10;yX/xZnJJnj5fl+88F8Oa3pHLe4Kgp2MERK0k2jIxbxZE9Sb60rdqzamj2gmw7GEdOnrjgg5cvKhN&#10;9IEt501vER7CJbt3afVxPIaX92nnnX3a9+AQHNVx7bl7REUukOZ96cMvGgm/U3L0kmi64yRtzVNo&#10;VhjmJIRqae7IkX0VlRVJhF82Ev+9OnrzjgrYXy8wLp5//l7HAZa9nJxXHj2h5MVLIJJ8mFpIbANY&#10;jNgE46natZ1MurdWM+ItjaQ3N8DELdNdHjPd5Q034ANI2CehaqTPqDmBUs1H9FQ7WgKGkWEbuDBZ&#10;GVQQzDm9BGAhpOb8MqXtz8KEGKyhkaY0MbbXX00bqCjiuBJkwlRGq9JkUD+K6/urvfNAtXYcqDZW&#10;wwCWvqrTqpWsxzko2jpIC/1TNHGso6KGjENtSxQj8m438mQsmzSSGcAyumY1Da9aWYM5MXcvW0pD&#10;apgANrWVOx7PzpaV+rJoKufeEGT86FIMTxBlZL8MYRxVHj9JkPs+H0KX4Oxv6FZ+pmEeZHX7Emer&#10;D9Hj9SZ4uN4GDdRTL1L4UdvucxmoE5kJuk404EPWzAdwAA9JWX/67auevXup168e6tmDAt27s1V3&#10;HqzQw4cr9OT2Sr24uFCvT2fq1fEk3dscra1xHorrNVTu5Lt6N+grF07E7qwqgUweEYBJLF6aBHw1&#10;8XyMpSY0mskknJUiBJ4gmGyTAHgVD1zObmQAT6jUmxR+uofoEEomn2VyqbZaWrGzzgA+9+A2HlcZ&#10;pKtwG+uwA7j8x0Sd/qqm6hXqqYQJPErNVipl0grlLKJFQKUo00ehoZDnTxLhfufb/4Wv+Rfn6iJw&#10;MUUqUacK0VvE6Gou30QVmI4q8+tWIT+mEtNUVaaV6o3MVbOhrarXt0aghjCtiS22DVuk9HZq3c1L&#10;Hr5khGRu1ZyF+7ViwzGeA5oxc5Ec7UNlOsZfkeG5WrnyiA4du6oLN+kpvvdUFx+9gQqg1+rvb7r8&#10;kTR749/72zfhbNFrMmPvQsKcffy39ty8rnXnjmgJL7rcrQuVito6ZX66ppNFsmhxjtavJJ5x/TwC&#10;nmYTqESO84qpSllJUNLCNPlOowOIFcgy0h0/jzNxB46AixPg4ga4EGAWY8SJ+JO2H47zGXI3wSgh&#10;Mx5jciHEKTaK03K07KMBDaYV47EjOc6OvFwHNgSHcH4sLIqPMXIhQsE1jJUnFJEbj9Fh5BfOE82f&#10;I9L4OEU589bp2u1XevP+uz5+/aw3X9/p0dvXyluzQoFTaSk4uYVMl22as30LwMGkd+6odp0/ps0n&#10;j2jpjp2atWqdZtBIkbtxnVYdB1RundR+eKiDT0/q0KPTgMsJFTn79rPOvP6mo48/U8v4QksIakld&#10;uRCHIyRTFJqSSFu5oC9xjnBXaHqC5m/bon2XbunM/XeF1Y1nH38gVes5LPp9rTl5hkyHZRoJsBgO&#10;5npGj3MvuojgOGr26kTwUwcmls4a4AnDz6Tiz7u7L2RnIFki4STC+QMwtnF26gO/0s6sL13RPdST&#10;cnrHzFD0K9mE+M4HXBaxElH5eDxPEWsxYE20VoNRaFdaEgzUhHfGBm1R13KiJKKht+sI9eRM24Xf&#10;r7vrWLUe2lcNKTlzsnDWjMApmuubrNiRdoqmfjOYZkQfTtTuAItV86Yyb1pP5nVryxTp/rCqVTS0&#10;WmXCneixaVxfqz1YZTYu5hozBXFaOGI1Vp8MgKXQcEiaG2flH2SyfOLjZ/qav07HjTzVDt0KZsFk&#10;pPhJFJNHjdQjgOWiSxcdtO6ow4EWusIX6N2CM7r38q0e83bylHeUZ2JU//ldf3//rscAzI2/L5AJ&#10;ckg33x7Q3ReH9OzWTr3m3+PV0UzdWhmvBeTeBGCoM9Yg7zo4klHL+rNGBBE4HcrqY3QGJRoPnc3x&#10;RhEZPEo400oYgjPjMT4P5kLky+PF4wepG8kZOYlz8oyyHbQNFex1gpUew2ncrzxEZ6oM1Czybe1/&#10;q6mupevKpCLcigl8Si3ApDpTZOXG5NQawNJWxQnSLnzwGBWrzOpKeNNfFVsUpsX9genwTzQu/0XN&#10;W7w0KYRMSFW4uFQF1Cqhx/kHWMYwrWA6pOa1Cg7i6s0tVbOlreq3dVSnPmT8eOQoOn6lpkxdr+xs&#10;SswJVnLBp9O6M1Mt0aMjRwQoNjRby2Zv0J51+7Vv8zEd20unzjneJO8ALqxI1z4jpfjyQ3fe/tDd&#10;l790kZj7w9cesVYVaP2ZPZp3mIwg3M7zDizToj2LOcnOR++1gLzcFdp7cjNpdVu0/uBqamsWEPFI&#10;9ABkr1NiMKp090JgscQHZ8HXuGW8A8FNzhgCXZBZuMiKFckmJggQQa0by+TBRwfaEY0pxoFSM/tY&#10;Ig/gV5ziqGclAsGZc7ETFx4XXMsu6Fmcufi4cIb2wCvkFQmIRKQpgCcoAj4liic2A2DhjTRjLhGa&#10;t/WOaewTX2Pvf7zX21+UwlNgNnUeOpt4dyo9ZmN9WE041Got2r6JGIltWnZgkxbtXAdoEskwh970&#10;2bNQ4y+BwGVSeXReB15e0MHnBTrylEvao5MI5PAFneCys+fGa20ueKyF+04pLn82jLMbxsJhGsD5&#10;cpD1cA2yGU1xvK+mLV3BmMnodPM1F6KPrEHviL97SVbFQ61GJJcwfwGFYW7oVAbwcLEZTKfLIC4y&#10;/buq0RBjxemink4k30+yVwAqVb98NwVg/w9bwmRElmsga4MzubijgyzVxZ5OI9dhGpPgSsbtFGXs&#10;JnfzSB5ELlUHBfM0cQe+i0xXtR6PF6lzM5VBf1KKXJia+JF6WozSCF/Ky+jm6Rs4RgP8xqvT6AFq&#10;0am1/Jy8tD5tgXLcIwEVC4X2HyF/8nCD2/eSP0XxHp06y7VDGzkjjbfH1GiK4MymaWNNaN8WAEK3&#10;MTkO/co8fZtD+Tor0C/yekUtqsi1Va7RGcQqNC+AhH5flLYQrnicfqVhGkzBQJgwDmAx05uY0boX&#10;NFgn7Ltq7ai22ulnrasr5+vx5Yt68oZ3EEjERz9+6uGvH3r4E1Lxl/QIgLn5gy+Cn7f4eF13P97S&#10;q8cX9fnKbn2Aib8zf6JyRqDvIMLRFwu/X4Ne8qvXlVUHrgVDYiBkbZihaeHFGs0EE8PncRCfEcbE&#10;QqpcIKddf/gUX5S6flyDfLgq+aB9CUL0Fl+6neahVznKz7sPAD3l17tvMkyHKe2KLVJdlr+ZqMNf&#10;uJfLYiyk3qOYSTPWIXJrK9Vjammp8oBIBXxFlcq3ImWfoHMComqWbEkBXBPVKNZAJsVqqSJRCiVp&#10;NSxTCmEjQj0T2hur0chYmVWtKhWwJo2HI+nnQcpfE69QXVzEjSiVb9XJTR17eWuYKSrWCTPkH5ir&#10;8PA5cveeonYDrfVHtQ76jT9/A3QwY3s6Kc46Urk+KZoTmKnlE1eiwD2tg3votbr8UudefNH5v39w&#10;oPiqUzc+at/ZJ1p/5ALRjftZD9YTQrZYs04v07LzRDEWbMDYuJofX6Vdp7fq2LVDcDhHdPjcXtIC&#10;NpHjslTpq/N4kybeIBTdFcBiRe/V+EQU40k2FI8Z4OKAQ9meSYbpJdoXcAkGZEIQsgXyJhsK/xIB&#10;uQvfksiJ2ghqSmStSppCUV9K4cnYLT5FbjiY3QCUCVHJ8oplSmE6CYhKKwSU0KgMhUVPU2gM9SUR&#10;UxU7KQeu6bSu3nimB+h37ry6pduvz1MPAjhcp8dr12yKx+ZpLaVl6w/vI7cGgNmwUDM3zqcXOl9J&#10;czMVPh0nc3oSn89ASLhZ224e07Z7R7XtzkHtuX9Qu27vU5FTT14gcHumHeeeasMxypTWHWT9maYh&#10;LmSvWHESpg+o65j+6oQVf7CDNQVP+dpwiD/ElSc6wt1uP3mae5lW9qDeXX7kuEJmzlQPWwuS3Pqp&#10;5WgIU4jYFhgMmwxjvRnVg4DtHuruMFAjgkbLnWT6EC4d/iSfeecanwMy+c7yynIgmd+KjJXxGhxA&#10;vWm0lfxJZkvalKYZ2NjzzlH7WEChEinqnmTJ9vccqdo9W+MRaoScvwmp/J0BRVN8EuN5Z7DRaNaP&#10;0VFO6mU7SO37tFCsn5eu439a4h+keLqn4+FeArv3pUqVTuPBZgqHbwnEy+Tbsb1cmzenCbGtPGgl&#10;8MOakD6aPNpcOplXZxPqFKXPWehIsnEzQ5oqC1ChJlX5RkyC0WxIfCQFZV/SWH+SOTOju/mRjJFw&#10;krk+kAj3mMbJU1zDFgxsrRVetjq5bIHuX72mx+8/6Rk7/tOf0mMAxXieGsDy66fu6RPPWz5/p6cf&#10;3+r902f6cfks16GlujkpUNPwRAViGgwgC9arLiAJqRrCKTQSQrawvZDw7GgIzwjqMcKNDmZeoKFM&#10;AwFMBb6AjQfTiQdTSTD/jT9TQyBuaH80KnGUrW/CsHidrubnkL8vSHC7it9oMRksbnQrj6QWtW/J&#10;mmqJe7khE0gDSNpGSPbr4wdqDI/ShGtSkzLN+fEW6sR/06tUK/Up3ky9cTp3J5G/LbL+mkRSlqUv&#10;qBwRl1XQ0Jigs6nCU5mLVjV0N0YkQY2mo1WL1sY6NFfWaeughjwtOrmoSRdHtSGtbfDoIJmODdHQ&#10;YV7qgMm0QoNurFmtiLuEsyF7d1Dl/vIEmKJbjlViJxssHD7K8p+pBZkrsQOc1L6CZzp08b32HXuh&#10;rTtuKW/pfpz9y6kQxdy4ea2ymVLmEHS07Nxagqs3adulHdpzaS99Opxmb59C53FSh9G+7L+xX9vO&#10;7WKq2UgAEgmInIytqLyxoqXCiq8F68lmsplkwbeJb+B4MY4kRfPoCTw+AI0v8QYQvXHU2cQF4Q1C&#10;62JI/+Fc3AxBG/J790mI2lDrehuOZDJVvBC9+RP0FJKYpkAAJogTcxhkbXgUBkhjYjFABnAJpJA+&#10;Mm6qkqfQmbRuFVUgJ3Tu4X6ojX0EYZ3W9Y/ndPXjZd399kR3vrzQljO7NIXmickrpyt+CeI5uKOw&#10;7DgiEmi0QO+ycNcqrTu9WRsubdTKgpVae4716MwaFdlJE+FWSqTXHrtGFEKBkuetZbxKUF97U/W0&#10;HkQeLroTLjTtCGPqY22qYByaC7dRLnbqOuPhXW25cJNT0xVOceeVvdHoSolXl/Fj1WYssuvxg8mg&#10;7cda07/w6WAxUJ2tASvnoRoWMFK2kyzlRZSiPzGOvhR2+eU7ML04sh45yG26LYHbTiSTo2uJs5Q3&#10;6fZxuE4zDpK7eSZP2edyNHnfJPnBYwwPNMMi0EGlSHsrARA0HNBLI1FI2sfbQxDTDMB1y3NWGOOl&#10;Az1JPZUeQ4L+iWM6grw6pV9XTSSbN5zrVXhf1KhDTBXXf6Rieg9QDP3UQZzKAzBNBpP4H4gre74t&#10;zuK184hKSNfn/CB9JNP2K8bIH0wummUAipF3i0cIbuUnIdo/s7gGpRKQPclMnyab42Yeo9exSPhD&#10;h+ux22AdG9tDuf3aaomfi06uX6m7d+/gbUHUxSn0tXEONbQWjKyInPU3337O1PLs51f9TWfNOzqv&#10;P8N1fTtfoO9bF+tatLcyWrYjs7azAgEWn4ZUndbppiAmljA0LMGQsv8UvJvCrZjShkhBPMKucF5o&#10;ITxBuHT9uAT5kNIfBLgEVeqpEDJcAsqhviV1/zgE6tM6ZnpVY7Qe8fkuE35tQMXq97KyJZjJDq3K&#10;uHLNNBZfkTmaFnOqOkZxTh7G9WcEpsIx5LWMJThqLBemcWX4NuAyHK9RPwR0HZH91wJYynB2LovC&#10;tyq/dnX8TVXhfaoxpRigUo1+aZMmrEPNWX87eKhRF0816ch03N4RVbUZdo3Rqt8Crw7TTR1yaCrU&#10;6obxEQ6HdetP2hkbl+shs6p0IZGOF4nrO5bJK7DZKPn2dVSIY6gmTczVtLlbNXPxQWXm7eG6swQS&#10;dDJfS4GI2fhaWbVYeaw5izivLj+3HofvRm27sgsH9RFA5YzOP7rMMQMh2Sv8Ss8u8oZ9WutPHFLW&#10;pvUKySWLZTI8CxGk1ilkN08xlVWKGamJmG65jI6NtMN57Eqgtie5KV5wMD6Ain8huNgALC4A04Qp&#10;8fJCJeuTliwfiGJfvD3+eIh8ybH1ZWoJBljCE8hRiZ7MlDJJEXyMhFOJIhkxIna6QvkYRCxmEEZF&#10;n4AA+UX4Kn/VdO0+t1qnHx7QmWfHdfrlSZ17e1FU2evurw+8rvcS5DSJQsAERcyPUUh+BAFQUUqY&#10;M5Gc21wuxSu1/tRqgGWFVhQQp3CSA8vxRSqy6jj3aGoBlhw4QZjN7sKIOuvwMPUlirKHLdyE7UB1&#10;NO8JUPRSV2uUjiSKpy5ZVZilueTAacyHJ6hkPIxXYIeiZ+ci0PFWZ8vR6FFGIIAbgxAOjsNmqLra&#10;DFd3++Hq4TBUvV0IsPYZrpF4ZKxBb18Ko0IXkLw/hzMwGSP+hBj5zHLi8Sis9bAkunECK0bs2omI&#10;44gNPE3WxvkcTT2UgikxjJInKxoBjIAptBFNW3KuHiLLCAK3IZ4DmRyCloQpfBkoS1Oie/A4Lc6K&#10;01v6YZ4sgnSzG6UpXZsrvge9wH37KY6QpzgmlxgEUDGUx0eQ3RJJa2JCL64jlJ7tDWYy2TJfH/lH&#10;fsNE8iEfsRpK2x9GX5ABKnONHmZOzXl4hbLd9TXTUZ8Alo8peIImm+ptwgg9j6aHCF/PLZdB2joE&#10;0x6gvZEvnCuHDugRDvMHrD6vfkEg/visv39+A2B+6C0ai/dcK14bP8aDaFSfuFh8fvRaX86e1nsI&#10;94IAN2WQxRuMEdDH6E9m6vCqB99Sqyd6FkASj00YQUnRlLvHcKKNRr0aYQjoAJ1QpP0hELlhDehr&#10;RvcSiPAtgstPTFX+3mW7aQ2CtFuktj2rOlKvqo/SdaaIdMKdTImcHF+ymuxL15ErhWJOZVtQXtYO&#10;0rij7CFnzco1lA3yf1vyWSyIXBhDJMMIfEfDsAkMICu3J5NMBwrIGhOhUAXithTAUsYoJCPftjp/&#10;puqASnW0KgawVMVwWN2o9mhlq2ZdvIgm8FZT1qD6rW1pjBihYhC9FVnhqrPOVUF7UxJw+50w8T/w&#10;TVWq3VsdIJwdmbTCIKgT8R9N4WoW23Yka+8Imfch8tTGR7Y+EK1BU2TtN0kjnEPU09ZZ7Ymt7Ovr&#10;xNcp6zgu3zlH12sxq87SM+t5U92uAzcIkrp9lu6ea7rywsjFfagLf99DoXqZd/Njyt21RRELpsuB&#10;hgqrqbaym2YluwwrPieONdmayg+m6ggbMlOcmFw8CMn2/F9gMaYWdC+I51zQs3giZvPF1xOQPgmV&#10;e0phj3kwrufAiSkKZiUKhX+JiEtVRAwn5RgDUFIUQ41rNKtRZEyGwmPSeJhmuCbFxkdrciaXq+xQ&#10;ZWNV2HVxB93Np7X1yh4Mhju0995F7bh5VdNZhYJmxZHaj5p4EdaXpbGaTDZS1sbpTGOsTMeXa8PZ&#10;ZVp7Yb5WXVigpQXktSAHKTJv125qTvcpd9s2TESryMuchRgH74GfByQqwEA+SkerHmo3nv9jbIdr&#10;TKC3AjKma+LCFUqjTiBtzXqlLF+uaM5ULnFRGuhspx5249TbaRxCN+MZA8DQhugwSn1dRqOupcAM&#10;fcpAr+Ea4DOIf9AxnJtpHIRvCYJj8SMdzZhcfPDC+ONidp/hLFvS6V2zPBRJnWrKzjTNPJGl7IIs&#10;pR7mH28Nt3sqSTuYkcjfGmBpzqg9nl9zko9CeaEnrInkXB2NPQCUxWGckO6uw1ty9Wr3Cn1amaN7&#10;lMovGNBKU7s31aT+jPz96Dbuy0pES2J4u76KaNNb8ZSWTekzVDnDR+j+DBzNK6ahcg0AWCYAMOhX&#10;AMWfTCn/B1S+k7fybRaeoSxXkuQIyZ5CxAHP52Te7cMG6lHwAD0IHKYj47ppBWbM9b4uOr50ke5f&#10;vqJHELd3v/+AtP2iV/qgF9joXv76B2DesArBJ/J9xvTCqRAC7vPDv/Xl1Em9Xpynoy72yqiPQdAo&#10;Y+fE7Ev3jh9mPR+aD42Sdn8+BhlELVOJ0c0cZbzIEMKFMaEUNiAaRC5dQ+HwGqEYEmM5JSdXHqzZ&#10;nJVPI6x7joT+ecVheoXx7iATjce/Kmr0H5VkiW7FvKiJbMlRsSJRbgwTwnAEcP2rNFLXqnU1oHor&#10;Pm+tTgBGK1L8WzDVNEff0ogVqS7xCTUqNCb0qbZK0dtcgk6hUhgcK5NkV6PBUIBlBM5mHlahqgBM&#10;7ZYWatjOXk0AlIasQPUAlRqNTVUGcCwFcFYAXKoR+1CeHqNiAOyfNTuqRAN+LfJyu2JTcK0/SPFN&#10;aCdoPlCzO41QFvnG4cMsZT0STZUNkav2nhrg6Ev3txdfR6xXVuPVztFSbezHaVCQG29U05W5cw0p&#10;/1sJO9qojaxCB+4cRdtFnw4CssvPHlO2/rcuvX6p/XdvajVakPwD2xS9LJN2CW85zHAkQ8hBLjmO&#10;AIwdKxENn6zrI8MsqfGwoyPItRBcLDlDj4/3BVj8AJbQQl/RBAyLPjie/dMIw06H50hLUcjUKaTu&#10;s+4QIBWewKqCAC4yJhUw4TFAxVh9Ivj+KEr9mFZSSIKcu2C+jnImvvO0QKdvbtfBy9uJ7SzgKnxJ&#10;awp2awaykuS1CxQ6d7bC5ucodE6iwukaj6MocNLaBFpKU7WAitWVR+ZqM4eDzRdI5juXqxUXCYIq&#10;WKD5p+eqyMKdu2Gwdyt38wZNI8LfCGwJmTkNQU64BrgSoG3dT52p/2hj01OtWWP6edhy+opkHMtQ&#10;aHauQnO56WemyhlBz2gvBGu2purHf9fPjY+AysAJBrgYgDJGg70gU73NEciZaZj/OA2kB2h48Fjy&#10;VyxkTzaJZxYAM5cTN14Yv3yD3HWmoMyBsjJrwpzsKSoLU+LGJKUfokTp9PR/gGV9tGwncxWw6k0q&#10;f1OVbtdMfd0t5JcVQvdsDD8/uhBYEqlhzdlEcM/SRF3AJvBy2xy9not5EIXx7VBr5fVrorCWNRXc&#10;rjVS/36K6gQn0Zp37G7DNQVv0dT+w7TYCp5kRa6+LZrEmTmYVchHn+ZCzs43CFuj4dCYVCBs4VW+&#10;zjSybp31yQCVFCv9nIIjOYlVCO3KI79+uujaX1tHd9cWJ0udysvWPcDh7YvXevUeYZax8uDIpVoc&#10;gKFFD2B5bQALk8oLeJdnPMbHvz8xsTxAj3DshF5CuB+wtlV6ndbkr3RVMMpYH4OExWfjQ5OhNyY+&#10;f6IdDa2KP1NKEFNJCNNLGCHUkbzYInlhRkLmRiCiC0LrEsK7u+GInlymj9ZUHcy0MkZvSWl7W9tM&#10;T1vZaGG5VhrPGjSqeFWqP6rJBp7EDpJ2IMbCthgNG3IhqoG5sBIVKSack2vCuZiguq2EvqVcVTQu&#10;qHBLIvEvVYmkOC5HxcvXVVGApRgtiCX/D7A0HMYaRJ7t/z7V4IMatKVnu4MTsY9opUhqM2E9qspa&#10;VoaU/pJ4d0qQbFemND1XZPSWNzJy4ZnKNUZxXb+PBvDjQe1GK7XTSC1gQlk82JwKGBdNducNzYsK&#10;Gr9AjXX3Un/nCerm4KZ2ON5bWFpicoUgNh1LlQ1rS3ikIuFMsvdtUP4RsqJPb9AuhHMHb5xE63GJ&#10;VkHEo4+f6ezzV9p986ZWcKLNO7BREfATzjPc5T7LWd58jXvlu/JtwIUUQctEa4DFnNcCa3+YMbWg&#10;c4nzBFj+ARdblLnOGBM9cDz7pMbyegNYIFBDpk2FRJ2isKmASkoq4PK/U0sU2TSEdkeHAyphyQoP&#10;pTQeX1FyygydPHtOL1490108P1fuHNb9N2fxAZ3QvI2rNXPNak1cMkthKL3jVxKsDTmbuHa+Jq7O&#10;VBwNBinrJlESz2vo0Cwtp2p1BR1D2y8vodZ1EfzKTC2/wDWpYK7mnZmjIitpRVuyaxdNcNtZb7Yo&#10;Z/1qJS/IJ5MhWiO8bdTVqhcvWloQ7SFeMQx2J6h5sKcLmQ9BsgJgrGMQ5kQHoV1xUT876g64HvVz&#10;NSucVgZ68HO9TBG+EeDkaU4yv5WG+xkPn/vxY360JIaaaRT/qGMjzRDL2cqLEKfCiWW2NQDjANA4&#10;y3U63gzCqUMIUYpaFavknWS17DeeZEVv4M6f6qI21MCWalNT9bEFWFCOFr4gVok03cWtjqRNcbLS&#10;t0zTkp352scZ8Oa++XpBPeTrWQQvTfViRXFXAZ1EqV3rKqAR4NKcxPmWPRTYiq6dXqOU0I/SdMjd&#10;vSEk7K+Zg3M5nszZEDJX0KgwnXzn8vMrG0MgZ+WPAOAnLkA/SMv/noF8n2nrFy7mr/QefSIQ+0vI&#10;cD30G6KjTgO118taZ7On6fqhfXr88BETyA8hCOX8B3B8o+8XIHkjnu9f9f7rN33G04IYFH6Fn4Ni&#10;9MOnr/r+4Il+oR96lT9H28aY4fVprUQ4liCcwUG4lIOYSHxZY4LwCoVB4Bry/kBeqP68+/tyZfFv&#10;NERRdFfHEpgUiZkuqCKXoMoQtgBTFOTttDK9dLDWaL0kXOkjaWl/ox050cRUob9X08h/l9Uo1qCx&#10;gIs9hK09RHFvJhGjrL0W4FCFz0sCIEZ9RxlOzGVxQpeq3pGLUTsk/qwoyPyLVYYXo6O5OBNLUawA&#10;f5WsTdUHUReAYFWDtGVSKnwAkNrGFYhppWUXZ8DFStWbjVQVQLEyXEwpJrI/qndTScKqKuNhqsbq&#10;V6HhQJWmyKyyYQ5k9TFvOUKxva00udMw5fUdqyVjbTRnwgTFBXpoQqAXSlV/Wfj4apiHt3q5evA1&#10;76zWSPRbjrRU414k8HccrpZMOFbEDaTQ1zxjF2LNQyu08eIu7b56lIzoU9p35bIO3bytPdduaNXJ&#10;45q9awM9yHP4WsbFzBuNV56LfOl/8p1DphDcnCNfK1ZU2oyJNCYWK14LdrwWjJO0O11ZBrgYDRQB&#10;cIV0cqVGkcIPsMwAWGZOJvCa+MhprEGASwgBTUHktQQSORnKlBKOhiUiZFIhsIQBLNHRU3X42AXh&#10;XtDrty+0cROu7bWz9ejVJcRxhxSXkc6vwbqUzYl6VgJd6Bm0IM5V3tF1xEYspEd9urJ34ZU6THYN&#10;MZ9ruMyuOJKjfbdWas+tJQAstbSX8pGC5KMzA1jWHThI7eI+rT1I9SI7/rK9O0iMWkFlgJH54IL1&#10;eiyF7MPlONUVVLVWG/QlHcyGq4+dtfq7OKi/qy2rz1h1ssAIxtPLdqT6uIxVP3fDD0QJvPe4will&#10;CAVow3ytKRWz4rHQEN+xpMWN1vAgM40MMdeocFMKzGwQzVnzD24tjyxzQrUhbQkzcpuOqpLd1A/P&#10;TfTqBCVtn6yJdOom7kpSyKpwiDBHVrXuqj+oBSl0IzQhM0QJyyeTLo4CclWiJq4n53T9TK3bvURn&#10;sXk/BFj+XjVZ77OZOiY5612ctd5MdtYJn1HKG0CIdIM6CmzQXCGtuymsG+/2eIiiu/fQzRmpEt6P&#10;L3lk17IKGcZCkb7/BR7obbwZzzj9HTtG70iF+8af9zs1Jd8nWekLoGK4mD+htv2AS/k62prDgGsB&#10;tSt39+7i3eOuHuKwNYhaTOOsPXApcCiYc/n4TX9/fK/37z/o8+fvwqyr15yi3yE//0jx+K9HDyR4&#10;sldz52nTGAtNrNVcSTibI1klQtGahOMDMs7Hxhk5gstPNPqPiObm8qeSdEKDwYW9zD5wDoZvKIbz&#10;bgzgEUjUYxATTgIE5yKUt1dRtr6B6H1H1uytFjakzPWRGWvQkD8r0itUQ+bFa8i+TEOKzNqqJ/qU&#10;OnQL1UChW4npoQRZLaWIuyzLqbosZkbjKQHX8hcErwEuRQGeEpSTlSA9rigcy59MOmWQ8VcEGMqT&#10;G1OBta1SPc7LzUz/d1pxVtMOdqrTggqQ+hTQ4Ycqy9+1OAl4BrCUZt2pAihW4XReBtApDWBWg5hu&#10;xr+BDUAU38NKKd3HQpibau4YW830oEImgF4rXzdZ+frK0stPwwjV7m7nohZjxpMnNIQM20Gq14LJ&#10;CHCuxPTT1dxZwdkzlbkDYOHUvOLsZm2+SF8Rod2bzx+nKuSYlnCqzdm6ht6dLIXP53rD14pHDtM4&#10;ZXNhS1jTF/komGnXA7CxQTg5LtoSWmA8ofB2PPbERzoXgosxudhO9KczKEyuqeFyz4iW14wE+cxI&#10;ku90ApmwFwRmAC5TJyuAPJcAWhMN8jYckVwYPiHjCQwgyCw9Xy9eM/lStnbp6iWdPntEF66eoMjt&#10;nNbuXKtJObMUSxB2eBbAkk0my/RoBeXRCnlxm7bfYfg4vk7LWf1WFdBZzal9M0LVjWfn8neeq+1X&#10;jVWIM/UZgKeAwCwDWDYe2Y8uBWXdmdOww2e14/wJSNn1mroSOfKaSaBtIntVFGx4rqIWJqmnPcrY&#10;oUwvEKTtxw1XO4rfWyO/bz2mF/UbXHyQ4fd2HgGwjABYRjOljANQjPXHEkBhlwwwHtzL/kYM5Uim&#10;FhLgAscVrkSWVGA4ZwAs5I0YwDIh20LuMy3lmGqlsbwwbbnwhJAbG70uSTFbkxS5BfRehjN0uidn&#10;6XFwN0O5/bsqChY7ZfVMTVyRxjtLpiatnqGZ5KbsPLhO13FjviKN7h2/zgd23o8T7fQuxlTvE8fr&#10;FdqCW7xrrEb1m9SykUI5XccBKN5NGit3zAh9JI3/G6e3r7DiRvL+56kACn9mg4h96NtXTxG8vSAC&#10;4S3h2F85l39OJjU/bpxeR+JKjhoFuIzV86BRKgDATqC2vE7mxS1O9LefvNIDQxBXePmBR/kBYQuf&#10;8uoHZrj3z/Xg1T29xNL/gS+KN0w1/4AOZO7nt/r55J5+nTqu5wsXav14W8XQfhhZB54FU2Asa040&#10;juBodCDxjWgewFAYCYcSxgs1kMnFj297Q/J680L0N0DISJyjSD2Y83MIZKeRlbu1zhg9Rt36ntP0&#10;m6aWOkLpunfRFurxPxU1gNVlXPl6silRV85MKZaVWqsbU0sN9CoViVooBYj8F76nGOBSpiJxoQCN&#10;8ZSEwP0TYPkdsdyfAEtRJpaixsRCuLYhkiuJ8bAMcZml0dBUAOSqIoyr39pajdqTM9vaTjW5DFWC&#10;PyoNmJTmLF0ai0FRYjT/opWgLNySCdxQVda9CqxOlRHQNSB4uxsq4wltLJXSw1HTOEPP6WejeSMd&#10;NcPFU4H+iNO4klj7BMvc2Ud9qbVpPmg0ws6hqtYOzqZxf4R5w2lcHEPFK6JPmjWtwiI0BR4id/8K&#10;wIWLyJktxDXuIqNkm3J2rVD6hvlKIr3eLyeKKdyfiho/+c/3UsgSvESruXDyRC7xgxCmejgDJW4i&#10;oWVYPcZwHRoTYUwt9sgtEM8hWLOd6AewhAIspCdmMrXMpG0xK0l+BrhMg8zNgJCdCsCQ/BZIbGUo&#10;16HQ8EkKJvgpKNBoZozR9OwlHAaIjyCZ4OjJU1qMdWTeMhoNF2QpCd4wKiNN/hDBrjiv3VMi5JUR&#10;p6DcFM0/ulb7H57W3runtJPT9FbWvk2Xt2rT+eXaiup79ckZBI9PA1jIEyZ8fN4ZepgKgeXEbgxb&#10;x+kTuqB9Vy+ioC1A+7+DwNzl2vVojTbcnE8NQoZWnlugSSSlDYUv6YA+xVCxNqb4vSkg05qWxHam&#10;vdSeetOu1v0hbocRh0C1qtcoHMymAIoBKox5gfyjBYHIQdYaFWQBGIzSQJ+RGhpggMsYUNtUTqxD&#10;PrlchGbbM6FQ7THLVs64gUezRowIhZQFDHyJIghYFangdVEKXhWloEV4LNJ5t4mizTGNsyHvEplE&#10;RqatnaOZWw3b+mIt3r0KKfdG3Tm2Wh+2zdBnOn4+0kL4gQS39zGjyJ0dpFck5X/ivP2U/3PP+phr&#10;0bCeSm6D7qVVYx0KRpPCmfkjId8/KXT/QSXss/CRuufTR0/8kbh7dNfTgAGAyHBOyjiX4YU+p4zX&#10;Wz5/EUVYtpG5EjJUVz0G6Rhq4tOJobq7cq3uI766hS/oPm7bp18BFhS2L76/19NPf+s2kRYFt0/q&#10;/PUjug+x9vrFS71BKf0ak9w740r04a2+PbqprycO6DHk70Y35PztOiq4YSsiN7tzSma1QYofhpht&#10;YlMIaQyJoZgOQ7j2RCHFj6b/ONSESYaJJQxBnT8/z8sQyEHkhhBVMB0rwNGGEM6NmLqYVp6T67oM&#10;8Bnx73pq9u/K6kY0wpgKDeVEiJMXcZJ2FVqrN9EKNfEHlUcIV4xAqH8RZ/kbEn5DfVuaSaQMdSIl&#10;uBL9SeH7f42LDbzLn8Rc/sVVqFg5I2XOqFalBI/JoywTSzUmrDqFoGJHm6UdRK052pZhdDf3VRny&#10;Xyqw5lXA9VwSI2UpBHCVIaXr1OO/IT2/Wks7VW3ppkZ4ivrXGqsArklTycedSbzCwu6OWtjfWRnj&#10;XOU63k69x9mq9yh79R04HrEdVTI96LsawNc6aXCteuFR4nxfmVWyCgSxSXP4GjJywyFyp+8gf2T/&#10;Ei08uZ6LCGHzR1doypYcQCNFfrOR2dNP7sBl0I8QsMClvgpbEUhHVpQmYr+IWxOsYKpxfbguOlCx&#10;a5mAlgWpvylfx6bRxufI/wEXqwTCvycHAizUE2dEkGQXK1+mFn+2Cp/0eAWkJTKxTFQIXUTBZKyE&#10;UNETEgHYwKsEYUD0D0hUQvIsnTx3X89RFG/dtY8f59ch+sMbta9XQoA8OWl7kVTnmzGFcClAa2a6&#10;Jq1aqgXHtmrHrRM68PA8Uv3z2oNOZ9v1XfBK63T8Mef2y/mEaU/UQpTfC0/maC4X2wWsQ0U2nNyq&#10;3ZeOaN/1c+yJRCfcOqUdt3dq37ONOvllizbdz9ei80T1naScaHUa/oA5Wn90J1WsU9Rx7GB8PUwv&#10;5uhczPD2IH7rArD0RJLfm87ngQaw+JNnGwCwBFgDKPZE59mTtwJQIF4bxpo1kLOzMbEYn4+OGCuH&#10;Kdb8QztzcnZS0HwXCFwneaN1GU9Z2UBWCMuJjnIn/d53WQTAEq3wdQkk+CMQwttkHz+BWDxKx1Yv&#10;VP7OjdQ2rNccBEoL92/W9tO7dOz4et08sEifqM00HMefkNl/TGBaiRqKYK2fPoXyhAzRq2DenZOd&#10;dTvaVesotVqMO/rpzIlMKzNJh0vS23Rv3Q4apmvu3XTLnfQ01466P6G7XjKxvAOkPiN8+k5r4UcE&#10;cW8Rw72K510/fJjuBlKdSi/zQYKt9vq569LMOXq447RuFzzUA8KHnv79SU/+/lu3nt7WrfuXdJFa&#10;z0OHVurYvmW6SbLZ37du6O2jV3pHSPSnNx/14ekTfbp9Xq+P79RdNBabgvyVRLVqUJsOcsWrM4GU&#10;fSPgKRq9RnzjoUpoiowfkjaBtWcicvmJ6Dni4FHiWBvCyVPxZwrw4MXqycUnEmDJZx26yJTyloS0&#10;rwDL7aZmSoYY7fo/tVWDUvdWiOGGV2gil1JNFFiKGhDKy0bAnzQlHa56ySYqz+n5T6aS/1Rvqt9N&#10;cDFD3JYGYEpiPiwK7/JnFbxDBs+CN6hESQCF6MrfC4GlbSFoVAIoarWwQAyHbgXStj6kcS2j9qM+&#10;RWVMJFWYumqgw6nOJFGJE3plVryazazob7ZTo5ZOqtPOQzXaeKl5Y0d6oSwV1cpRmWheZrez04pO&#10;zloAyMR2ggNsTQNA896sO4PUlvNzt96WJOzbod/Cde84gaR9f3UZ4kSezxiAjZoPeog6jjAtjHSc&#10;tm0hRV5GiRcyfmIVcukbT9kxXcGL43DmB8sJ1bVTtqMClvkpdHUQ03a4puyeSNzqRGwqnHBXBigY&#10;J7zhm7Ob7IIa15UphUmFydsy3q1wJTI3AtASvQnT9iP8iYCy9HB5pTO5kO/imxanwNQEhQIsoQjn&#10;QgnFDkL6H0SXc1A4YBPO9AKR6xsyWakzlmjvkUuaTo1qAN6iAMrnvcmA8U0NIzyb/F2S6rwyyGaB&#10;b4maS43q9t1adRZF7bUT2nXzlA48QLb/qEAH7mM2vLMZcFmk1acyIXNTtABgmU+U51yqaxewIhXZ&#10;fHYb1miUglfO6hABLkfZufbd26e9j8ljeLxSm+8s1IYbS7SUztbVJ9br3peH3ClI3vr0XNFE7bUc&#10;0hURXK/Cc3RHyN0uDgPUBWKyh8dg9QE0+vtzDcLNPIKQ7FHUJxgntWFcYYxnZLCtBrMmDfI11VDA&#10;ZUToaIDDDDUtVyFk/gHUhwYs5OyMtsUV1B/MC35oCKvRNH/5zI/g/6xIOJZoha3CI5EbBvjAuqdF&#10;KGPjci08sBd7wi6MkfsQAPIPUbBHZ45ugNNYoXcbpnHRCdB7SNW3EUP1PrgHoNJd38L76p1/H70K&#10;HEQ/z2jdjByjgiBT3Y9Dkj8/hQiEiXpHmf091q4zNp11xKK5Cmxa0TzYUQ+9ezO5DGRiIUkfP9CP&#10;ZBL0J7IOxZnrTeRYPfRnWnHvowtOffAG9dMWq9Ha4+evi7kLdYtupttHC3Qfl+m1M2d1eDc6AhK8&#10;ti+apt3zk3V44SRdXJerR0d2YDos0GuiRN9Sa/H28hG9vrBL9w6v1oU1+VodE6JJXC/CB2Co7NBH&#10;fniGfPALBcJXRHE1iYbgnIiSdRIvyBSaA9NYkzIgdycyqQQbgMIU4MU7fyC9y/FwIisRmd1EN/IF&#10;Md3XhhY6CFdh82d91SLPtnzRqmqEI3mIiaFbaSU/JPqeqHPN+bwTJ+S6ZNpWZnIpzbTyF2ZE4ymB&#10;X6gUPIzRFVSCiaWoASwEPRWrgGIaQPkLLcwfOJ1LsAqVrUGmDhNWvdZmZOiYI4ojmRC+xJhIKtU1&#10;QqzhPCgrq9mEhPxmRCi0sFWtlvaq19JRjVu7qWk7T87RXoCLm9o3d4BfsVd6V08tgPhdDkezjukn&#10;vympgQBXn2ZUobYfjap3qJrye3Uf6KYB5l4a7uIjc/4/cgzFt0MswSDiNlr1oMWT4LJ2NHnaRwdo&#10;KgRoNuTmHBoCF1xapbwLeGn2z+TrMh7tlb8mzPaUF1GlIcv9lciUkrw1RpkcHjIPTNTUHRGIPgMU&#10;voSvZ3J8HCD6LZH7WyD7N/gV4zpkhhvaEgJ3PG+aVhhM7Sf6omkJkSdEriuBUBNYW7wxDvpOAWjI&#10;cvFKjCYagUkGH5EPuS0+hE754BGaEEYmCxEKvmhZPMOSMClSPYInyYmgKbfJEYAkil54GqMRwC+d&#10;pLzFq5W/FWAhHmHnuTPaQzzlwetndPLxOZ18cpx4yi1cvFh9DhGngmB1JTlJS4nxXMqKtOIiTYib&#10;2Q33XjmkA5eRI9/kXPaQSL57+7XjzlqtvTJfm24s1tHnu3T85SmdJZPiBXLyNyjyvmGOW7hlhdoN&#10;gzTt20YtSYBrb9NPHXi6OJLqBbD09iXCzw/NCqflEaSgjQyxLXyGhvzT1Twi0IHrkAEuFnAslhoV&#10;YS7ziZYAC73MC90Jc/LgcYHwokMITcvYWCs6h8YjKvLi2xEKXBKlkJWxvBMkypPAJTMQ3jYpEOnx&#10;HM3ZvRtF4BntvnKRFe+kDhbs0OXTW/SUVPE366bq4+wJejPRAgXsAL0J6q7nvh303KcLjuNB+k6b&#10;4Jdkc91jkrkQMkxvUozS9US9ywjQ3WBzXbInMc2yrY6aNdV5m9a67dBZ99yZWGgyfIPb+mO8deFK&#10;9QuA+RpnUfh9DwNHMuH010nTttozrLVWoxReOIhTrqOj9pG1cZDz/aGcHG1IS9UsRtREB2peHYZp&#10;aYiN9qZMUAHtkHfJ93i2Z7les9K9O75WH44t0+sTi3VrT74K1mVre/YU+qcjlR0UrjRXX8WPIse3&#10;HQpcRHKBVK2GwUEYMZQJ6EOSWI0mc85NQfcRb5yiAR9XAp48ITnDyK1NL99ZuyA/7zMRGNPKe17A&#10;i/ixrv9TXsV/K0N+bXXVIUqyD1cdS3JwPcu2khch2+boWLoQll27fENVYM0pW71N4RWoWDVWIMrP&#10;SrEeleJjSdaiYkaSXBVyb42rEOfmPyBwfwNciiHBr4TupAa9zDUhXGs0G87JGc6E609ZgztBZ/NP&#10;EyJ1G81sVK+Vwb04q0FrVzUg/7ZhG3c1auuhhh0mqGFHd3VogV6kiY2mtHNSXktLLUMLs6aFlebC&#10;HYXz3/bj+xoBKDVbmKl5Zyd1o2t5qHWALLF82EVQxRpLN1AMafeefupF13O7Yf3UkRgOqzAfWgCz&#10;NGsfK8PZNVpE0NFcKIT0w9SObpjCSZn/jjhS//m+BJZFKnUnnCWJ/1kHplJROlkZe6LIdQ5iJQos&#10;JHPdCFm3gvOzoA3ALMYdeb+hwPVGjeteKJ4z4hasEhDxJQYALuGk0AUXhkd5TIngFB1B4HYEHEm0&#10;PCiYn4AD2sNoLsWc6EqUpQtRlk4hOKNJlnNH7u+N5sULXmYCSl4jntKJOld7wqTcKEXzx9Izcc58&#10;5a5Bpr8X788ZXMsXSY+8c05nHpJ5e2MHPikuQ+fma93lxQjjuAoVLNeaKxt56H+/ttVYhdZp76V9&#10;OnTluE7Ar5y6f1b7b+8isGWFVl/M19pLuCFf7NT177d158crtBUfuFp8ZGqRDl0uUGjGRA3GV9SC&#10;FLeWoyFwbQaqK3UVPYmc7Os9TP184VF8WXUwAY4KsIVnsWXtsWJCGa+hkLlDffm28f0h8C84qS0x&#10;ZrlnsdIgOotaG4AADgZ9GcIkPEUOOKKHc5kaxQ7qOjNI/nT1BC1FUbsMFnsO1QbxnkxGiOoIBs7Z&#10;QuDMqYuA5lXCqY5p94mNunR6nR4fWqgPa6NxIDuwqozTG8KW/o4crBfhg/WSUOvP8Dzi/PeNPNpn&#10;0cN0B27k01QX5PkhuhVhoQvu/XQGUDlt1lynLJroolUL3bJurUcAyxs4lxeho/SSX+NDsg1VHU58&#10;tNKL6HG6EzxCVyb010Wztjo8uKlW92io6S1qK7VVE02nuG0W74BZI7jMEIbl0rqhHNvUYfJopbkQ&#10;0vsIF79AzMS93CC9WhKnDwYwbsnQx13T9QrB4O2NKbq8KUsFW5fr8Mb12skXxKrZizST9oGJ45wV&#10;2HYgoNFBXqSwBaBIDYaXCGc9igY4EuBWYshsCaLOwrgOBVTugeGwPYVj3VUA4fucCeEjbuL7nJsn&#10;l2mrFv8uj9akkspR29GU2MkBgIcpiltnOBZXwptGI4Jrz/RRvXwDlefHStckLqH6/x1YisOxGMDy&#10;VwXIWywBfwIs/ypek2+3gNMYAKiMUGVCpCoybZXnz2kASyXUwVUa4WxubFG49tSFR2nY1lmN27ur&#10;WSck/oBJ43YTAAp3NWhvyP691J4pZnwjG03kYxbcSy6E8EL8UnlMMUFELvQAoBq2dlT9jq5q3sVd&#10;nfrzQnYOlF1YEJdRH5zFPgQsYQwMCsJg64KK3IyvczONDfFBODYNAne1lp/fqmUXNgMwa5V7ZJmm&#10;bp8F94dalqkleHG4Jm9N0fT9MwCTDIAlXbOPpdMNnaAp20M1cVOIolfCd9D5bTcZDUu8KxyLCyuQ&#10;R+EaZMmkYpPkIyc4FvvJwYWiOTsmDYeJHC6S/4mwdGfqcDViLQEW11ge8ltciVZwIVbBmS4hB+pB&#10;7IMxM1IV4k0ZfEgq3p+5c4nMXMDaM4cT9kx+HQyNAIsH3UYRM6craxVgcZDthciEI5zTT90zvFBH&#10;yF7ahI5lDpeiWdp8faU2XV+rNZfWsdns0KZb5LPc2Q+wULy+D/Xg4SsHdZSV6BCs7y5QZ23BYmS6&#10;C/AALNa+u5t16f113f9pKEGNiwVnTyaWJ58+6e77t7x4z9HZOlXdLIbThtiHgGyAhXyRvsQV9Pdm&#10;YvEeo6FeZhqBjsW4DA3jKjQ0wIKLETwLnp7h/vZML46sRjg9IawcUvEO4QyOXRum2PWMiisn8H+S&#10;pzzgRUZGMLUw8dhM8WRqCefdIIonhs9jCkfG1mZcq8xNFT9nCSX3N1jx7mgfAHjw3A4ClNbqCe8m&#10;H3mH+EmD4tuJw/U0dKDuBw/R/bCRuh84XC+CRxaCy4eIkfzYIL2IHSVR4P4OcLnCqfgGP+fWhL66&#10;7tpVl13a64ZLOz106ahXiN5eMd08Ymp5TSyC4Wj+Ms1JLxPNdDdsmC7TC3TOqYcujW2hw/3ra1XX&#10;WkpvWAYxWwkl1SiHFL+W0trUxxxXS/6tqmMtaEVNc1+t9B+tg0nWukC+72Mk4J+pD/lO9OUHgqRe&#10;sQbeXx6uu1zJ7u6dp5un9+rK1cs6efGG9hB/sYhdOtOfPZ6Se/vaHWRbvp3cynSQJ3krvlyBglh7&#10;wjAWhhBaHUiYUhhXmERqPGZU6KidXFfuc1V5Q8n6SziMHZTH2/+3lur8VYXVBREbpsGmrC1DqrWU&#10;BUDgClnrTsbKWIKcOkLo1iQ+oXy15ipVg5Xn/wIspbgelSAlrhBYODf/WaYW1R819R90LMVZk0yM&#10;HmR4oYqcwysg8ivPqbcyk5bhFaqOCbEG9aq1mTrqt3ZA28IJGs9Q886efPQEZAAUVqB6bd1Vr4O7&#10;2ja313j0NylMM3n4jHKxMswFLGe1dJYvwNKTaaZ+a3f8Ru6FE1CjtmbqDyDbwlk5xiFQI/HNGtex&#10;aViwhmBZ6e7moB6urOZ+nnJFBZtO9vGS09u0Cin8EmIT5h8mXmDfIr5+p3ANikB7hRVlZ5ZmUGEz&#10;bfcMTacAbfaxafSSJ2nKjqDCqSV+Das9fjhnZP+2yRNkM9EDL507wlEv+c2KUfyK6YpZPh1CeBJT&#10;C9NUbCAeomAaLfyZ0gMAmX/iLR0Iv3dEW+aIxsxoJLSPjKCdMIpAKKIwEfe5U88aMXOWpi4m/mEb&#10;7uV9xzR331EOHLuUvHyVgmdmAywobWek4QVapFUEPu0+bwwee3ktUVd7ZSsHHtLlLmJt2J/BCXqe&#10;9jzcrV0PuC7fPqidZLHseXzaAJb5vPA26KAhTT4P21uwTZswWc3djcGIOMi9t3fo3KsCMiqe4GH5&#10;ogdfPuvBh4969gmF6NefWJWEiEuFMubQ1BQIXTgWOISezoPUZ8JQ9QNYBnjBs3iYapjXeBLEDWBh&#10;YvE3BHMocDlDD2dqGepjp8E+uJDDEAyR0O+ZQ3LcmnDFsoNGrEQZOc8VHQATCVPDYC5KlskIjDAW&#10;+rICGY8PDLwdMv4e2BBajh6G9HkahfZcui7dwyB2R+cJo7l9eaOek+Pyab1RHGbNix5CNaCfrnsP&#10;0BUfslFoEXzO1PIVHcobgOVx8FC9I+9F0331OtVDj6e46X68rR4RxXDXf7Bu+BEdYJyYIWVfwq+8&#10;AFhesUZ9NQrJEM29RW37IGq4rnr30VnHLjptQb1H/zra0rmKFnYgNLtxacXX/AuOo5gym1TW9HaA&#10;Te8myrHopgX8260IMdNK9D370cJcnWKplxSS/Ujl4pQ2Xi+mOesGwVLnmGIe7szR8ws76dM5Q+jx&#10;E5199Jzp8742bdmt/KkZmsRJ1aML4c9NyFnBfxOERD6yHYHi7SwUwKTiWaObPKlSjQBkMphmlnLG&#10;Pc3Pe8lF5m/8QfeamWl2eUjbImVUvgS1HtUbqgwTS+MSdTQETsUastWVnmUXZPzjq7emMbKZ6qGm&#10;rYjCtgStiUVN2v7/rkKsQ6VNqGlhTSpahbR+A1iYVn6nsOwvVqiyZN0aq1AlA1QMM2EhsAwAWIb8&#10;AyyQyNWb/AMs9Tg/N2LFMcClHo7nehC0xlOX6aR2K76vvYtaw8GYwRElw8HMBpBmwxVlkUmT1tRG&#10;LvXN1ZWysTotXSkbc1NdQKgOv0cz/EMDzNGT+HpR+uVH2VeIxgSH8rXspW4uzrxpevL17cHKwtfo&#10;klzNOczacI5UtVM7NPcwfTtHVyqNmI9oqoEnb52uGQSVZe6ZrbQdM5S2fYpmHcapfyCB7iw/BJzk&#10;Sm+MUcRipokstCqZHCdyQ/DPkTvNhDp1c7bmHsNdfXCl4qjXsGLdHxWGpyiGNQlHtCUfrZhirOMC&#10;cVAHkzbHa4FgKBtAxSYCnVc4ItbwcDghzIdT05VC9MmCvUfgTK9q04WH2kGEwmZeJ8uOFyh3u+Fm&#10;Xqzpqxdp6T5aD49t0o4C6JKLXIcK1mvDyWXaemGFdt9ai1COWpTTC7T7wV4dIOhpz6Mz2vfkgg69&#10;uKIiR2+v06Fra5lYNukw4LKF3X3+dhoIl6ZBfK7TpXe3df/7S9359lYPmFSuASBXSD5/QkrMc9Sh&#10;TxBqPUV78RZwmTZ/vrqNG8KoOECd7Wg45ALSzxuPkBuB2QRoD0NpOhyR3GDAZBiXoiE+/+hcBqPK&#10;HThhvAbwDPS2gOQ19CwuilyO12dDCMDiyWrkUTjFWOALGgBnY5UM/7IgQVEI4WJWpihxDeYrvu2S&#10;4sd1KFhxeXO1eAcrUAG91CSFXblzXrfObWRiydW7jQn6TFXHC6zr94IH6RoTyAUXLjy+ELDBffU5&#10;aZyestbc4Rz+FgB7N8VXDwGt65O8dYUR9Rp/9sv8vS4GjoLgNdfjKEs9DBjKysNpFtL2G73NXwHB&#10;lxgsHzGtXHfrqUt2ZJkMa6K93WtpdcfqymlbFZ6jAlL60sjv/1JSk0qa3rspebX9tRKh1AamlPWA&#10;2npWqQPpdrqGae1Fyih94/nApeneJEddz47UDb7QHhzdoid3LuD9eKgrf9ORQ63oRf4/OnIG8dOy&#10;FZrHzjydPXuab4Jme01WrjuJfI58wdrCxVgGKHmUs6J6E6XQaogm1u6hBTU76wScxl3UrjchTA/C&#10;x4SUaKZG1HoUJ5f2L5MGrEIN1KxkQw2v0kFmXH9sSmA2xCtkCRk7gOtPY07I1eBQylQDPKr9/wGL&#10;wbEQQFXMSJQDgP7kzGwAy2+G8hZgqVinK6ddBHJ4mCoYKxDAUo7PK7K+VeHPYwBLzWbwKwQ91eVS&#10;VJ9Yynqt7ArXojqQuDUBjPqtnSBz7WTCdNMUY+V4ACWBU3UGJ/Z0AHQqGp54gHM82b/tuTJVb4qS&#10;t4W9GgJITfk1mrU0V+uu5mrP+bmnhYuGuAdqEDUxfRzcEc85cfl0VzeUuYN8vBQ4O1Oz0H4tPgOo&#10;0EmUz5Fg7il6dnD5pu3KUvrubGUdzNd0Uv6nbp+m1G1TAJlJrEWxhRPL1B1hNC3GKYq13i83XN5o&#10;pGJXxHC2nsTPpY3x6CItYI2ff3ojAJQHF+muIUz4oyPccESTShdjELsYHDEsWkHg28SQLkcFqw1A&#10;YslZ2RJT8fhII0M3GRtOnqZv2M4qc57gqrtoUV5oF1lMO2k12H79AQBzBePkcaqUD2jnhf1sIyTE&#10;ndvCwLGeeIjNJBqsA1hWasc1UvxvbdDGK+u5Iu/X8VdXdexvGg3+vqnjb26ryLG760iB20alxyHe&#10;5fZow5HVFL8TgkTD3wHImoeY4O7QInf9y2tyQL7o3vdPuvXmtR5//lroaTEmFuM5c+umfBm9Ogz9&#10;R9PS2aYv6xA1De5chlDhDjDUuNgBDGNjb8yIA71Gqz+xAYMmsCp5EMSEt2igh7n64y0aBOCYQ3p6&#10;z3IHXAIUshQNAC2DfnQiO6YzJk72BMmnKGsv2Rjss3OPQp6BpPkH5illTRrZEVnE6oG0Z+hBuflc&#10;lx6/0nU6UW6d26QnCP1eUZf5ekmknnISfkjZ+l0fJhbnzrrj3QmA6KgXkQN1M2C4rnCxOsGf95Kv&#10;sxYOoTi9b2dl9eygzBb1NK97S83s1lgLqR7ZYNFTh+376DGk27MUT1LjwvVhpp9eJNnqeRTTjdcA&#10;XbfvpkODmmhjpzrKbV4NZ3F5hTSpoagOzZTcq6MW2o7WDoi6/dkx2pITpi0YGLeRS7MNO8OeNCvC&#10;pcbw56WsbCbxlnhOnmWHswrl6yl2gLtkkT548kT3Uede//hBV1hPr796QfziTR06ehQbw34d2Evx&#10;1M4jOrP9pI6sO6qN87dqaSYW96Qsir744g2JUa6zvxaMcdb2ITa6MNhZ14kTONnDRvNbDde4YvVk&#10;8p/y+g8Ty/9Q7l4aMGhSorGGUto+jpwVO4DFqVRD1q1GGBCbqiUNhzWInSxfCCr/X2Apwdr0Fz/+&#10;J5ktf/wvsPynON1CrFcVatPvbQALpHJZTuHlIJbL8nlFDJRVG3O9ASxqNTcmlvFMGvAsnKON6aU2&#10;quBa8C7VmE7qABK1aCeszs9vwvRljXI3DuFfGrqdVJS6SeT0BrJajeD03grexqTpGPQp5jQaWqtZ&#10;CzxCrZzUuIU1gMX3tTdT457j1WYIZld0LR1G8oy2VTfaHfo7u9HLMxEQWKzZR9YrDwFm/qmNNEqs&#10;I6N5mbLID5q2bwbTSRYcC3GWW8lC2ZCkSZvw3mwFWLZFATY4hjclAiwxCsgLlu9sv0IrStoOrCiU&#10;2OcdWajcg0uZdOYS5RrNldVWw0OcNIJnLKZFg9wdz9RiYzih4YLMcC9bELZtwQpkFhZGURnRnKGE&#10;RrEGxcxDLbyH6g5aIDcVkIx3xYjdhM4gW+kAbRsH6HE/cPsGkQ/n6Qs7RebScZo5DpHOv0eHbuzW&#10;/us74Fg2orylDug6OpYbO9G2HNfJ13d16u0jnfnwWKffPzauQgtR2y5nj1pF+vYyAnIXIemfR6jN&#10;YtyZF4lH/I7b9p1ufn8FsLwno+G9Hvz4qLtfPuj8s4cUx1/Ssl1bFUjK1TBS2yy9YODDXTQQF3NH&#10;TtB9XYbhObLUQIcxGuY2nlgFR5rb7JlSxvBjg7AEkFIH8PQDbAZ4GIbFUURKDtZAqkFssJT75Xmz&#10;pwbKj8Ivd16szpnEC67IxLK+U9tQAm6/S+XjXfa7O7thqDeSB7FCiwDHNSf26NitO7r0hJL7V290&#10;88FV3T63gRdijp5uSdXjZTF6gOLxYQyq2cAhujOhh+5OaKe30T30KnqI7jE1FWC43DpypC77BimF&#10;NsWAWo0QmzWinrSxVpD471e9mjzr1CDHpAbhSZU1f3An7ZvAypKVoA+5CXqT7q/HMba6RKDTMYtO&#10;2jGkhRZ2a6RZPVork1S9PAcHreM0eHbhIoKnyCHdsUYX9qzSkW352o1OZydu702Z9tqB0O78NHu9&#10;nOOp70tD9WNlsr6sz9PPg7v09tJ1PXj4Qo/Q+t/HS3SbCfLGh3e69pwp7f4dXbx1i4+0/z19rseE&#10;c794yOR5g86cs3d1cs8ZHVzBzsy+vQdLwIFZs3V25mw9yJrHnx0xIMDzlGd/HLyAByXm1r7q2B/1&#10;KcVwxVDK1iH5rVc5eBWEcU54gzzRrzhzERpbvrHaYUSszbm5Aifm/xuwFOekbADLH3AxvxNL+Tty&#10;/t8Alj8BJGMVKk8RWllO4KUQypUi+9YAlkpksxirUE0AoFbhY1n4GKBSqznye6YS41JUDVFfdRL8&#10;azWjqJ2pqwX8jAXn9cgaA5VqlN3X7kkbQQ/Zwyt1h6xuiLanOsFPJq0sCkGqMZeiJi1d1KA5l6Y2&#10;zkxEqH2bmwI+RDg0H0z5HfqadsPVor+F2o4wZyrAw0aFaiZ1wPknWYM4iMyDxF14Hh7j5FxlHUGw&#10;uX+apu3N0MQNybwpRiuBS6YxuUzBx5a8YSLfRoOC+96baNMJWW744tAkrYvnx1I0CV9b7PI0uU4j&#10;zgR7zACaQ4cHOnNhJWmRZ0yoK+DBG260H3xQGGBilMNTrRoWTp9zCD8WJgvWImtCuENy5mo2bzAr&#10;qUPZcuEJh5r3Ovbkm06++KrTr4iaJVHy3CsjSe++zj65SrXPORU8NJzbp3XkxkEurLu5Cu3S9itb&#10;iFhgRYLMPfb8is68eaIz716o4NM/T5E1Rxdr3rYsOmszyGVIQ/gWLmdYaIMTsY7yUO7OJWRO7ILE&#10;3aOTb2/qCslSD7kM7bx8kmY2/8KkuRHOFqj+IrRp30ZdfXQdpDuhmdQe2EY4kkLXT0NZg2IwTi3a&#10;thrO4wR/uBOatWUBxkU0BIjpBqDm7U9ZWR+nEWS2GGVm/dWN+MoRIWOJVPAkOgFQYfd0yuB+nxWr&#10;GXTF7gBRDzy+rv1G3ubjU9pNJN42/sIbLm0vNIVtv3RYx+/c1KVnL3Xz9SvduH9eN0m4eno4Uw+3&#10;TtQdSM+bGTa6jSr2jv8QXWUVuurYUm+jeukV2pYnYY5a1rWHlncfrtuBkzWvj6V8OKv68y49t/kw&#10;HRrvr2iqXC3L1ZB1xRpwF/U1rX8/5Y0eqcWWY7TTg3d9ogivkAx2Lshc2617aOmwVsof0QUhm7tO&#10;EU9xfdtePSq4pWc3n+r5/Ue6f/uqbt44o0v4TnZtTtcqrgRLk+2ZWCboHmPy+y1p+gQJ+Bml5/ej&#10;O6Rz5/Tl3hO94IvhKT6iexgTbwEstz991O03f+vOyxe69+aN7sOLPfz8iZrRT3r9+qseP/ukm3f/&#10;1o0L9zBAElC0dYdObVyj82Rv3Nm5RX8fOqyvh0/oV8Flfbl2R3fPXtX5I1e0h1qNlNylJAlO4Pzb&#10;TlWYUtrQ0zwSXYoDZ2bPMo3IZGkkUyO4qdQ/wFKOaeX/tgoVr9yGaaWZfmel+h0p/+/Uf/xWvHoh&#10;sBin6NLVuhQCSkkk+6UQ7BlXoaqcx43Jogaczz/AYgjijOsQj5F/y2OAS01EdDU4j9dB3FcHlW4b&#10;TtTj8RxFEqOZWqmHJjOx+NXsLlO0Mu0xLNZFUVuV1adqa6aeNtaqj9GxcQcXtezmS56uEc3Atw1w&#10;gW8y0uwqcy2rQoxDjTYj1bAn03VwOL6dKbjpZ7MSreaUvAqAIRDqAidoWiXyT+fR4DmNlYii9XUG&#10;sCQodQtT9VF+7PAyZTN5p2+bBTmbwLTiUxgV4jHTTWHU8yatSefXnaHQeSlI+wMAFCfqUz0w8iK/&#10;IO7SjMc0eAIP6XS0BtghN7AkVNssNAqVezCXWD8K4wNRpRuAE0rMZTIO5nVaguJ784UHCN3eAig0&#10;mlKZfBH19+WP0B0fP+m6UQtEgPvZx9fIt76o07fparp+XIcJtTrx8JQO3z8Cz8IK9Pyizr1/pPMf&#10;/tb5T2/+X2BZso8CMEJ/UxYkKiyDVQM5ez9S7dujou1q10+2FGCFQCRFLUqiV4X4uh+MO29uKmxW&#10;MpWprdRqRDeN9rDQ0u3L9OrLU4ITP/C/jxC8j0j23q3YrHjFkj5/kYnh7a9PLFO/+NEfdBJd5eYe&#10;oB6EQA1wHqNBAFk3G/gZMna7crJuZ8npGrHdiBBrMkJ9ZYcJy2NmoiKpfl10/ABgck+H8ckcBMiO&#10;PruEn+E4wTSHtOHCbmzcKFbvnAVYrhK794BuXriHO8d0FUfmkyNTIDvjdGd1sK5Ot9BVzs1XfQfp&#10;nH1nXbBtARHbTQ886crBTDmneWdddo3Tg6AZmteV6Ync1Nl8UR8cFKCNvZGDU1Q1pngtjS5VSzEU&#10;zUdQWLXEwVM5Y8wV2bqlkjo2oc2wndY7DdFquJNlCAc3cD48vXSW7hw5rIfXHurl3/BUpMFTNaxn&#10;31k13zzSuVv4tshLXblgojZmx+raqhy9RX37mXfCj+e26j3A84VL1w/KzL/Svf327RssAB91i+S5&#10;qx8/6vqH97rz/h3Gxo9c8SjgYlW9T3DUMzxIL5hqHpH+f5eEdsM38vT6HV09whq8dwMGzY1clvbp&#10;xa0rBEjd14cXT/Xy/Rvdff1W1+jsvnDzhdbuO6PgjBy1GzRGFclWaUQv0FCmDyvj5Fy8jtxLN5AF&#10;U0tH8mtrQ+aWhbj9/wJLB+T+rZlWaEGEuP0v/Mp/4VcMjsUAFgN0SlQmR4Xq1tLYCgyepQr2hMIU&#10;OSaWGqw1tRG21WpuBpDQvInbuiYepsKJhbO4sQ4Zk0vtxgALju1uDcfSF2VJuNNwTcPOkIivyLtW&#10;D5lyxu6AMrkuHEwF/vuKLa1Vsx38TBfyXnq4qGFXZ9Vua0cGDD1GeI6asGoZoFWZBL66KIFNmHLa&#10;DUZ7EkLzIAVzATOSlbkFJS4izPxjq7SA8q7lV9dqEZ6anKOQtrunKp6wskQU7AsQm25l4t52+5y2&#10;3CjQsrPbCZHKUsRSQApRnft0qneWJgE8q7QcceeKgr2aS9dPKsLJhMVz5DctFR6FKSQymAhWf5oP&#10;sbSEcCni8mNpTCyI+sxCgpmmiFygr8g5mTBugrltohHQTZ2h9DXbIW95s4AqOP2KIHG+Bi+R72P0&#10;Ld36SpA4xde3AJeLz+/zGrqhgnv/D11/HV1lmm3xwvRpK/cqoKpwd3d3Kdzd3d3d3SV4CE4gIUSJ&#10;u7u7u+BQlHTN+3vS53z3jzu+0WN3KGQne+/3Xc9ac01JVgSyknAMoGJKEnGbg++WF66wcgIM3xQr&#10;mmswBqvUsFdFinhdrCpXnM4B1O5CLr0Is6bF0OFxiLM5jCrzMEK+swipjmnf3UM64YgHA5uHiLdI&#10;wnMiUHfu19g1c7TvxklsF2wUX5hcWVBe/ecl//8rQ9MHPEVIScxMlHuQn0qflyHZ/k2v/3wP0Evk&#10;CMK6NcymvWbg2bKA9m7heASMIyguw3gMR9jYV81HQ7qbOgTNEaFmW5dp1UUYiy6PdJ+gat+8LFLq&#10;yhRSki3/wiR506q5Y2ZsG/mMuEcvBRCyFErAUnh2miIAbmOS2ZqAYucFHlGhB2ta23VKRo8Uf2C0&#10;4tYOhknbRSmzO5Ch3FUFSwcoZOQg2Xb4hZD1lbLCvnD7J510oDrmTKP3y7PLQl36oYf24XI27eMm&#10;+J300qmhM7QVMlr4wcs6Nw5XsJ9+0IzaX+r08G7a17ud1rZvo/OAfc8ICo9w91FyQjriw5fc/Jhl&#10;GxAc0WER4HjhbxRlTIJiUzgh/FwV6umqfOMQl5mitzmJqkiL0OvMeL3NytCrjBy9LizlvX3O87xV&#10;5lswlhcvlcB7Hf+ylIvjNd4tH1SEmLHwP7+qiPc9j6Kehy1DPkrqAk6mnOICRRFrERLgrJjgZ8qB&#10;8/MyJ10fysr0x68f9AoLzEKKUR7dUEIZnSqWpMetbNVr3Bx9x8hT/+vGlSZOkykysz+po8WEj039&#10;uoF68qjzbWN9zfr5c8ahSnKcAW1RP3+BWPFTcqCNO78Zg/75tVkz12Ac4oEZ9ycm25nN0ae4zn2J&#10;RWVVDKp+bjqcNTNsW1TZPzLe1MTqoTb4Sc2mMHIBYWuZzCE4Kj81n6TqdDA/NpuoBhSBZvXYSqLM&#10;XmXAW/xmjqMrOsgqfR32lSPAXlqSFFkL97nvYPH+wL+v3WaqmnadpWY95qheZ7qXTrORE0DAAwhu&#10;wGq6Dmvrn8Bw6rQhz6jlSA2bQ7rhht0aMg+V8ra12nvvnC4AJ1z2Rz8Exf9hMtnGSXeJCD5PXPAh&#10;fJtZMZMBbZ3gxvYkHY5YMcBnhZ6RRHqNw2QP3cxqnA5Xnd+kMyQAPCOAPeJlruLfFyvubalCinMx&#10;V4rAwe0J8pWjcGw206mso4iYwrKBwoLxGY95BJstwUZhAxT9nZfPcG+f0nZA5lW4zs3dsRerhSu6&#10;6W5yg9ialpAPhvI5BYFrJpYcuWCn+X+Saf2BNEjwuniukejcTCUU5CiJ7x9flAlRjjEpnxGoPEuR&#10;FXmKfF6k2DflCgFnCXqeqyqXHU/ritNR8lKOE4Z9Q2EVjop47i/7OOITHl8iIvIarlIuWPyTNE+l&#10;CixlNoMsYx3qRvphIBdzKTaKmBH9/qaSOPf897cob3/jBOZ05LQsN07z5S/0lhX1H5zIbwB/S7nI&#10;E16UaA8RAgPnTNWQxVMYhcZWjkN9Z4+i2IxELd1fDUlFbDS0u1ogBuyK1eUsMm4tPDExTgiRfz6R&#10;j9w8AQVwNkxINU7hriDYT2NMYWHvju4pNBFvDIymvaj4EbF2ysLZPzvosArdKSxwWRLxxYg6NkGR&#10;OLpFsbXJnEdk6KJOKlg2SCEjhsqjxxS591yo47BQN1dpgXZmpjz6bpbF55116m+NtbxKbU2u0lD7&#10;oZsvJ350faO+Cth+jgiRDprcpKauw92JJxFvC1GzA2n1d45drYdEUng6hio2uVA5mKuU/8V7hOdK&#10;BQ/ztYwbuQSzp6zScqVk0W1lMCJRgJ6jbC57Xkq2ULoqslJUlJKoAoLj8nPylJaXr+TycmIwySfm&#10;v+OLaE1fY4b81yveaz4T3vcXeLoU/s4pxK+NQ10BERc5rwB6ywrhvYQrFPvEOKenKgsJ0h8pKfoT&#10;syIhiiRmRyV0OBkoqmMr3rI5zNOVB+7qNWa+voavUuubBupDMNkE3OBmflpXi+lUZlBUBlI06qP9&#10;+Y7g96/wYvkS8eF/CwtMXEakTyhKHwPUmkLyT7xu/0FR+ceXP6FuRuXMv/kYIeIXEPoqi0rjIZVk&#10;OVNYqjKGVDexqm3Gg4FA96cQNGiHjoiOokFLNkIUgWrtAW0RLjanw+gGkW5yYzpI/t4hrC1PovQ+&#10;Do9lW2uM2lk7N+W/6yJb+InCZLCZ+qyxmzASNcTvpTGdS32ey2A1dVvgVNdsFsQ9pANsnWqDx9Tp&#10;zBhEEPtU0geHLFjIaI+B0xlc1p5e0HnP62xyHuhBImHpyfd0A4/ms0FHiAs+qmOQGq8Tou5ZQNoF&#10;BTwafCyAm/aS411tApzdcG4nYWcX9TjSj3uxQBl8htn/YWnyx1tl/fZe4YX5ekRqwB5LC0LNKCx4&#10;OE/aAtdmO05zxLsuPsQ1d/6c9l+9orP36ZZYHV9EiX0G+9KDVle05uhxbThOnI6dO9HIaQrOL1U0&#10;JmPpUEjyKSqF2HYUoJ4vxF+5gOsmC8wujeKXxcYx7wV52OUl2HDmKIaJIZZxKfp5PptIOu3XhRSW&#10;PPmSd10luhB7uvwgRZdwir4JIHYyXDl/pvEC8lkr4YyVFaGc/xQr868SZXL5++fFUy0hzXGivuD0&#10;ew64+4Yb4oW5eAnVfsvJ9obT8AXtdzE/oLlZXvzFyffhld6Z4sMpmvf+NUDjB13lQh65FCB3KdyU&#10;5ePBWgBuobH3pGvpMHEAfhi91Wx0b/2MH20dTK8HAAwfd7wv78I0hVZQGelWDNbiierSJSdUTuk+&#10;csyA4IfEO4iOJTAaqTf5ss+wS4iOeKgc/CIyA/co32OrcmzXK/76AoUfHacwaP2xC3ujUCYydHkP&#10;FVJYQkf+QmGBPzLpgO7Tfu/+eys5dCT+tPcaWXzcWhf+0UTr/qeR5n/USte6Y9jzWQttb/mLnNYc&#10;0JSGzbViQDfFcnE8hG8wlajW7p9X1QLMgq7tPS+XR+5KTMont+Ytmxxc4oyiudIdjpiPD7+r8NV7&#10;PsQ3Si9/rZznH1RIV1PEmJP/qkTFZVnKAN9KjPBXUmyEIolgDeLhCe3aE18WHwLnQhJpWQsy2RBV&#10;sL17p9K3dI9vsWAg7S/j3a/KgSpQ+Ia84uek/xUTmB5Da3vfVpGnLqkCu9H/hIRJObn6680H0bTw&#10;HH8pmdMsruwdpkAFOn3VVu1YT3+OZcJPFIYerJfHUgymf1ZfcxmHJn1VT/3ATupSWL5GpPglGIzp&#10;VCoLDCPQ/1tYwFcqCwsdCxKBv0G+++hLKP0Uno+/b6tvAFdrNhmmetD6m3WcojY956l9/yVqP2CJ&#10;OvZfrK59l6lz/5Xq0n+tuvVdr269NvBnm9Rs4Dq16rdGPbut0hhA2I2dlusCgWbXwE6uMUJdQCO0&#10;s90cDWdt3YpRqgFFpiodi4lrrU8hasaY07InoG0XOhQKUh3+fp3KwjIDC4epUP9ZTbebgMIfDdve&#10;U3BG9mG4vUKjwD2m7V0Fi5YgM4/rrJ1v6R4Uf+s04kLSLHU97oyukFx50usEGx8mgBhPuWeBE+bm&#10;yj42XPstz2kziuVT1lAlfEltZKuXSBeaTTebXznOEl5PWmN8xXPc8yO07+YlLA5IQwRSmE5k68JD&#10;23GWO6r9t4kkdrDGHN+BaBIPgsbwsQ12kZUHK3BHax2wvK4tZygsT10RHpvi8AbA/zeWMhSV/0uF&#10;qMy0+m9xKWKENhhdNp1xrnmA36WWF4O/kCpZAkfsZSGFJV+hZMD7lKTIJTtKVUy3kUeblf6KnJpf&#10;U2nHc3jCMv73lsgJQEFOPUI+OeW4qPm9cAyD91w6xVral5EHchzFA8yHlpmL9TlAYQnqXJLjsl+/&#10;JbryDfN+OcJFTtrfSfP7k9b/TRmbmgIlU/1uebhoEj6iI1cZVzn8WbAT6IvZdo9pQ9V58iBwlgFq&#10;Q4FpPmqgGg3vpy5zxmmD5RnZcmMF8IL8itJpIZEgFMfLszRGroWw/spjFPQy9b+tWiJaoUA3uXrd&#10;V1ywlQpCzyrLd5tyn21Q5qPVir0yV+HHEBRuG6b45QOUv3KAXm0cqApWzTETxsir12zlzDwju/bT&#10;dPSjjooeuVexI7brCaK9c39rqPV0LRu/6amHvddq+eedtK/DONkgUZ+Ounjt2GFyvXRcY1vU40T/&#10;XgPq1NLy4SNlefC4bnIDuzt4Kyo+WymYYee+NSPQnyqlkygl8rOYGzqPriXH/D43dhHdQg5buNy3&#10;JaieYdb641Hq5aggL2c5PX2om3ev6ojFSV3ghLppaSX7Z8/I2EXbVUARwmohi3ztLLMd43ulFr9U&#10;Duh/EdhOdhkBXdkvlOwfr9DjN+Q1dwOCy5P6w85R/4lP0LsiulGSMjP5WRJefkArUiE7l1Ato3jW&#10;aNJNnyBCrMajC+zb0YYchy/LLArLRLqYgWiIGtLRfAeO8hVdypcUlf//haUOhaV2ZWH520c1UDe3&#10;BS8ZiuZnglp2mqr23WdVPtr1mAugOk+tyAZq03eBOvZGYNhnOTYHqygqa9Sr9ya2VltxedusdkO2&#10;aHDfTVrRE7PoQbvQZm2VY581ckCIaN19lQ5D9R/VeoZaGMAXfKU6nUptuCz1wGUascJuSafasDMd&#10;ELqiOvx53ZbTKiUENQ2W03ayfuAQ+WXhZsL94JbcfaBNFucRBu4jKng9fKt9OuZsoasBlroXd0+2&#10;mQ9ll0eKZ/I5XY08STbWGR11PKXTjDpWAXBKSBu0iwiE5equh94sH0KCyfjJoIt4RQQseAeffy4Y&#10;XCZWGclv3nEPFtKx+GvbldNofWDYHoR5S/TLeotDJDASJUtX/yTSS+4JHDrcH0GMU14pAWxKnStz&#10;mU8+vEVhOavLDq5gkUV0Kn/CVftvzEwB36eIr6Xc26UmLI/iYmJnc8Dt0stKlUWHZQpLGl1LRH6m&#10;QrHtiChjnGI88kOR/4wIFGsmhiqG2FYK7lH4GznBf5ZDdntR6bFaTidSBuCX+ysXI67j8aUZ6IiS&#10;ZOloo9HzZum0lRWbiF9VgWViEXNYzvNiZdAahcRFysnPS/ZBvoxK4XJKCMKKIUJpb/JJ93uuuIIM&#10;tAfRlW/e2ccPWE2v0vgNrM7QEg1bgYR9MWvouaPpYhAlrp8DzR8iECu1QcunwXbE/OncbrJdHssp&#10;NRxsJQWSDqIo2H4BLxPlVc7u/W26wj+wKqMdi8Ql3T8WZTPWA8n+N1Tie0L57puIIl2DydJyxVzA&#10;d4VRKG7PGGVA6S81TFvGopdr2ATNnq7wYZDipqLexBLx+CddlTTumKKG7JBHkwm6/K+22vS3Ftr5&#10;HYBt+6Va9XE3Hew2TddWblPXGjV0dO1yPSSioUPVb9Wh2tdaQXG0w0rw2v7dmj1spFbOXkIReCyf&#10;8BSllNOhcAMXUVzK6fjKYTRzz4sNYOV/l/HBFtDp5TK/ZmTEKtIbLgH+K352Nnp467JWk7L3ywRi&#10;VZcu0rZ162Vx8Zweu5L2FxOMWTKgWzo4UwKPyDRFwbBMzWRbVPhO6UWEcyWXKPppkAI2nNCTHuMU&#10;PXGBXp+7pLe+PsrDZjGjmNUjPCD/9CI5BcTqABhS166j0PYYGn4t/QC1vwvs2pHEbEyGIDeHXKDp&#10;mGOPrIUwlU6mBrT9b7BOMCOQUTb/fzoWfFj+CXj7D+j8fwe8/bxqU4pKfzXpRHphhwnwVEaBawwj&#10;pxnwFtLeT3Qw1bCarN4cZzdwl9qMRXXAWRoyxjTBN6YhnUidLvPUkC6yZ6dFhMwt16V+m/Wk70YF&#10;Dd2uyGE75TN4p873BfREG9S+8zxo/+ApHQ17dwGFhQLC6NS4Mwxe8BXTsdRrZYh407FvABRuMV4N&#10;uoDndB6O1cB5CGbJ0Ntj9ZDicMnlibZeP43Nxz4dxrHwepAV+qF7epL1UA6FWEFmXdGN2FO6FAJJ&#10;Du/YQ7bocVwwiQryUTDG26mseRMo5tH5JRBRwTfoFHNwC8z5jY0fsa/pv/9Kd1ABSS1GF57a0J0Q&#10;9H4c5fWhtXi1bNYefIhuwJa1YfT3YdIIQ1AcXUQUCZvTIHQ+zvGeuh/goBMYlu3EAe8G+cuheeWV&#10;RSXfHF5gablcg4VccyV0R6awlNItlfHrIjqlLMixGSUlSsK1MDYPb1/u90imhmCKS2BuCuNckjz4&#10;Po+i3VSl6Pf3yueizXpXzslI20wxMdiIcYLPow/OAO2N5QmC0uLlFhWiYzevqfe4MVp74ABAThHs&#10;W26Kl/nwJlIUlwcOg4zfDurxDUh2192tdd3rCYQc2HlJYUp6kUcFNc8TJmtvT524e1dzdmzS+HXM&#10;p6icf1k6SUMXT9KE9QtQa25D4MWqjXFiz51jWnkWYGofM+y5zTrx9KoehLrCGIRCnB1DgYlXIFku&#10;vlCJ/V/B/ntLgavIVFgx82NWuCKinZXrZ6Xn8AbKHDcqz3alkm4uUuy5GYo/PhlG7UTl7sKQCTr/&#10;i5Wsm5cMUvmyxYoj+CphynFdaTxGp78dpJSJFgrquUu+LRbr7g8EfP1PSx3EePoRoreNn/fTvh6z&#10;dAyGZkvynh+cP6O9i9Ce/POfalf1a9me2if703s0skMzNfnyK00lffE8YeVOvjFsrwBbGYsyTafy&#10;ntGHoO5yOsAKCncpZk5FdHkFkI5yStKUDXYU7+EpBxiUHrceyPa2pcZOGUZoF3k+oyku06do/85N&#10;unSLlDqXu3riw4Xm5yh7bw+5PvOXl0+4ouMylEZxSWblHB6aotArdgqEhevWAr5Nl2GQBvco++F9&#10;RTLHhyQnyzMWXC00TmevPtR4CHS1KCQfUwg+/ZbCAj7Shk3OWIrH9K+bai6mTzOwTBgOR6Ud3Yoh&#10;yX2LPcKX+LB8Bcj7JTnOn9PdfEwsyL8x4DZboH9jR2kKy+fVm7BO7s7Kd5C+a9ALrxYA3J868veJ&#10;0DUPXPe/gt/yRb2e+gz3/W9qYXeJcfh3rKOrYWj1Mwbg1VgHf2/wmHbj1a75OE0k5mQPtP/rMHNd&#10;uy1RKAXFp99W3Ri0TXN7LVfPfogW6U7qENNqFNL1ECvWaDARcynA2o7/LSx12ATWbc2jDduotmPV&#10;vNck/FhmgIm4Kg4qQ1gRa9u0JD0lRN0UlwP3r+ikA1njAbf1IP6hnmbCESsgIiMHb6OEM2yIjldy&#10;WPZbH9MVDkm3pFjFFhfT5b9XLllR2WBvWW/4Cgk1i041/R2jB06CsWAYgfmpesR4f4QudQnCQ2Oh&#10;MGP/aiwrd0IOxYc2DGeCtFCFUlBiOVwTKxhVSqCAcB+4k9JoHcxm6cE17b5yAfMzMBxSHgqALkDU&#10;Kr+aRUIhnVEJk4gpKqVmROdrAddiWmmJEhnbYlgcRGVnkN2er0T4K+FmgZKdpMA8DnJsFVxS/XGQ&#10;w0Aoko1OxrsyqhYz+OvXisgF0MsGjCmgcjJTpbKlyGT1VMifpzHC3HDAINjyBoSZJOXR6WS+45sV&#10;R1Eh/aiAzIZIBJ6EW1MdUXq6PdZJ23tY2LHSpFvxTYV3khzNKjpS15xctObYEU3auFRj1s6r7FJG&#10;gKOswhHr2CNk25g03Q1zo4g80qVnFygyWFLe2ksm7iXdZzXqRDfiD3AbVJhQuXIOLEmWf2mafKEW&#10;+/MIqODXeRGKTfRQse8dvXx8SM8foq15uEIpALcpGPBknJulPDx1s3dPUAHboRfLe+klLm+/YRYe&#10;wkYocBynD65rx78fppRJNxXc8zgdy2pd+3qUFgPonkbM9gj/j93fDcdkaaF2zCeBr1ljud2+rfmQ&#10;6Or+498a37Wj3C6yHuzQRLX+XkWdfqyuvQtW6/bFe+AiBl1/qUSKSiah5PngVGamLQKHKn+Pmhwm&#10;Y97zNOUQhJVJEU2NDIZzAmv20FndPcZIhZr5lzH91aV3e02msCybNF671rDdA0Q8d+uILB7CT3py&#10;QZcfW+rW/cdy9w1WVGyaYgiaC49MUMBTDLB2nVHogFlKxHg6CfJXwqJ1yAhOEHR+R9YEg98g4uXY&#10;lZuagW1j9aoNVYUsof/56Af96/Nq+h4z7VaAteOg6M/4ujkq52aa9U1zDfu2iTrAZ6mLidN3bIa+&#10;BOD9kgLzBYXmc7qbz2HnmuJiKPz/BFcxdgnVGnYEmO2iz4gLMYHx/waP+Zix6COMof4NAe/fZBB9&#10;bNzn4MZ8hA7ps+rokAxmw+99TSDat9hhmu3TJ+QIfVu/hxrV7akhGFitgFh3sO4QXYLO/wBvmUfg&#10;Lpf7owzuu0K9By5TI8armpDi6rXE/Z9HvaaGyzJPzXugHQK8NUkAtZA1NOo0CTe5qWrRa7Smr9um&#10;gOxMxogXSgH7ikVO4YuX7FPwLit8o294w2EhfvVhrI2epD2WQx5K4az/LSykSxx1PKTddw9Wji2+&#10;GHgllr8ER2MMAVfIZuzMfPMGKIGR410xOUU55BSlKRzbEv8C1tNxfvjp3tOqMwhvdy3FFYDO7Ox+&#10;nXbiezECe2XH4e7GGrg0R2kvAfRxIvRLN1vTILojJ4IF7+gCZuBPguhqcuhe6YxM0qbJCzcbwMoU&#10;CAqNaTBKybQy2J/BWMwoFJeVpSh+3qSSAqVBiEtktRxemq0A1tFBeQlsmLgXC2NV5awt0mdApNS3&#10;RbRcBLxn5egUM6OlgxPbhULsEiFWwT8p4VHw+zvQFlomVpsReblKpS0r+usdrVSJIksjFVkWrPg3&#10;gayBwQ8qSFWDPOOeZMLQYMWGBTHPJckrNQqacDwkuiTdxevhgKUlK7MNKJ8RIS4hXmHdIvKfLdAy&#10;+MghOYodf7hckt3lnEhAVAj0fR8rWfkxs0YwDsRDV2ck8suNhP3HC6JK+xcnEVCdIm9uRA9+zx26&#10;cVTsMxW7Wen13X0qx3s0+85SpVgtVhYeL/lXF6rgMo8Ts1QBC/ctosS3y4fp3ZrVetYHSv3wbTqM&#10;MdKpGuOUPctGob2JOag6X2c+Ga4NH/fRedrmR83n6NSPUMZ7ztHuJevUrz1iw4ePtKQfJsz/+FjL&#10;RhIdAmLf84uPVe9/qmh0i1Y6sWiDbsNuDY3hVOFCSgVbyaVDLKLlLWSrlvmiUNnk6uaWJyqtIFSJ&#10;GX6KjfNSMgU6wIaolk17dQSzHm+SFYZTWPr076K5Y0dpzVhiU+dN00GiI05Y7NApjJxPPTiqG/Ar&#10;XIL9ITAWKiOvhFyZSDk/fSrf69cVvXq7Yjtgs4ktQREUfpcxs3Vh6TKdOMJq9CKd1/FjuvmQCFJX&#10;L+3ed1xzF4Iprd+lbmQtVaNraY6T3BDWzZMhD84li3kmjnIj6Vo6U1zqs3L+nmLy38KCKLF6i8qi&#10;8pUpDFWbYUXZqPLxNThNjabdMMUmufDzuqqCDulvSAX+/k0L/pwtETyZj4he/QQV9ceMVZ9QeIwK&#10;+jM4NJ/yMHaXXwH4fkzR+tdPfA+8dOvQGfWBxTuLrmYtht67SWA8Rib0SQzDt0F6G8e40wMguBVd&#10;S20YtnWazWFFTYFpOovCQhJAjyWVhaWSmMc41hztUIeBxIEMHa8zvB/pwAQpbN9S6SSSyljbMx4E&#10;Im1xS4iH9oAxfZgDRtt2suWgtWMcepwJ5pJkdENHdcTuIKPLYV0FUHXDMygSPlI6DoKZFe/AL9jQ&#10;vGIrCHwQ/5LtJ514eDEHKPhhKOHr/niiPAp/Bp/lNM5yKzViEyDyiV108tZ6SGFzY7rwyeTfsLlJ&#10;BhOJyONAT4uCNOqvR6F484a6kCLAgiOL1XEp2J0B6M2aGQ6LKSylFJbK/CqzTGCxkIeLQS73fA7T&#10;S2RqKvBCNCNbntLfVIAD5SqIzWxoYQYgcLbiX6Tze8mq8pD4gsdoHKKL0wFp/uDNyZeVk5NcESKV&#10;/P6Sjc9bqlYx35CEvl/ZMrBOLoA8U0wlK6FFygOfyYeZkvlHgeJeJ8DAi8a7JYXVWA6gL+AvN0kI&#10;rZM1ruWe2F968QK94WL40LnYBIXpgt0TMor2g7MsAMSdpVlk1p60uQXbN0xuWYBBYCge6UHMjIGV&#10;4VCOKZ7yyAS3SQ+TL1XYJx0mL+Q3/yKCvY26EvqxR1G0XPm1U34oWyNfRUc5qczFUm9u71MZYe1p&#10;txYp4eZC5VguU5HVMuVfX6zsUzNVjK3km/UD9du6MfqwZaPseszQtfYLdZK15tVms1W00E4ebffr&#10;6ieTdPn7Sdrw+QCdazhRTi0X6vrPU7UP/sO2OSsJHkfNfO+xFnTsoVaffqm1EyboCthH539+pLYf&#10;f6JZbbpqC+K2o0t3ycMrXPGAdKmg/3l8eCV0LNmMP4nF8AN4jVGJXopNclFwqLUCvR8qzu+ZvB8+&#10;1P41G7Rg2jTZ2xADOg+dVb8uWjSSOI/BGGbTtRzcuESnTm3X2WsHdQ7JvVdSAOvt8kruSimdUXxq&#10;uh7dI71u7yYFYTYV1W6gMjFUKhy5QneGkfE0dISWLiVTe8MqjRjD80LCKuYg4Xpj8ycQOMkvIkb9&#10;+41QnY9/JIO5oaYiRpz5eRNN+6IJhaU5AWXwXCga31NIvqSQfIkN5f8VFlNUPoZI9zE5RB9RfD5j&#10;bDK/9wmRrF+a8QcOy3c48P9Ix1EdY+0ff2b1/DOjD8bcXxPVasafb8kO+pzI1o9w/f+0Ot0KCYz/&#10;ppj8E2HjFwDH9XnuAbB4pzBGLfqhvZZjnbmaWJS1ZFhPrDVMnSHGtQUQ7jh4DV3IGlbXGES1xCO3&#10;1SI17bwUjAVKP1679VrjVNdyBPyWseRDj9OklWu47pI4DDjBX7B9e8tIUJ5LcSmmOyhTFPIJx/hI&#10;3SZY/SFh8U/TuJnxN7JOvqGHSVdRKZ/UUTuye+4c0UUXxllGKN+UdIhodADgWYklpUp5CW/lBd1B&#10;GYsIRuAwDszg53GKfJVCDCqbl2R/nBKvUVA2YJw2k5jWFZjdW2AT6akn0WwIoSNE5OfDPC9RMBwo&#10;17hAOnzC6mHQ++eGULDSaAy4b9kO5tEp5VFUzKMQTKfYYCyMQ8UcckVcj1mvX1U+MsGAAmNj5USa&#10;h08sBNTsFBzl0hWKlWok3VH8C96Dl8hIytONujlALlFuioQZWwhAU8Rclw8CXADfv+jXXC7EFJiX&#10;0Uopi1U2O+oKdkGltOqF8C3yP6Aj4pTNBZtJ+7WMTgWA8HkqTLxshHBF/B2TQcyaErDHgZPWNRFt&#10;D/66zsQkeMAvcYiIkKWbi3bfPIfJzEZN3rKIFMb1FBYr2WEn6Qor0SMH6wOUu8FFqfIA3Q6keke+&#10;Ao1mbgyDvRsIv8Yz21/uud5y5atrdiDrLmIY8IawQ1TpjKN4JAbaxU8v65XVbhXfWqvke0uVeJeC&#10;cn+NSnhk31yi9LOzVLCXiIuNg/TbJhzTtqyTbS86kGo4rQEOXgLUK1xA5EHjtRSWMbKqSRwJHcul&#10;xjPk2WKZHtWcpQv9V2jH9JVaMWayohF7TanfTO0+x29l2VLtw3y5bZWP1fvraprRoIOmgxGs+2WO&#10;7ljZyC+J96wQDIU1YuErikoBbXVMqOwYI5+54eAH2erBrX1yvH+KonJdXrj7zx45TF3aNdPDOxY6&#10;wKpxYDf8UAZji9AD/1rA4W1zpuvwno06BcB36eE1aNmJ2FygE3r1BsCd04hTKCgYYx5c313JgnJr&#10;i61D1zFsw9bq/tRVWgl7ePQ4CGCjhqp+3R81GHFpbHo8BANBfSTelUcsJ97ocdDgv6ih/vBYJkLv&#10;n4h15USo/iP4b1NY6rEh+p6i8f8tLLBuYen+C4Ld37+sX1lgatTvqWZtR6l9j5nq3BfwdcAy9e63&#10;RL17zVffXji7dZ+t9h2nqUXbqWqOqrkRbNrqFIcv6w6G3QsmQ3SrGZ+MQbfpkpp/34oAtdaa8GUr&#10;zebrLKwdplXtqInQ+Lt/31tNSYJsBNO2Ra+latlrLWvtBWrYbIGatl5CYVmuRqQtNod926j9JPAV&#10;MoX6TFSPMdO085KF4hkBolDxRrFNTXpDZwBjOvMtLOX3v1JoPgBo5nMNB+le2DMc1pxknfhA90kK&#10;fJBwHVHheZ2EP7bzJgpnOwDeQC+6nAQO9RIll7IsAW5IfAEUAU4YBb0gtryQIoMdxpssRYAhBlNk&#10;7ON9dIRpYw7K+1HbMajfPk/Lzu3RWWdr3QEbC8wBpOezTql4AbSRIc/EEIqKFxlAPuiBsEH5HQ4U&#10;lI9CroW89wDE74xTgelcwFO4r43IuIBrJAdoJItHOvyVpMICBSAjMYXFJSQQtXMksaxgdOYQZDMU&#10;DzEumWjZxHLUzdkfaONemFmMNRInZoUhbEHIKfitgG+YzFc0Nq+IkEToFwVImgmIZHCYdICmNAhW&#10;WfAkEl+Xyh9WaFgJKzKqVlRFLrPhC54Hvxaezzy3ezwvjIJiT8i0Paswg7U8DQ3XVWcH4lottAIP&#10;zzlIv+dhYmNYgje9HeSYFErkQDTKyzhEUlkKpnKHo6KMfIkVAo/Y11kKLWPVTEFxznCXfaaH7HM9&#10;ZZfjJrsMFz1mfHoS8lDBJB8W25zVy5s7VHBzDRT5VUqxW69iuy0qfbJR2beXK5m4y6xdbIbW99d7&#10;/FZebdsoj5HrtON7DKjrDNP5RpMAdG3l0GS9LL+cJKufpmvjP7vrdot5cmu2XPZ1FutS9+VaP3SW&#10;Nk+eo+AL1zSnfgv1+PwrXd8G6WnURHXB0nHA97UJSG+kMZzMi3uM1On9x/TwmYtcIsIBxcj9zcuT&#10;G+l5V+4BsO3eoGtorBytz2sHcSnXD63RgxM75Gp5UR0a1FTVr/+tR4C0ty8c1Jgu+KF066XFbbpr&#10;aae+WjqYDOoVK3TiwB6dv3JW7vBest++qBy1Srh4KviMc0ujVQA7NPnCNrmCzzzo94seTF2sm2ux&#10;+1y2XNPnTFO33h01cmRfeQewgoa5mwRB78p9a204fFpDp4FN1GeEYZtj7CiHfd5QEz5poMmonEfh&#10;e9uD19gQMeIPeNp+haHTFz81Y3xpTmfBVwrJv9ki/ZP19Pc12iH8G6zW7dH1UFg6thmnbhDQuvPo&#10;2WaK+vLoh33kAEyw+7PFGdxnBZ3SGrXvupAbf4Ga9EDPQ2dRjZHV+Lf8CMDbhE6m9/fdYAR3Q3Xd&#10;SUu/6azFeMrMRCbwCy567VA5N8aCoT5FqiFboU4DNqpV15VqjjlUYzCzRu3oXLC1bMK4VKeVMZca&#10;QlY0vkKzFuMF64x0olxx3OjRL1laIHFJ4LrPBG/JhVGYCQBvFOZeGQh0g6DOY4n6JN4OvOWeHiWw&#10;dkZachat0O5bxyCgWjKeuFNYEPrBos4EtDWdRCLYSDxLkQTA0eTX6HboNsM4uH2LYujafXQVlu7W&#10;Wwews1yrmUeXazzu/mYs2mZ5CrIrXW75f0HZfEbs5OeMvmjlvCkqPtn82asI5SIpLoIhXwSBtYAu&#10;Jc/gLBQWk2+VC5k1B6V8usFXKUwpJCdGg49GZKYqIi1VgYxuPvy8Xvhk+0HxDywAJ+TgjwcoTn2d&#10;zc+fpSq5XGBZYCvpZoYyHQtNbhHclZzfsqmaocr8jW3OW7JEYhBWud4FCceJ3N6RlHm6Agho3lCR&#10;3RAneWQgngMAjn9dAnCUCq28ANYe+AyXYzZeLq7JeDygd3CM9ZR9hButX4zsiAa1eGKrXVCNlx3a&#10;otW4ji/HGHgZUZJHWYk9CPFAQRkid0Yf/8JIhZfzwp5D5Wf9HfuamZbiEgxY5Mko5JzmrccpnAxZ&#10;9rqfiVUglnm3wm7r9jML+dufU7ndaSJVt6qAKNQ0u81KdaXIuOxUkcNmZZL1knxmnrL2jlfBun56&#10;jmn3c6TmQVMIzq4zXtuqDtCZepNUstBWj2uu0f0fFuruzzO1j8Jyv/lcPWu9juKyWWdakCDQmezj&#10;6fPkfOSEZv7ETfZjXdnvPazNg0dpwGfVNernZur2WQ0NYa06tkkHrZ4xi3DuEwhAH2D4HQOYG6QD&#10;F45q7DRsPXt20IG1K2RDzMRikhCOkSJpfWSLbEhIaFa7mj4CCLa6dERBT29pE+PK4vbdtbBlD5S8&#10;7TWtdXdtHDtNxzZs0GnCxE9cPi3nyNDKcfc5hMU08CcX/6tKItZF2a7KQOQWcGafElztFeThrgNE&#10;QExbOE0DR/SWC0Ck6FVCORim0Ql9U6uOqnz6DVjIz5Vr5x+xPWjNhmcYbNopXxvmbWONAXPph7Nc&#10;M0SJ1Vkpf1u9AYLCpvqE4vIZf+8L8JcvECp+ztd6jXqoRfN+qo83btu63dULceAgxpzxbHimNB6l&#10;ieQgjYWaPxJq/hC2PANY93drgk6HnKBOfReqY79l6vPLZo2efEiDftmkARSfcZDYlhK0tuWnsdpV&#10;fYQOVvtF+8mh3kiu0kjo/K0x6q4D67ZOs/HgKRDiWE+3671CbXrgQMeaujEOdE07Mg7hUFcPLkuD&#10;9mPUuCv2EUvWM8anossyNzvdxPMkigg42assZX4oR5dliGaMmi9K5U5XbgtBzTUG31i6BftYB3J5&#10;nGSHsZoFqZzHH51HjHuTe8IohmMAWxlVKQbpjKrphNGlAd5mfMDyg61Q3Cs2QtApHNI98Hy5i+3C&#10;CXxyd8CZwZYSm9ap+xZrGtasK0mpuOXpzCq4tBKUNXyUrF/fKoZ7J7QoWAF5HvBOArFBSYH4Wqp8&#10;GL1FNACmWykwncsrWL5gKeksbBJKiip9fWIZdcJyohQK1SEiIwV6f7ZCc9PlkYLJdmYErv3IT3L5&#10;+cFWUl5n8PNTWNJ/xWvFyOxfI2KDS5HLiFPAN0uGZOaZbC/35PsUhEsAsJgGP7XQdccHcgqDiAaB&#10;yp7Z8DbiNTs2S2FFzGzvEavh3RJcRHvEbjuFNWkObNtUxiTXtBDZMnLZA0A6sGd3xfXbLiSEzZAd&#10;NpKnteHsHu2+TsC1BcltsA93smo+54A9ZrS7HJOfwVD0VQBoc1gZnQrAVgJtp9FN+Ocnyg9cxQ3P&#10;CNsEB2ZZEtuYZ+/F4dXic1UX7h+Wt+0pldieVNGlNSqwWqcMpx1Kdt/F/bRHuY7blXZ/vZKwkswg&#10;ybAQo6fnG0fi3r9eoZPxKq05lq4FP9o6k1U6i9f+82q51lwtm5qzdfhfvWTdfKE822+TW9PNutR2&#10;iZZQWHZhAvQQP4zp1epqQYNWcj5wXCtxdx/5Qz3NZJ3amcLShVN+UF26lgnkVi+YqzXb6Bo8fHTu&#10;3Dn1/wVTo5+/UdvGdXVk3Vp53LXUqkm/6OD8iQq5c1mPzx9Xh9ZN9T//qKJDeyiUcBNOLpqrJZ26&#10;ayXdyrwWxMw2aKtFXftr/7wFOn9gh05joWjHNq8YvlEZW4I0BJvuPpfkH3hOH0rcVB5vi8raVb/h&#10;bfz+92LZeFprBAzo5RsWKjI+GNp/qKbSwfz7068YX37SRxSJjwyWgaFTNTxuW4Kl/ALLdiIbnqno&#10;hUZTNPqyEWrO15+/qq8fsEf4+qemgK0GR2lKQWoMZ6UZ6YKdVKN2e9Wgw2kNKNsXrGT0V+0JQOuk&#10;Nd911wq+rkKXtYp18sJqfTS31iDNxrN2Ktu4QVghdKT49O48Q/17LtIoisrY4bjOjyJbavIu3R67&#10;V/c7r9F1usprzWfrfMtZeNxO0gCiZRs3RdEMWP0TxcVYMdRvN0PNCZlv0c3gK4xDdCuNOixkGwSv&#10;BRV1486TGY1Gae3hU3QkUNzfQWWvYPX/OhZ2LDnIb7j+3xVQEABd6S4i2Zp4ktPlQiqiTyJYYEoI&#10;OcdYOGaAEdI1PAizZrNzTZedb2Cs5MJmCPwEbCYXfKMAICuHBMwM7qUUyKvxTBRhWBN45PnrbpS1&#10;Trud117A320Pd2mt5WbcEzeTVLqawrIcQ+x1OvngFt8vDS4M9zNzazZdSzqpGjEVLE1yfQFb/dEG&#10;xQFfFHK/v63krRQxEhUw3+a8/sA4xpYL5nZspSYIjgo4ZwjEt3BY7iG8phgKS2xxHsUQLJPX5ca9&#10;7U+ovCleiXRVybggVDGtVgKjSuIL5rGXVEpYlum0cXFUH7uwe7rtfUIPUAQ7hF1TAEFmea9yQVnI&#10;DTZ779/eyC0W0yC8VoPzQKHhuyTCtI2gFfIxuAhIcQSrKE/GmUe4a7mkBcghyZfZ07uy2j0DAHrg&#10;56ZzT27oLPEWl11oEXHIOoPXyAmbSzqKO9pVz1u4geNalcoaG6p+cJGhEL/Ag/c9hQVaP+BRCG+6&#10;dy5dC3iKS7q9nqY8IqT6rq65X9KJazvk+eiEimxPKM9ipYrurlOm2y4leO1VittepRLJkPhgHRk/&#10;rJ+JRy3YgHctvrbvNq9V+PgNOsKJt7/acFnUnKSyyZhfUVSC6lJYqk3Vkb/31KMmi+XXcTc4yzad&#10;bzFfc1sP0bHldDUYF8/9qZHm1msp9xPntbb/MI0nHH0JyXrd4Wy0/QzAs14LLZ8+R927ddPA/oPk&#10;+PCJFs+Yqy+++FyffPovNa7xk7YvXCivO1baABN4/dBBynK0l/eDO+rUua2qsGFatXyG0vzsdZ6c&#10;onntOmgJXcuK9n01v3FnzW3WUdtGjWODtEbnDu/V3Xs3lFUQrySIUp5Pzisr4hE5RR7Kir2v5znO&#10;ysmwQ8XspCRMvxyjbbXHYpd2wyeaOmuyOvToijl2LX2GpueH2uAYbHH+biwOKCw/UVCaE7FqANzx&#10;jDfT0AuNZwQaDPu2HX+nJoWlGl3Kd4C4X/B7JqDsn4yD/6TYfFcHR37+TkP+bXdW1aMQda76pK3O&#10;f9tT96v1lSWF5fq3XWSBXuvg5221/7vO2otCeXPNkZpDLtJUtEMzupExTvpARwSF/dETbRnFuDpr&#10;vx6N2Cqv/ltkB9P2Fl6457oupaObqu4tx5IhNArCHUmHrKJ/ajxCPyNebEDSYtNuuPyTOdSEIlOX&#10;zVENcBxjpdCgE07+PSZCk/eBCQveABEzio4+vMIHdbAvgGoIa1c4ScAFQeBZgYhffVOT5McKOiw7&#10;FQIcxu5pLCGwG/AvDpJziotu+93BAvYmVAxHebDUCGZxksQoZFi2WWh0kt8xgrBlCSyM4uD0wrDa&#10;FkMzK531Oqt9diQe3iW478ZGLTiDAHHvIpzklmgWHribz7HFg33tnZSthFIU86a4UEASX2UrogSn&#10;/bJouq1UiiO4HlCGYXbDlYRD8xfeRW8VmZOF9zVxQGQJmWggzwSMwtgohfB7sUbUm8HryYCQmhzB&#10;RtkX4h1gLqZQUdA9YsFAE56zFTKoczRroriKUiVCyU9CHZtpWq+yRDkj+3ZLesCqC5+Vcj/k/RlM&#10;ZUa7TApfpXMc7TGbG6coXyoWu3O6FIOFuNM22ccHsAZOpDqmMM4EwQZkjiTV3gE02zk5WH6wYt0T&#10;sE4M8dJdtDw24U/1EF/Px9jvPSRVzgq27Dmnq4QmAXgRBvUk1hjL+APkJgIWFVHBS8B0ChiPzDjE&#10;h5YTIGes81xS6aCSrAHNbun80zM6dmmbfG3P0LEcV8n1tSqzXq8M1+2Ko7DEPtutGPvNir63XPHw&#10;WRK2D1feOshxK0bq/Zp1ih69WRfrTdf5hjN1lnVy9vBz8q+5TKH1l+vBN6N1+G899aTJcoV0OSC/&#10;dju1v/Z42vYeurJxhxzJdFlSq7lm12kuH8yTNg3CHpHTelGr3ur5bW01+/R7tf+5vpbNwpe1XgPV&#10;/eln2Vy11PCe/eCJVNHHn32iJsgA9mB96HL9inZMnKQVnXoq/b6NUr291G9gr8q/t3TpNMV6PNb5&#10;tUvBbCgqXTHF7oEJVevemle/LXhLL22dPFnHISJeunZST33u6OH9Q7LcOU9RV/YrA/zG6cQ6uV7f&#10;rgDHI4qIv4FR1gnCpy5htmyhiXPH411bnZGlKkHrbHngmvyAQfa/8Kr9CELb13ytCr7SjPXyABz6&#10;x1IgptGxTGD8GVatsTp9V1+1WUdXR5T4fTVwlmqID4n7+Ee1BjxHI8ai+vr5s1pq93F9Df17Pa3/&#10;qiN5RiMUD4W+CHFhLhYJma0mKA28JQwHOBeC7m9/30cnvu2ndYhB15AssLLtGA3Fv6X/T101HL/e&#10;DZ0m6wyr/3PwT+4gILzffYmu9FyhY33Xakb72WrLlqduG3CTZhg3UVx+YjSqVEMTZtaczqcxESAN&#10;CTOri2aoJjqiukg6arefoKEzt7LxoSN5Z64/TvFSb6w7HMnhIoY0F9OjLGOA5AUZFCIim09/upDw&#10;PLCHkhxMk3Bly46EV8XpzkjiDh74MJRNUaiNXFP9wD5iOIQL4TPBiAY8TQBXiYDg5pcXxv3yjIPy&#10;ge5EWMoy7IrOY2K9m6SJVdfxbrm4DP/nucSzzsZUeyXB8du09OAWbSQs/vJTR7KA8gCUgSPw5Eml&#10;UCUxvsWDCyW8Mp0FuBD8tDzEh9kv/1QyoXlR2aUKpNtxJdv5CRIAW+5LOywe7Pzt5EJqaqABbFPA&#10;a5IimGR8ZAOs8RSvXw+KZlgRrPDiONbN8RQW2qNYA0CxNkug5YqDWJb6JlNx7MwDszwZZ6hSzGTJ&#10;EOCKoJS/hMvyDkAWXxiYeX8oljWTD/hKUCHgLYS0CJ7Hv4g1cWooRQVxG9Jw7+wIOgoEgVl0Nwl4&#10;qeTyhtN5+KYlywXauTPemp7pfuTBOulZGrNoPG9kxFNZ+hon8Lu6Q37sw3BeJBiNE+i2KS4+gMUh&#10;ZjNUDtu2MIwPCvwGRyuHdBIGUm10i4C1U7andfTSDvnanFEZHctLq416br2BUWiLYtx3KwqMJcZ+&#10;vWLvzVPimQlK2jpIuasHqWTReP22YrfCBqzX1QYzdbHpPB2pOk6pI84opNFKBTdYpHvfjdLRf/TW&#10;s+ZrFdFpv3zaA9D+MFjDYKDeIYnObQdBUbVbakGjtvK7eEMbBozWTIyN5jfoiutaHfxiq6pD3Wba&#10;tHKjGjWA6/HZ57K+dEkj+wxQFUh1H3/9tdq3a6mzh3bK5sJJ7R47QRva9lY04d4vIqM1ZvTgysKy&#10;aMFUhT97RJe0SMsHDNDKngO0tR84T9dftLhJF81p3lmrhhKGjvHzgT24wZ9YpSP7Zuk+ESzOMyfI&#10;noAzr410YMznrne2s0K+gIfwMp3xO4Y1xjp8Zqvqx1q1VKcJBtnN2+Jd0kY/UGCqNW/PSY4J049N&#10;9A3ktnp0KcPgjIz+EqOnT+tp3Bd1Ney7uviy1FRtKPs/UEy+Z3T6CozFFJZ/VqvPJoeOB+Zu/X/V&#10;UI+/4cT3U0+5wB3JHbRRv/ffIIF3qPti/dVziX7DquI9q/8KIjuSm0yXewNkFd/11C7GpjVkQU//&#10;ro0mwmOZ9E0bzfmilbZU7aw9BNPvw4HuKALGbR1nahFs2gFs+JoDxtZujfUC3JSa+Lz8iDTgJwSJ&#10;9QFxm8HCbdTVUPxnqC4bo1ptSV6kENXrPAlvIVtGFDCQD88R44ZCe3DCB+gpEaQP6KbtGHMcMad2&#10;RMbiBu7og4A3GNyEEDqzaCgF9ISs6ZNH15LP9jLdTdbhjypdBPwLwrmeo1h6FFBQ8DVhKxRivIYA&#10;XN3SvUnLeKR74Tcqs5EvByJidD+I8/9GLYeDNfvkbI3fM4V0i9laxOp5E0Hue24c03YsRk5b3+X+&#10;iqlsGIxuL+0da+x3qN+BOSJKYhEeJwHs5sGupwMrxksltUheyD4cAiN0B7X7JYfbumr0TEwNt9wJ&#10;ZXO00rWnd3CZfKpHbBRvBzrobuhTfj5Y8NBBgovAYYrhs9G5VUn+NV6pvyfxosLxVgijCwiEousH&#10;BZhQIipqUFYAG6DMSluEl2gWKtASVIAiG7/bXNh4xsIuiEISVMLm5lWioulqYlk3BxclQXOOUDRz&#10;VyC8kmC+mTfGMA4Ulkh0R4mAW+H5YCQg515pwZWV3iWRaNccf0YnP6wZqOjhGHv7saZDmfmElsse&#10;xqH59+4ZmGRn4mBl1syZ5J7k+PLhuutR/FPdT8L/IsVGV4Nvgbhf1GGL3XLHGLwcJ653NzfpzcMN&#10;aIW2KgafUfNIcGQMuj1VCccHK3VLP2Xj2J8/b6r+s+qUnHF5t2w1VychTa3/bIhCBh5SUIuVcqs5&#10;Tfd/Hq/jH/dXYMdtimy/By7Leq34vp/6gh1YEwblupFQ7TpsasA6vM5c0ZZ+YzTPBHvR0Qyp3gi2&#10;ajW1q9dUq5asxcGssb74+J+6fBRl9KjRqvKvT4jYqKYu3dtr97ZlugTX5PzchdrWgpD2RTv0LjxG&#10;I1F7/+1vVTRx7BBFALgeWLRAqwYP09qBI7R10Dht7j1Ky9v11/SmEMS6DtCaMcSjor7dzfbg5M7p&#10;cts8T6EzpslvzBQ5z1uoO1uW6OJZkgI99ulC0EEdZEzsMq0rhtdfUFCaEgbWFsp7azVs2RwBYj31&#10;nThSfcdN1Mf431bl9dSkkPTARW4MJLZJrJunMAqNoVvphWq5Dh3aVxSZL6s2YBRqTGFpCNYChwUB&#10;43ef11JHRqCVxKk6j9qupLEHlY+W592A7foDfc9/EA7+1Xu11HWV1H6l/tNmld60XUoXM0thALjW&#10;hKgdYp28/BOU5p//b77RJ42JfG2hVcaHF0Le9AY9NZL42N4wqDsABDemsNRpjXcu8SI1GjEK4e3y&#10;I1ylmmyfTFGp3wkPXbqUGgSY1SSJsSq6pK6jFgF+Z1WOKakUlhBuTCcwyGcZsJmzbeWV5yivXOxS&#10;U5/JKekZsaTPuEZhNRcEc4KDnzCC+OXRqWRjTp3tyWaHNXTkE67nZ5UcLH+iSyNZTESwUXVlY2qP&#10;L46z6e6BAOwSH+lxAkrpmMu4/yM2hWB3mENxw50VJFcs1Lg9E+hYphAWv1n7YVqft0e57IBtgzua&#10;umh8jovZ1LwtU5LR/MGNiakwGChkOzLEYsFDUyD3JbGRisTJMCAhV84h8chAAvTQ30O3ffHuxQzu&#10;musNWcCbsbDHyMrxnixcH6LZw4ozCHZxnIscKYA+8MaCixgPIctWiXoZoMRfw9i0BDLGeAKQOtI9&#10;PIJMc19B2b5880ho/dB38fvIQc5fCnpcCnKdAyAUD2EmgjYvHIZoxKskDF5AiIvx9gCfiWeeC6BT&#10;CSBEOuZVMnRkEglp67xoBw2ukwTqHFmUjzgqWd6Q3FxNC4kZk19BIGBsEJwVNlF0II+j7CkqfoxB&#10;JN0z7zkl+1QCuU58ME8Bax+Dv9gngrQnOPHG2+kWwUk34x/jaP5Ilj7WunAHctgDtkKPTulP7B3/&#10;IJGuEPA26dl+xTrsURT0/miLUYrf31sZFJYCsoNKuQH/WH9WD1CynuaCO40SdgFFxKXbDkV12iSv&#10;emT/1p6kE58MVFCHrYpoT1fRcpVWMPP3YENyZ9s+he45gQN/R82v21oexy9pS/eRWkOW8hIc8IfX&#10;aKLmX36vNnWbauG8lfqxRh19/un/6CCpe2OH0In84zN99MX36swKeQ8O7Ke2Ltf1+SQbNhms+6OX&#10;q9zVR6N6d9a/AW+H9OkOLd9GRxcv1ZqBw7Xll3HaNXqqtg6brA2DJ2l+V8hgBnPpP1T7lsyG8zJP&#10;lw7Mk+9u2Mdk5KSuXi+7+aRNjuuvGYsGaC+Sh8sRp7T02lLV6lNX39evij9JC7Xq2VmtsK9o1qkp&#10;+T2NtGzXcrXq003/+q4qjNfaqgchrc2nDSDGoXKGMTuNbc8E3OEGUjzqM+58+UMDfUKh+QgrhU8Z&#10;nT7hzz8H2G1Ru7tmg5GcHbNDNiP2yrknWp5OaxXddb2y+29T0aAtetF/s37rs1m/d1+vD13X6A3R&#10;qWUd5igXHU8EGItdvT46Q07RGgy/F39cV0uwb1jwaW3NQjE9+Psa6koRa4k0oEn1HmoIFlOzMcHu&#10;yBdqU1RqE4VSE1vK6uiKfsLXtkGnmapPt1KfTVFtVMy10AZVY2M1be1ONi1QMv76je0n2B7FwJkt&#10;pEvaE4oFLvZZRBUTTeyfD1gL3ufBr13SXbhunck49sCkGtd7fJntUhxkn0Znk/5MTxjdH0Ubp3t3&#10;ilIwDzanid4Au884VFl0QI58luGByxzUi3RrPUqy1N2Yi4SinZNF8BEddt2pjWw0Z0PunHF4ltZc&#10;2qR9D4+gV7qkG+43gBhYNqDdC6GIJCILiDdUDbr8YMSJAXDCwrCcjIM1a8yb0owKHtV7Ssmv/N4b&#10;zJ1g2RYXosdjs4XH0SMmiAdEgTwKptMK8SSr2UUWvjY45T3RHcLaHvEa3HOgpRRHMNJhm+Cd85RC&#10;4E619AIkcubBXJaDbV7sQwpHNCy6VIhwr+C4vGfXbcyC/qyM+yiA+JYLcp2D+Uz86zxGEnbb+QHy&#10;zA1g7GE1DIgTxkrT11DqXyUo5EUs3xjgCnDLrKRjkV1HQgsOxd7AEx9NJ8Yfl2TawkI/BRYH8JXO&#10;JZc3lXQ1x0QfRit4MDjEOZoCxNhkOhqDuzzArvFxFC840pHwJFbNfFhWAI8PsHC0i/TUdQRXXncv&#10;qgwD7j9JTPxAMFS2zQbF2u1UpM1eRd5aCb7CHH9wqAp2DVPFvhl6DZfm/Y6TsmyPc1wz0gLZFMz8&#10;aIDsKSIpXXcqqMF8Pa49RUc+7ivP1rAwm6/T7WZLtAbjoHZse66u2UzA2Hntb9xdi+u1k9exy9rd&#10;fYw2wSZd0RBLxCbt1fDjz9UW/GXhnNVYC/ysLz/7u3atYk3ar58++fs3+uhvX6tZfZISD67TRYx8&#10;7i/doiPNxujhsBUqfuKqoR3a6W+MQn07dWBrdFv7pszQlv7DtQPLyB1jKCwTZmrT+JlaM4q16y+T&#10;tGrUBO1dNkunCMO6B9gXRAZ10sFNSj62R3bbiBEd3Ut9f4HgRlzJSXfS8Jjdv2tfnbiNGqxgO6nd&#10;4B5qh/FWsy6kNBLRsu3oen1Z6xtc8xvgwNZMVTHC7vhdCw39qpXGfd5UEz5rqDFQ8/tjcFUfcPYH&#10;wF6jFfoIRu7HpCZ+8llLNQY4HQkJbt5QnOnxUdnfe6MudN+gq13W6XqnlXrQbbXsuiyVPyNRJn8n&#10;b+gaZQ1drryRy1Q6aqmej1ikgsEzFdlnnJx6jND5pt21A0X1hhrNNef7WppQrQZ4VnU1RnbwM+Dx&#10;zz91IUy+j76p24PMot5wcAaqDmHydSDb/cRm6Cfe33rtUDNjElUPfKc+XUvddqMRKY7QMatbUDAg&#10;r+FTFA7BzDuPTPC0p5UPj2z3yoPQl448kviLSHQ9/sUwwPMC9QyPIHOt2iWQTknncT/hHuZPsG35&#10;d4+Tnsoq+IGu+xJRGmGDLu6RbvPfT8jwcU7zpdAQDVwMs7yQbp5RyybFqpK5ey/+om5GEzkSgs8u&#10;dIlVNxZriTHgttyoPQ/26SIcGUv8YO6R+mkXaSsPHPaD+NkiAFejSvn5sBuJKs5AspOPbSubKFi1&#10;+UYAibQkDUl9UikFBke5ZPRK4WwQvelsvLL4WdDlBeam8jWN+zKWDZWProU4YWjlrCepAXBsomlO&#10;4jBgI1fIJ4+IVSJAPDKeQEO+z1znoqB8ZsREO0Xgb5L9IQ+G3n+Vz4aen/3r68pH/p+/spaGpctq&#10;Oh62XTgAaniZodVTADLRKxAbEFyKroHKHlQRiSgwkpQ0uhFc6KLoWKIqYC4W5ygCJ3AP0hftcXhz&#10;JlbAK4fgNDYV/sVIvwvdKEbOrJsJS+IDMh+Sc4ovLWYoP3NE5QrbDpryE8CjB0YDwQt0SvbUoxjU&#10;vDATXWICdPnmFXkTKPUac+/f7+7R6wcblHp/lcIfblYo/x16ZY3Szs1RyQnWyfvGqfzwTILBuHkJ&#10;zD4O2WwO8v+dfZZpWdVJcu+4Vzntdymg6lRZg7kcg3nr12WjvNqs1c3mi7WrG3k0n1bT5ZUblEhh&#10;OdVmgObVaCGbrYd0sOd4rf8Wajmj0IwOPVX335+oTa0mmjFuITnIRJZ++U8d2QAXoQ8xF3+rqgao&#10;hMf0HqBTe9bpGM5kT1buR7M0TncGrFD2PUfNGjZEH7EV6ozg0frUCW2kI9narb8O0LHsmwh5b8p0&#10;rZ0yU+smzdSq0dO0cvQ4bZ8/SZcOLtMzcq/jb+5WKnnUwdf26Po+Ev2mDURz1E3DF/TXtcBLWnd9&#10;o/5V7zOEgT8TOdqbvOK+6jiqt/ryuEYXOGvZZH3840cah5F6hx69VA0spQMiweHfddAEMI5Jn9Gx&#10;fNGQQtNA9Xgt31Rtx3oZjQ9/Xu3nfmqBY9vgAes0cuhWDYH1OqYXXIwOdIZYUKzotEIrSDPchnfK&#10;uQGrZTt8rbwoJt6j5ypkIUWGMK7y3Qf0K7nE79ZigzF/mWJY8YciAPWctUT3x08Hj2qvod9+q250&#10;hnWJLPmeEfUbBIqf/dxJn9TuRAZ0N9bc/eGyjMM/dxaeLFhcNhsJGe6/KYt14MHUN+babUdq8NQF&#10;ske7lgzgGVrOAqGAJQFcKWc6e7OF9CTr3IwyoYz4MVDx4xk7wl/mKaDSepIbEVKbM2PRk3Q7TJ8Y&#10;7VPuIEjk8Eu01hV/K53G9vUshvYWnhdlGXgdTxN3PJ0ZK9AFBZebAuUj+1QWHCm39AhZwJ04Ckf0&#10;aeJFTuq0D9laj9drM8Hyu63JgrZBG0YEzmX8YG75XGMhQnGBBOmW5AGLFyErXJuMX+GpfYC/RiHJ&#10;e0k+GBuhMjgvhfggGxA3tQKfnleAvXBpjKI6GIZ7WDEMYxwbM2HjJr8F5GUz6wlZ8kFsoCxDwFsA&#10;dl3AVUNpJuLg9VTx4sYNqwiAQQi4SpizC2zVMDqGkDw/wFVvhIe4wP/nFaIk6PlYKuRDdsv/4xUd&#10;C85WlT/gq0rWYVSp2dYgzc7yo21DJpAeSAcDCg6w6l9GUv0LVleloSiOWUtDVzZclBioytHoCrwI&#10;PHJMfEIVtOVNpbUkyd473x0Hfnb+sGhd0p0pOIQnEfXhwQosIM+wHSHjvSrjZ82lGOKJERuAq5Y3&#10;+qEQwDOKUCIzKuY5F69dVCBku/esst8/OKDye9ug9G9QvMMRxZAwF0bIWdyZpSomDvXVmbl6fmGB&#10;Cs4vUzLBZwcQ9q0dMFj3NiPEIxPYrfNu5bTZqYjqM/X0x0kUlv7y7rpBztgoWMLWPDFqpRrjFHdx&#10;7WYlH7+qK93GaAbEsQvTl+tw94nM/G1ZP3fXsr7DuQl/UoeaLTSs/0SIYlVV/auPdIlRaGHvwapd&#10;5Uc1+6yxts/BS+TgDh0BmHVZd0IH64zTta44/1+y1ZZZs/UxHUvLuj/L/sJpbaQIrcI5f2fvX7R9&#10;zAStHQ/YS2HZMmW+1o+bqZUjR2vf3Im6v3+Fgi/vUtS1XYq4f0Dutod0Do/V5WvRG43poo5Dm8rS&#10;/5I239ikj+t/wqndUN2G91HvqUPVdXxvTSai5fLt0xDHaqL+baytx3YS1VFb31FYmlFAfqnaXuPo&#10;SCYSDTIBIeGwr9kYfUEMyNcIBb9vT17QQHXvvVgD+23gsUU9e21Wb0aefgN2wkVZp8G9Vqlfx4Xq&#10;xVZoBODp+tGrdWnhNj1csUF2m1bL4xRF8QG8JPvreocr/vvrp1RwdJcy929V6UmM0g8dVvTWHbo1&#10;Y6rmNWqs/l/9rOaMRD+y4ja+MEa8aJIZv67VRT+hRapFNrXJKKpjtkR42NZuOUY/w8itBXGueZfp&#10;jH8TtGLPAbY7BieBCJpjg0sh0cMplnKkSLhkOFBYAjhEIY694LDEhzkehnMMrvWh0PAjwDUMFT/8&#10;NYfsSzruQns9zn4gu3z4Vmxcrwbc0HF7tpeEyF/woFgEWPCcjhQUVOhv+J7wZHzp3p3ocOxS4XWl&#10;3dTdBJIRY07qRjQFJBRvatdtxIps1XHng7j9HyculcLjbcnIcpfNjTX4JRQF7uVkpAclsKeL/tdg&#10;PR+NUD5bmII3aIOwH60APyqmyBh6fyZOhsmw54OLUVSjWo4qz+f33mP2xt/nkcwmKZAsK1cc8J4m&#10;RZOKGAxexP2dDyj8gsJitirp2E6m/g7eQSEIoRDEM7akvcH2H3+VFAhpz2FrvjQS6sqIVQoLmhNT&#10;WHIBdA2rNgqrAoOluBNo5JziATZiigBhR3gzmNwRr3wfhIFsfkqCFAhTMQQkOhZ2X9zL1xjxslXK&#10;owvJJcw89wEZQQ8ImraluICq58dUsvp8cvl3+WH8fFgj0IbFkxOUA6HHvMhCw1TEkT6EF+iBcDEI&#10;irEvnAF3FJ5PcPO/evOCQp5cUzlZPS9sTinbco+SSE/8jecXgq4P2SEqYh7NvblZL+6s0p/uO1UO&#10;cJnjCVP1ylaFOd5Qip+LtlIA7HEjSwVPCflptpzwvz32ySA9a7dS92tN1DVMgCxmbVD1j7/UvhVw&#10;ZW480W2sCNbX7KwDaEyO95islbj8zyXTZnH7IRqOnqUTFoytm/fRvygsDXCZu42MYFWfoapXhaLz&#10;SVMt6DdWZ3ds1WVya+xXAqjWG6N7fdaixnbTodmL9RGFZebEoYpxstXabn21rC7ZR23RC/UZpo0j&#10;x2nj0MnaN2GFbmw7ot3z5mrHlJF6RHpeNMkJoVcPkl10WNYQrU4RM7GKxMduo9uoYc/vderRLp20&#10;3qtvW3yhJn3rq+ekrhowq5f6z+yq3Rc5HY8t02c1qmjWGgoYmcFV8Jf5Cq/a+mAm/aDqjyJ/eSIr&#10;5vHgKL+gH2r5r5ZohjqzjRmBjSS5x9hK9mf126PnRrXvtQUR4D61H7hbrdnCtYBF25LNUAtMlrr0&#10;nKk5i7Zqw/bt2nd0i65jM+BIqqBvwCUlR2OMHoUrICS/zCdHlXvnoF7cPqkXF46r7OQxBa1dpW0t&#10;22OTSXFh1d0YfKcqWM+3cGm+RjP0FVaZ1Rv0AcTFT7ftIMyhRqluN/gt6KXqIS1ozq+7DSUnHBb1&#10;Ddjm0WjlgooZa9gAPUrABzoRPVsKhSUTtz42RMHlyFmQu0RAxY/ERiH6LSJC9HIJCBTjMaCPeQcc&#10;8BYyWZmz7AttZZ9vp3uJ9wBjL+ORuw9sawdG8UdRRN9gtHrKdtVHce+wjH0NNYNRyJmOxS75FhYM&#10;SADSr8kKX5dL4ft1hcdZHxjiLCTOkVt03vuSrgSQ8BDrCCZJJnuOHzalIZjXJ2IchX4PpVdlagOP&#10;bO6hbIpINkzfPDyAijDQLkCSkGdkCZi6x6Cw987i/mMDG80hnmUaC/PvgEKiuQc90zLBRlNoDFBP&#10;57HFYrUegsOAaRaqJP+G58rveDZQzeJhzOUQ75EEEJvy2uiEsFIADzFOccYc+znVrpBCEsKNG5Ae&#10;w24+HR0D3i3gJm4prILBN+zioS2n+TCXIThkbPEFzPKlA3Jky+RaSGVHVxGGkXYsOqNUduuxr+k4&#10;ionrKHWUb6ktmp+7lYXFEzFhIJ4SAegQfCksrqleleQjw+bNes8IxtrP+EYUGw8JlJjprMxCc1KY&#10;AROosJB34Nc88H2my9dPKszpmkrcr6oQLkv63QOKuHtYOeF2eoVM4N2LJP1WGKQ3MbdV6LVHL6IO&#10;qyLlvN6W2iidE6WANtQJsdd0KPIPuq5WWqc9CqiGqXaThTr7zXC5tINy33i6buPpcZsI02//9ak2&#10;L1iK/shJdwbN0d5mA7WhRX/tazdSm1h9TkelO61+N43CQqBb1daYOXfR/3z2nbq2biaHQwe0uT9Z&#10;NX+roT5ft9WG4bN0ltCpO7t2yZZt0JZq/WTNKjb/iqvOrdmib7/4t5wQsQU9vqtl7XrAm+muVTBK&#10;l5MusKzLEG3oN1kPdl5URSKaFk8XWe5Yq1urZ8kb+8QgwsXdHhzTbYKyTt0jhe/CdgpIT9Xs9L2W&#10;Ee160/28uk5op1a/NFX/2b3UjxSDmVvG6JH/NY1Z2A9H+491lG6v48juqvLtD9ywzVT7i0bqziZm&#10;NIS4KaygJ/B1MIBu20/aqy1U+h79FqkzGEm7vnjW4kHbltye5n3WqcWg7Ty2qUn/1arfF8ZrL9iv&#10;Peardb/ZmrxyO2kOB7Xz2l5ZcBrbRlyRa8JVhWH8Hp9qSfDaBThJh5WGv0m5/Sm9v39aby+eUNzq&#10;lbrQqpvWf95Cs79qXknWa8FGqireMd9XbaUfyI7+oUF30g/7qEG3IWo2eELlo9WQCerwC06G6KDG&#10;L1quZbuhK6SGwftIxCUfG9TCZ3JALmIPCdM5zb4SVwx/kUoRICDut5e46Vfwa+xX38NJeZ8H0Gs0&#10;bSwvXtC9l1IgikgPLH0qlxIAz7RHuhJk8oS2aDed9GWvi3oa/4jr15VT34+xCiOmCn/uA1+6Ije6&#10;lkeyTbqN87+V7iZf0bXo47oUtIdcaFITSVS85HdWlsEEuQPY+jCaRePfkvlrDthoHsr5PGj75VD8&#10;cYs0IYTGmuM3/JdYQ2eQB5QNAz/PNArAHJlIANJ/fYOMoBQaCWZpaADjYRRnMbVk4MkUi7G2D0XF&#10;HnW7c5zhqhVRRM3YVEFnk0PRyVGVcKpLKG1cZEUqrU82hcWspBAWoRDOg/L7HB+WYgpAMbqfEjxw&#10;c/GvDaGKeSexOjOhYPmmRYxDcIV/CkKrJ3GERcfyxsFHsQNAfRrvgiI5lMICeYiNTximULHokhIQ&#10;aqX9/hqbBapdkZf8KCw+JTacCOzeyYQNIGQ6EuwmAmGTP2+sfaItSHy4sv5TXmnVYNo5Y06Tx/o7&#10;H8f5DICmaLqroAK6GnAbT+Jhb8DvOMdePwxdRoHPZeU6H1ep71XFOFzRE0tayWvHdYfMHkeX60pk&#10;k1REe1pQdF/JaZeVU3BPkZwQ3sRkrliDGI516aMua5XQYqt8v5kiXzCVC9+N1NM2S/SYGf3xiNVy&#10;wCi7GjYJCydOgenrpZsD52hHg97a0fYX7cAjdR15NlNwq59FYZlRr4s6fFpfP3Lz/ePjbzS2fz/Z&#10;7t6jDYS3t/5HLVr4NjoxMf164wAArPtJREFUc52ubt2pWxs26/EsQsK/76FHgJj5twh733dYY8YN&#10;1jPnhzpJaPnyTv01u3o3LcBFbS6B6jPqddPMJv10bespvUWZ+juakySc/Kw2AzxjDBQE18Hf4bKc&#10;CSu/TXTnkVvnNW75HI0gPO6A5S4wNkeiJCap/ehWGrUCkJVIlNXH5unY7e2c6t9p0nIkBjf36l8/&#10;s8GqUYtVclPVwDKhw+eNNRIW7kRiPUYDZA/8tKZ61xigLgSyt0Qt3IBRriXdSvNuy9SYULAmdCdN&#10;Ia8177FSDfmz+j0Wqn43fr/nAjXvO0vDFqzTsqP7tQM86ILbUT2Os5BDmgV8pwswQs/IPZg4Fg9M&#10;lzixk+z2qOz+EZUf3am4qdPl0LSnbn3XTXs/bUVCoykuLdQUILkGauufGIe+r91RtSAsth08Tl0n&#10;4+g/dSrZzDM0chmBYfu24ma/Cy+bK2ANGE6/TqRI4JuCgM+/CJigAIkJRLeY1ylK5gBOBrtIIYY4&#10;CWuRBAh0ie9zlfgbNyTuAFEv8WEuY6lRAvu8+CnjkOlYnuopncndmDvgIvt0ioA6mxhbioov430Q&#10;mxzc+4p9Wd0yEgEWm0cgB7BXgZc8SrxlB5h7NRxrS/+9uuizk9CzfbIMuiAb7sEgrv8MVuLFkFkr&#10;oLM+/xPTsD9IeuD+rYAzX/QXhYQiY/CWdOQ2aRTBTB7Z/DoD5nwqWVKpWHckUCgiK3CIo1DEoM2L&#10;pyMLJ/3UPSkBc+4QPfQjzSMKbKmoWClYqaTgdhfPwR9Hx1bFH7JaKDLsWKwIUigsqb9mws4zrFgy&#10;hPKi6QreYPKMVSJtUCk/WA6hZMnMUNHFCZWiozQqYmhhhFzwDLGLwSmL3b5VCK0YBjcOFJU7QQ95&#10;M/wYhaD+gtuEvUXcCL04iXkt5TcUou/SKwuLey5FJRMj6NQbZKk8xloylA+FIgRTMOwFFZsPIqgk&#10;gNYynWqLcpPuKZ+WLAMgKYPuJ9YwcfGUMUS9EMhILogeL9pb6bwlhcX7htJ8zhNhelTvMu2Vi2bp&#10;5L4dWr1uqY5eOKYtWPxtOrxO5x8c0nWHg7J2O0xRscLt/pZO3NyoNm1/VJePftaTjhuU3hLw9qtJ&#10;Cmi2UOe/+UX27ZboDi7uD8atldNhC9X5vhokt37Ke+Khq4xCm2p01aEu47SDMWBZta6aQYj6VIyJ&#10;5sOt6A79/WfWoh9/8o0WTZikmyvWa3Wb/mpPxzL4q3a6aLAFBIx3wWyezt6k3T/2le2ojUq97qDr&#10;x07oEmPeBhLwti9YoNkd+2sKviUzaw3UnLp9NbNOV43k+2ybvVrRMCXLPuSrAF8bR7AVl/PchBhf&#10;ZSY+UzyqdftgR910cZLlM8ShqXGVeo+0d2louHZyo/XAOnSoFh2cqr2W6zWSgPuuo1rorutVjVow&#10;SlW+/gjMAmd9wNHqdCztvm7GirepRpBuOAQ7hcGIFAcBivZCe9MJDKVl782EgW1SQ8DZJp0wxu42&#10;Xy2I7GjZZq4a82jUcQG4DtT6LnN5TAHfmakpq1do3ckNOvZwO5YAR2Qbfxx6+xFYqzt199lq3bVZ&#10;JpsH5F7fZct1dafS1+Fn3HuYohr0V9CPg3T3y47a/QWbImwcBtJZtWUcqk+RqVMX0WPPYRowba5+&#10;WbZAo4gtncEafumJNdp35wD2HachvCF14GpL/j2d65Hi8p7wLvyV4+hCzLWY9nshXrTGSQ0KBfah&#10;qe/5+o7un4KS8CtA5ls6++fkH9Ot+JS66BmF5WmutR5nYFaGhMIu1U43A61Y6WK6BVYTVRYDCx5O&#10;GAF80axtE/k+6R9yKv2OErlXYt7wc/xBl88y5G7sXZi4p6D5H9XtsNOEnmGpkeujFMYwE41sBMAv&#10;OICfc/++NCkaNAnl4KWFTCg5dDE5TCuZPNJ/BT95X4BYEbN2gGeTgpiCrCfhjRE/YhSFHUJwSTr4&#10;Cb4uSTEwcgMpKt7wXLxxijReScnYmOSAx2TSXWVQEOlYgonziCpLQ5SUTouTwpuTqiy8GoLZSftA&#10;0EmgCyjCt6HsL9bMFJkMrBLj6HBiofynU5XzwGcicYrzMdwSeCWGe3I/0oaC8ggwx419PCQgQGHv&#10;Uj/Zo6INwKwm7gMVvnJ1h+/Er7hulQL2ZhkS0AUeZykwWEBWeDGX8rO9imOr9Ey+JfYAZ05oJlBn&#10;8nNmYImZjd9LBgmAqdg4ROJ2F8AqLBCbzTDm3Sexfjrz5Lou3zul0IBbivI6rWCiVV8WuColxkUH&#10;92/SZnxMLFhFX7e9rVvO6Iv8HXTV8TI+sVcVncCGLPiyFizDBa7qp5qB+dCDeouV2XyHQr6bIv+m&#10;c3T+KzqGzqt0leiIa6w/bfadVsPqP6tri5aKuf1ElwfO0i5u8l0thmlXq5HEevbR1i7jiSDlIgc8&#10;HIxnSc1PCOn69xfaPG+JrJZs1NpWA/Ft+UGjcDw7t2CrbHD1d9h5UG6LdmonOcOPRq4lPP6Mrh89&#10;Jqt719WaEerMnv1aPGKK9k6HeTl0oeaxjRpXs7kG/NBQywBuAyID8DROBfmPU2YaeqDwOypk81DI&#10;aZgMIOmTGIhnB34i5LYYS8JSLsqUN3m67nad5Lxxmrl7pLZeWazFB1ATj26hsw/o9FxuERpGuFj1&#10;n/CuraFvsJis9lldtQFX6UORGQDOMhCflZFYVo5qOwG7g/nq0WMtrvrb1aTbevgiS9S612K177NQ&#10;rbE8aEGAexPyepqa4kLyYAtWvc2h6rdmrBs2YryWr1mgg6dX6eaTnbL2paAErNcVh6U6fZNImPPT&#10;deHsAnyG18nz4Ab5TZ2pUMbPFMLJYiksPkZzxGi5lRX4TLqpEZhOtafDatukkwaNJU989SpN3rFM&#10;c7EfWHtlvXbd36Kzrkd03f8iaRA+Sv0rTen/wXTpFVQJWOnxKJnT2JamUazTsRfJ/K0YnggdChq5&#10;TDyMMj7AYn+Hj+3bcEYEzLpeoLMp95BXEZ184WM6FhvZZsBLSX4EboLFKrqhkBKYt9xTMdxbxnog&#10;jQM1xxwG/8Hv+K/nyiMIMIMbP56kwWSWJzG/FoBJeoP1sPVJvsZodpP77BHXPsb1vxbz79AA4ZtU&#10;YRI0+EwrgAvKcC8oYUoo+M0on/MJoSvnHqrgeYn3oSBmYVyVSWRMGgLfFB6JOMSZcSiBLiYOSCTM&#10;eNviTOfN4eMSG0KBwVQqwoP73pvlixe0DzekO3i1pEYwCtE2BYF4R/GCYiqQPaPSzKKFi4XS7wf/&#10;P7YoA94KP6CJAgBnyeYbp5DMlk1xSKfKZdIGJmA+4wNd3w3g1hGhogt0ZmeIbI5x5JlEsgaGV+IE&#10;icgBSwNf5AEx+Lxk/kXAFmZSkXQ/USDmnvkOzI8Wuh97WPbp5+VVaDodJ/mXkHDPB+JbAnaTDqs2&#10;FK/OaNiKOTGg3LwRH5gF4cSEEwkaXICcG4lBOFuqO3hcHGVrcMX2AmDfTYV4n5W/+3HlUpwCI+/p&#10;LrLzuyTSPcVE6SlaJWsPO3khF7ALBrV3u6JkGLzP7A5rdL9G6vjtF9pAzOfdGnOU3Xan/Fg1B7Sm&#10;sHw3SB7wLq4gVLs6cYWeHj6vZj/XUvsmjeVjYaWLA2ZoN8XkUMvR2obD/Ep+fWr0Uk1kxl+CWfQo&#10;DKZrI0b85JOvtGneMj1eiwygcT91qPK9huDzem39Pt1j5HmwYadcFuzU1u+xaYDHEnT0itIDAjR9&#10;6lj1IgzN7xmye4ydMyPT+X0c4yk6i/vCS6lRW7Oh84dG+ADG45f7qx9O645KzXlEFIgzfAUvwq9w&#10;2KNjzSP72USNmMiR2OIXzM8Bukeu8EaLxVp2cqK2XCN8fPUADV84WIGEw607sA3mbFWIb3UQJpqt&#10;UEPV+KyOWuOvMg5q/9LmQ7SlwyTt6DZHq3ov1MzeeLPSsfTssl49BhEButxC64/baNOJR1q89Zr6&#10;ostqSEFpgBiwYQssCijGLZoPwt6gl7q1AJcaMVJ7Ni/S1ctbdPfJJl2zm6+TVjO189hEbdg2QYcO&#10;rtAV7BktN23QY1IagzuNVzK5zYk1hiquxmB54s1i+VVrbaG4zGcUGvZzC/Vs1Vmj5szSpN243J9a&#10;q9WXyeN+uFEnieC9QriYdeJ1hb/DzvM/iUr9M5PxBqkLN30S8cGpwARpHyCOcvJnma90+4kvklnJ&#10;xvPrOG7GcAoLoOnb0MrCEgim4lX0BJzxkZ7mwGNJfwj3A2/ohKdyh7WagN1ADp1PAUXD4Ji5YBqF&#10;ODiWUCBKjG8KVhd5wBHZdB8pYCNRdEiBJdFsTB3wLGL1De7jlf2MroFOH6w08wOOj3+8YbmBOT7G&#10;2EUfsEZAg1QMTaSI0ajwT7r+/+BayPNnGmsGbBnSKB7pjD/pRKVmMtZk8O/TiewxjgXJbIBTwGIS&#10;KDRRxpmfTZE39cER/plN5GPdDbmFMfgN4ky4b+iMqyRAIw7IRFmZg+yZlXECYGYccnDTjsVRaLJ5&#10;gZWJhsZclx8wF8l4CuFEqbjJJb7EOcug3kYfBInGjw2LdwbzIRT/ZNrCJHb5gTmR0JMxukkywKw9&#10;nhL+FJY4Ohb8Ns08BnKe/DuygHI6HkahR4nH9TDhsJ4AoDqm32ZMclZAOS0686lDip0s/dAtIFB8&#10;BDvRA5d+47UZUZRdubqOLIMfw8rPbJ1uEBd6xJaOxeGSvAiOCvS7oCC/88ov8lRCIal/z59RkYkG&#10;SSPx0eqY5hO0vWoPlOgLh2TneouAdkxxbM5pN8mMc1q11Y6Gw3Sp6mQl9dipsPbzlDJhu07/OFge&#10;vVE14/txY/YG2R46rWac4O0aNZLP5Vu6PHSujjYYrCPI9NcA3M7B4ezC9HUaj33iEohyUxt2U63P&#10;qunfH32umcMny2bjSa1uzDqWdXM/sICbOw7I/zZj5eZ9sp2zQ9vhf9z+Bee7u07K8PRQ73YttGbR&#10;IiVG4+6Xma33BJvJmDihpXKzOqeN08bh4zJWHuRqx+S7gj3dUXDuFYVkXMMP5zYnzV2IXc6VvqrG&#10;vCvjxTtiafNJz3PUzM3rdRDrxJNP9xL7uRrj5jnEsvTS/usH5UVeTQ8C3T7+DmyFruhbti7f0q00&#10;wkR7XLPBcGlW6NrY7bIcuk23ftmlS8NYh/Yl96bbOq0bfkjnD7nK2SOfLGBYrGV/IMt/oyvOMZqz&#10;6bz6jlmhjvjKtuw8UK1b9VD3Fj01CEHl7CHjdASPnMf3wMQAlh9he3ERlvD6fZAAt86XxbVzcnKG&#10;X/LARp4HzstvIgA1lPxEfFzSTXH5oY9cv+qgsx83gqFbX3Nqk4XUtZeGzMTJ//AqLbdYp81Wa3XA&#10;fossAvfrbtxpPc1iHH7trbhfYxjdsSHgmk0Ci0jmZE/j1E/HXiKDjiWdkT2FmzkOv5RYZDEJL0Io&#10;QBzKb3i8DAIngZOVS1HJsQYOwIUw+77syBqyN9wx2LvP4JgEENeRDMO9CHC0FDOu/HfYupKAYSJ4&#10;KhMyzVb2f9fEWRSLeADiKD638HJUyJD1PLG8CCtlfGKjG2Z+DgpV2ocSih4OcCxf8kyML5dHsfFe&#10;AYQ1W938P7GYRUhstrvJbICMOXYOB3UO3zeHApT5J/qiP2gkjLUKgK5ZN6eb+/9VMdADsAP6P0/8&#10;YRxhu1tHoSXyZVtF1rQ7cpsq2bxJYeAsAciejeQ5rgLdD7NeWCFtHIUlHUVkIZ2KkVYXkneTZbJc&#10;qViRbGvCyRExHU8Y2clBpBEGQx027L4MvB9MZOhz3ohsupJAskYMBd8F70/ffF8ArhSl/0FBoQom&#10;4bqVyIcV9RqAi5HHNf869OCjekK4k1vuQ4W+9IW1y8qtxB96szvrOPb/mBQ7ItV2TzNsQFTVRCJE&#10;4zkaSwRpAvwBP1BsC1z8DxHBcMn1ijzDrRQYeEGhQRaAs14E1sMQJp3u0IPtWnBgobqO6UNWTT1S&#10;9nprAkbUF6+eVFq8n4Jw9zq7bK5GVKutdfUH6VT9qXLvv04Bo1Yodsle7a7eW+4D9ug0W6FLM9fo&#10;NormOp9+rqY//yx3C0vdQF9ymHCzU0R77iX/ZhKalqMTl2pCTTCW+pzCjSFpsRH6n39/qtF9R8pp&#10;9zUtQ9PShVFoUNX6urv3gEIeWMt2B6MH3jDr8COxGrFSWXfsFUem0Myh/WRx5IBC/XxVgL/py1dE&#10;2EJ6eldaoIr0SMX7OinE3VYpMDnDEqzknXiShMhTjD5nUH5vxSN1La5mDynGWGPiMm8SGBLwW3UI&#10;i9eG00e15TJShdgHjLePsbE4BoA7nsiWSzpAUNZPrfBT+akODvs19AVcne8Ih+/JRmrtyI3aN3Kb&#10;9rPtOQ0N//rgXboGX+Vyj4262He7Hq+4jbqcpQB7y9LnXFPwKPLxAUkl/e5ZYrbO2jho67lTWrlz&#10;o1avWa6NC5Zo3dRFOrBimx7duEuyAKMFHVMQ48OTkAc6bHlMFvdvyC86SvEEeaVhSp0ZSvTFeWv5&#10;jdsgj1pDFPZtX6Vg1hWLp8sztnKnMaBajTfM/G6A6bPHa8GJtdpwHQzrwSYdcdquiwFYTMSfYdnw&#10;gNGdFAsA24Q33Au/EXnL+J4KEJoBzpfxB2AnxSXtPQctXJWkF4lQIZCsPA8GWkCjQ1RxeKkv4kMX&#10;9G3odtLvyT7rDoXlnhyyKTKAt87cE05xjPowy1PIPy4mp6uYpMoiVsBlFJjn+ErzNlWa2Jcx1piM&#10;7yzIqoncY3HQ9BMYy5IZm8KhdsTx/fP/Auf5gLXIawodB38qTndmdZwHZaTQ5AOZhyG28hz5LEHM&#10;2FsAdprGAZ8N4FsEDpPPn+earRGFJdmA/vBZUih0xnwqg8KSzj2WgiDZYKwGX/XD4+UZMoWHyGju&#10;h8BEhiBbJY8QsSQ0BGEUhrjyZP4yRQaSWwQqRTMaJYEGF1A1i032CI8idtxpRCrGwMQLhVfig6G1&#10;Hx1PEMSYkEI6EdbHxQYkMnnEvBHlYDNpPEcIUa6emYS5o4nIgXRXADqdRcFKxb3OOMLFGVDsHZum&#10;gruyST4LU/EmBeIZvIAIMJgIuAJkM+PP+yTeQ0/j8LdN4e+Sn+KLwUw4JJ5YtkdJtGkp8GzcKJQn&#10;PO9rP4zGi56X5EZmc1DIebxjzykp2UZZxe665XRYs3cQ7bpsjDqM7sfKsZ3aon3p3K+r5i2cIj9X&#10;5lX7+5rTs4s6Aa4ubDJEi6sP0B1IcM5Ed0RsP6xNtfrqSc8dugZT1GLuOsSHR1T/0y/UomZNeV65&#10;Jasxy7Qfk6LLzSboGqrZ8Z+3RMszDRMmNEPN+mpBh4HEkFbXPz7/XH079tODjXj/QtrqUOVLeC71&#10;9GDXbvlcvYG3yyGdGbxcsz5ur4fTtpGJ9EjPLp3VjgWIIYkVcX3yUBHBwXpdTuh7cqn87F0V5flM&#10;eTixv6NolJR4KjTqjPzD9uH2f4ab8KQ2nZ2hWYenoDu5T1FnM5iPnB4bCmP8Y3J7o1kb2jDGRr6M&#10;5bTmwoVBauXhqIM3LDRg+mh93+RndER1oej/pG+wm2zUZBC6pSUaCrltcONpGt1osha0w3yKTOW1&#10;TWdqDybVFwdsVfAhB70ML9dvz/H0oZi8gvFZQYtumKCJXMCudKGWnncZYU/LEk/Ym6eIyADAfnTx&#10;jiKC4pXxf56wGFd74QliHRpAVhV5S9DSzeo0kxO/AH5UVjB8ioNWekYGs2f1/oqu2k8xHAQBdfro&#10;Ub0e2ou2aR0Z2+tnjtfGgyu1A8OkI09364z7Pl0OOsQq+DLblyekbLryHlBYXicx4uRwIHJ6c9qn&#10;AYKa09x0LqZrN/iK8SGJRYAXXfxfIa/Z6gTne8oXwqdHhg0duykst+WYe19OjKPOsG8dk1FHm0UJ&#10;95KxDi2GSlHwCk4JLNgyxpcKxL6EVlaS10oqg8XwTGLMSUSvFGsKC2TTQrMGJkM99W0uhYW1NzhQ&#10;SIGxMUkE/CWVAd5ZLhw0cx+bBIgCPuNcupBsNryZFMZMuq5sxrm8PxnFwFHz6FZy6GYycDJIxinP&#10;FJZkg7uYbRF2DmmvnjMylVcWI3O/J3D9RFTE8hoxvI9BywcDt0r2e9olgJsYoyMgqjQCboc32oLI&#10;kkh+qAz+IWgx85ZZ61YWF1L5sngRxok7nDwfo0z2yQhj5cS/RSKeTvdhokLKaNdMit8LQ8bBWS4J&#10;3COabU00LVQRMoA8gNdsLPxysF5IAImOf8/F+wqVMwQ5+7Tr7PwdYCsyn/KBRuAoHsDz+7ClckmF&#10;UUtR8QJj8eERhIo6mlEshuKYSGFJ5U10InnxoPNN7Xa4oIse5+UefUVBodxQnscUArMxNOSqLlmt&#10;15ZjizRxNavGcb01dtEkdR/WTU3b1dREGKaO984q0umBhrZAwPbFN5rWZpBOTNootz3nFXj2rF5g&#10;+HOi7xxZddqoJ7/s18U5a/X06Bk1/grnt/r15X31Fg5my3SU8eUSXh/X8PkYDeltCarjX+BULGnR&#10;TxsGTlBNOCD//uYb1ecE3T1ulZY1Gar2FJahiOce4JUbfue+LszfqC3tJhK63lH2iw8pBqPu0+tg&#10;+0Iac31godP7uCl27VFpJt2kdwZuc8u0Yc583bl0Qr7etxQSYaHgIDobn+3KSDmrAESGuy8tJvxt&#10;ma6BWYWDkbmR9WQd5F7pXZoJsJ7IKRz53HA3DLZQzLbjNZ93oRbt2qq6XZupZvsG+rbOT/ir1FJ1&#10;tiutO05Su47z1b7NQnVrtxhcZKZ6NB+vbg2HaxhZPuPqwWAlp8ftkrNe5b3Ve5ieryko79GcvUHY&#10;V4IdatYfFMXsYD0Jvitbt3OyeXhIjy0Oyub0Gfk+fqbsbELJ+XfpuMmn4TQWWFABWM8mg1a/ANyh&#10;iGspAyzC5ILnF7I2feIn1wnrZI/LnN+P/RRSrYf8avWUHaTF6yQ07q3bUvuH/6K96+Zq6+mVOmgN&#10;Se3ZPoR1x+Wcc0c+ZXitFLrAJyHuAjJlIir/FK6vZLCOZE7zFBYIyXQOyayXU98UcIoD2hobkpJw&#10;uvgAOhX8WtAR+TJueufYMwo9lGPOXdIjEAfmstygi3FIsgOr8COGI10ZL6FSIPQ11PrCV3gTE33K&#10;WcF9RLfCvVdGcTF2rxlmM8v4lUxxycS+0mCf5WZLChgbQUyIBxtRz2Qc38BHM8FrsgBsjeF9AR1K&#10;AbhJHsUiGxgiCU5ZJJunOIpCFla02RQYA+Bm8RozGYfS6XSS4LWk8EhjpDKAbmVhgc6fgb1DdmUG&#10;OxSU/9DFUOziCSSMQIMUwvaoinHVNpueJHNzst3xh5jmZlTGjEO+YCZGEZmN0DCTfKFsWrMsTpZU&#10;buA4Ni+mmPghbvLPR9FMUUpCjJhLi1gZ+8EHbMKOTHEpwW7BhJoXmw8fZNq8SSVGyMiFkG9mvP8g&#10;egIMDn1ugt0f0iLely9jUcjrMMW+N/qLXPbpbI8MPwVDHPcsQ1RKBLEnFgGjp0hm04jnjFPGCY/R&#10;6lFciLY9uq6dj9FeeAIEh51REOlzQd7HFOp2SN4eR3UVi8pTpxZrDz4WS5aP06pN+HWQH71hwwyd&#10;ObBSLhgdV0T7a/WkUSQbfi+LXXshzbzUf9KZdLMK9R4sYlWXCbrYkRGoK6K5act0EzvKml9+oxb1&#10;6inQ8q7uTVymQw2H6ChGRdeHrEac11Jzug3V6FqttbJlf+0aM0fVv66qj76rpmpf1tTCnpMgt0Ek&#10;+6SmxtdqI6u1dCd2Trq+eqdm1emh0f9uJtcNZxVP8NiORRSrU2vkizx+85I5WrlgmUqYKeICcjWh&#10;G7hB597avXiaTu+Zhbv/BkVgahXnuV9xEYSTJd3UDbdTGklR3YfuxwfCoyXRnAcen5EVxkMBxkcY&#10;3xCj0A1CTBfKxZLIe+sMbXsU/i8Nu7VG/Uuuz4+19BUWld/+3FH1m49RW1bKHbquUIfOK9WOdMhW&#10;2E40azpDHQhS74BXbd9ec2Vxx42R64PwHtJ/sN/4neJijMNKuHDTwe0CcBj09H4gd0Lpnt09IceL&#10;h/QELVSkty851+Z0NcVDjNC/cw2yEn2JPyvXpjnJX5gOmevKxIPmAkankPj4FED8XKP+elqrj/xr&#10;9FQw3YpHrQ5yrNNB1+q21VEc945On6h9OxbpqOUOHbXejQHTZW4O2K+shyPLvMGgcFzDxzWOwhf3&#10;5zslmOA+E+5Ht53B9ZbBuJFOLlcanXcqtgSJ+JzEFIQRSUzHkuNV6TPrlQ+WUkCHks+aOecePBRi&#10;V9HoOWe4MkpQuDDOTq4ow8D6BfnmFEcKTB6mT8Yxv8BEn+ImUMRhXMahbIDdPDZEyeVpimNKSEMo&#10;XGi2OtzLMTlJuOSDNeKuGFFYRIH4g00VLnI4xRVSLPLAUDIBaDPAU6IxZgqFfJqE80AKaQNpFKuM&#10;3w1+RCdGMUrlvk/mNSYb8JaRKBEDuCT4Lanw0DKxTMnl5zFjUyEHQwEdTjYdTirdTRLPXSUSh7f4&#10;skzaN0yT8I71QlXpgkeEJ0i1G8zZUARISayb4tlpJ4EWm3YoicoaX5HHm26MlrDegy4cDZCUxQ9U&#10;zGVSCm24lIJh2rcXFBF0TZWP1/y3MYgyD7NfL6L7KeRRRIuWBSIe+ZIsIAqLC/OnH4Bt8CtwHngy&#10;Kb+WczIQL8JcF0q0QBBvaBBWDWb7EwuSbfbt8ezeE2iFo3nTbgf7aut9OpbH13XNhcISQpcSzsUS&#10;TESqxxH5+p0gKP64wn0uqIikumTfm3KzPiIbhHmuD4/p/vlNKIAhorE+u3psr3bAFXG0vq3IZ6xo&#10;w+P1H4LvvW0c1QOl7unOa3W72wY9W0cLvW6rfvriO7UGvHXDNe76qHk60X6c9redpFPEWIz8tJkm&#10;te+jCcR/LG7WUzsnzMPW8SdCuKrr20+qaWGfSVoAmW5B+6Ga1aSHjk9brDL/EN0CvB1D4Fe3KtVg&#10;zV5TWVCwDmyYp6sXtsiawrB8/lzNnDRbdjZeunD6lpbNWCy7SxexhbhJINl2BV1cozCLtfK7ulE+&#10;dgeIcLgJ5+iOJm6byig4ETXsHR23vajtMHCvhtzWJd9buhlqxSqT7jHRHi4HAjpk/Bdtrmn0golq&#10;2r0TVHgEfdXrshmic/m5i1phNdCt7xp17b1BnXqsU8dua9W+C3k9eKc0p3tp1Qry2fBVOmNNNAXJ&#10;j3lv/9QLOo9yMIUyc7hwsYbCh7hmfUOn2DhdP7BVVjvX6Ro4y3XYx54OjgrLoiPggEpiVDMkyySc&#10;6FOJSzFs0EIOqbdcX9QbvTLB5uCBmQVlcrtyX8d7T9DNxv3xK+4qb4qgN9s4b4rL/ZqtdQjr0H2D&#10;B2njfEai/Yt1zo6kS5YEEfkubD/cGLH9uVG48RjfExnf47mJkrheM8Assvm+eRy0uUQUZ/8K/QFA&#10;NesNwWOMkYnkiUfnQwiFuxVYgGdQAUkMeaQ8wGF5yhjkmMsIBPXBE9JoEFu5GLgicZDPksgBygDr&#10;SmfTmfG8jPGI54agmsONnM01XgAuWWK8kWDQ5ryGQIqZVABeugnE4GRX0PXwvYsZe5JhokcUAi6b&#10;IDwT6WGywCgS+XQrGUSXpBBXEkNRikcgmc1GKwMPJbPmzgDwTWNESoVjZjqyFNjEyb9z7/9GJC8E&#10;wBTDyuW5suDF5PAwhaWAjqnATB+GyQtjN/XdS1UxKWkxbFWMhV4Q3YAXFgYuzHyeKIk9MFz2xX07&#10;Ai5LJFuXGKj4iYgHk3kkmVhJOoloslVi+YES6HpyaLcMaGuKhhmBsNCs/LDNg+RIvQdveQdYZB6v&#10;AKGKqcTFzJDFfFA5pCnGvoxCxWyMc2woHt4IuCBrsdb77wusYFxC5MWpFskbGk/FNr+fSWuXwwec&#10;Q/ubzXMmvnuN01y4jjjYaRemwhdsr3Aj2ZGJ46LoVHuFRloqnHyXjBx8XjMeSZl2ehd0XfEwSkNv&#10;bEb1vFeH1gJCLuypmFBUoW7WMG/nqVvXturapLmcr1vpV3KSLh89jP9ILR2DjWsz7JBCEB2eXLpO&#10;3/3rc3Vv20Fel2/KYsRc7SNHeC2t+D6CsYZ81lxj2vTCdKg1frTddHTBGv2MZcIn33yv7z6upjHN&#10;8UMZsUSr6ThG4VlydvoSxeGDu2PiLCIrWqrbxzXkc9EKBq2btqyaK7dn1goJD5C7u7duWtzVsQPn&#10;tB/ei9U9S+UBcP7OtiHlPLybJZMUhBfLg0VzdHLVFD12PAF71FUXMEjvuwxC3YH5OobZ+BF7SHcB&#10;V3Xa/axOuoIz4P/xNOUegLmVNl5Yq+mbiOCYNkjtBvTFfLoHOT71cJNrR1zGSDKAVqrv4K3qNWCb&#10;uvXZpK69NqD1WUcHs1JtMKVu32a2Rgxdq7PIEXwT+ew4abLpZtM5WNK4QFNpr51hc65Zv0HjAFVX&#10;oPLe1KuvNnbpo72jICBeuCHfuGSuNzQs737l63M2StwAHHSZnOIF3EzvuJYI7hPNCmMWm5SXvyrI&#10;N0RnF27Qhc4jdK9ON0y6OisQOr8v5MEnWGwer9tcq9q00pwxfSFJroDKYMN2BZo++pwwGK4RJHrG&#10;w65NNVgKh2YSI0cq128O13k+xcwsNoorv3KDmXEDH+hcDrc0bCXjcFSLIMUyuMgfhTNi2hy8gyB/&#10;uuTjeVSMYBZGeigs9wSyxhPp9hOgSqSU5dN5kOMMjpll8BHWypkUrBzjKgBtvpgXWEZRK6VbyOP3&#10;cxnBkktS+H6pSkezlwFLNpcCkEokTxIBc2aTY6KTi+g+iug68hndstjYmkznGHCdDL6W/ecFOkAs&#10;KikoWXBaMuh+UvHDNRacKYxdqXQxqaynUymgGaagcB/n8jOYwpLH686jWzFFJZvRKYOOqLKwJJLc&#10;lvy8HN0PzDk0Nn5YErij+/GB0u+L3seLMOkAjLJDYNWF88JjGTuSEFqZwhL/2gis+G+qXCo3eR7j&#10;j1lLv+RhSDmErPFhU1AqH3/x69/0BmDoNbPeSzAYYxplAKki/jsLXUU0bFsP2IiezKMh8F2isdAz&#10;7Nw0ALM0XngKYFkCBSUJtmAGtGRj613MB13KCy0xazS+Zz5vfBTA3hMCoE4RU3Ldno6ENzAPvCjr&#10;LRgQSH1C3kNlolDNDj6tLGviP84vUN65hSq5tRETqIN6dG4+weoj5RNiqTvOV9SgQ+1Kt7ZhHbrJ&#10;8Qxdz6MHurhnm3pVb6itzWfJZuIxxd221dbpc/Xl/3ys+ZOnK9nJQ2dHzdXCHzpo4udttKvHHA39&#10;ujWFpbeGMtvPw3zp9KotqvHDz/oXPJaqn/6kYU37akXPqRpCjOjQj2rpxqyVctx/ghN7FyDyQI1q&#10;0U5xzxwUQpDZ3h2rlZgYrUJCzt7wBgNrqYhw+TTEYEmMMlExDophjR48d5riyBiKHjNPdycu0RnC&#10;7u3QTjkj4X+S9UTHXI5ou9VmHbUFjEaIecDxMOK42zrjfYju5SheGxQb7/1wWSZr9Cpc2Cb3UJfh&#10;g1ED9wRj6aS2vSar97Dl6j9io/oP365eg7aqK8HrnXuvU2cEk51QK3dFE9SzPcBulyXasgYC4jOI&#10;Zrg3pyGCSzFKWRYC6WUvFcg26tCWA5rUtKtmo/xeTtzqYvCo1a0H6PqeM2BDydwQH+BpvGNEL1MK&#10;p7rZUKTDy8ihdX/D9fUnRLDfOKGxCgIY/lPBqZm6dfa6To+arTMNe8gGRrJ3jc5yI7bVqX5nXYbL&#10;srZjG61fNFnX7S6ztUSjBlU/CA1QCGr8UKj0MaySzRYmEXwjkY4ljWsuly7LyEpKKDBmDWzGL5PR&#10;U8jokQcqnUFxSDSYYnEMBSpEAdiAuOU6UFxQQ1NU/DFFC4baYRwXU9k2paHlSQWMTWPkN0UphX+b&#10;QuJhLHBDbGly5To4jkgP409rsJYiME+T/5MC4zyPTiafRzojUCFckzTIeqk8cuHBmPxnw6YtQGqQ&#10;B9iaR1HJMwWDsSmSyOP0skIKDrnR/N0cXmMm93M6IHAyeJEBgVPfZ7NWZ8xjyZP+B6A473Een1ke&#10;B0IuBcWAwrkUmCyT7czEkMr3TwLYrWL8FTKM7wLfIBTQxY9C4pbqXWkR6U+1dcX+wAP7fz/jOgVY&#10;Gwa1NxrD7OhysykAwMXYJpoOIo4fOIVZs4BvYtZjL+lQXpvxh0dli8p/v6OjeEOFf02Ve8GHAIWh&#10;Ms4xn0qYBLIcQmX3wC3LM8eFkSccRWUWLSgzHaShdAqJKS7JaBzSAKlywXEKOUHKOD1Ml1RBYSnl&#10;e5Sg0MynmidB9XeKS9E9Z5i2uVgKcgKkv8tkRo9WGoS7yOCTaIa2Ks1ysfKOT1HJ4Ykqu7RIr9yO&#10;oIbeqSsWi2QLW9c6+Lo6j2ilejW+03G2QZacfpdYgbqQBTS9PXT9fgvlvu6ySgJCtHjUGFX/7Etd&#10;PYN5d3ikdg8cy4q5iQb9vY42d59KUDq6mybdNLJRRy3oPoSYkCWq8V11ff1NNX1Dx9IVdXI/GLmN&#10;q1RFwNdYtgs36xEZyX5XLLURQ+wNeNS+yiXI2/e+Th3ZqPBgP4oKeAVYBTW2Mp7wNQU78y3Jk6za&#10;by6YLo8B8DgGTFP6TGwfTzxQmquvYlJCMRaC9YnrWeDzIADEJ3AQrjA+7tRmAMwLRIJcCjmtQ86b&#10;dNpziy76btGayxO1+cp8jVo2TD3H/0Jy4AiiMmap26DV6jMCC4RxdCvD1qnroDXq0BeMpddydei9&#10;Su15dEUb1K/HGvVuPV9jhqzXoeOP5RVFK17+AT0NgXZ//Enhp+vMqZDLTXtt6DtBs35qrsV42czF&#10;J3duk+6yoLCExmfBIP6L65XRmVk/j3Y/ly1g5l+cpL8TkMeI8Csn6VuwwA9wrl5QZCIKSuTi7K3j&#10;c9dofYNOOvFzG91HJ+TauIdcewzV/eEjdQ2Myh5MLjgLew+ieYPRvkUx4oe/hFIBbT+Wmz6JG9TI&#10;UBI5GFPJDso1WjXe8hLeepPdU8w1XhmqzgiWTYRGZXIgNpOxcMMiSsMoVnBNWDt75rnh0xKqkJfc&#10;S/i7RHJ4RrEmjjPkOgyi4uGARWTg+A8fLAb8Msw4MOJhlGPkL6V5lY9yiloJ91A8FIGwjAxFZjMx&#10;kLyYWAD4aixfuUbCcSpIxms3nvvUjGi5LFyygC/y4KAUMg6lw/dKJjeokOTGAsa5PLZE6ZUkOTKZ&#10;DdmP156ItCf1VzohnA/SgCrSAXWzKCZG4ZxvuhaKjHlkMy1k8DyVMgD8aGKwWKiSzOoo5fVztjW4&#10;wKEm9of04k7UgBucEZ88olBh1DonBUJ6+a91nk8OdpOMR4EUGh9Icd4YBAfyQQTx4kNZ+xq1syHg&#10;GIyltJJGzDqR0+MlF89LPmyDr5iiU8LvVVZeCkIyOEk8b3JICX4OCK1CKuAqIC2Ioy1LBNRLprgk&#10;Qz1OpFUzHcv/FZYC7qYSKmYFBeuVCbHmpHplLiha01xAvuji53IgeD46DtZpASFquIfHlfkonqyk&#10;MPdDisKQONcKm8NT01S8f4zyz8zS050jZH1+oVydTsjB/zwrckSI+6Zr9MDuur5osw52HK3HM1cp&#10;/so1bRwyVPuHzVD4hft6ERelyf37qFH1anKyuY+iOEbrBwzVoI+rawjm0sva/aIxP7YndKubxjTt&#10;oQV9RrC9mYEI8Xt9/vnX+vabn4j7aKG2OK3Vhnk7ntCvx3BjHDbsVgjB7QeXztEFXNg/lPMePSPj&#10;6QjapNvXFRMWrFTWrS/K3sBhoXt7ywfN5xkR5CvrZev1uMd4Zc/epd9vYRORSD8JbT8bYZktBuZO&#10;BMHFoQmKrCAfO494Cdai+91OauODbTrjexpfVewTPLbqTswhrbiIIff9Fdp/a7dGLp6iPrjTdRu0&#10;WT2H7FK/0ds0cMJG9R27Qj2GL1WnQf9H16ew9FmtNn1Wqgu+tR0RHRqq/vAp23Tlgb9CM8HFuAlT&#10;uDYK6GgLiZ5ICEqQJav8DUOw8uw3SEt79dP6iTP08IEtXbUR+pkAPMZocIfnnJLGgCzDFBa2Soal&#10;+pzroZyb7rkhlXH9JZe8Unh4sk6s363pjdprR4tuut0Tf11c9ewnTZcjHi8hDxGmIgGJ4hpOgE2e&#10;ynWWxjiQCFU/7k9Gf9inGXTV6SwjkrmR0nj+HIMPmqJirjuu6SKzseEQrQxXh72cZhIvKkgyRNwb&#10;XQ6R0/hIFxrrV+j9GKKFvaBwGctWCG3BENtCYcxGs4lNgpiail4oGlpGCNuiMOxHEtjAGuPr8BKs&#10;SZDHJMH5SngOqZUokRAMzwLToxVE4FkkwG1QajjO/MhheK6CP9n4cg8V0c0Vcx9lwG/KZTopMRYJ&#10;+K1kAw7nvOMBsJttis1bAOE3rI+5FxOxTUl4k8ADCsk7OigsF4yJuMGV8rnfzCiUxa+zKTQmqiSD&#10;50yh2Me/IG+JhUqVOJhKiYCiEcxnIQBOfmwD3NGROKJhcE57BlXYC4WyJ+JCYwAMyw5rSKdEBIWJ&#10;xiYSc+sUb2Tk2PThAudNxTeWlKlseMwKKp/WMY8qX2RMuLnhy/8XezFkH8MCzDWEO8C4eLqJSDg0&#10;EcybMe+SFP8bK06C6JP+ZE0N0my6FjMGmcKSaArLn4BbRuPAC83hDTNaJhPnarYCb2lJnxswiYsq&#10;qeK13PzwdfEHhEsMgh+QpBwYvvER1xVhv0/RZAxlX1mk4qOTVbB/LPnNs3V2SXftXDZAlmc3yYmV&#10;pz+kpvuup3R0xyrtGzRJF6Cp+87ersTjFlrXr6/OL16hF0GhSvNy1ITO7dWzUQN5OVirnITIA/Pm&#10;qM+XP6j7J9U1sVEX0g9baDTt+HhMrsd17atZmC/VrPqDPiXq45Mvv9CP5PY0rEnA1z++1i+YTJ/s&#10;P06OG7cp6vYVndm4AEX2Pv1Jlk2owyk9oLA8PXlIVsZSgHC18xcvKb/gtSDPqoxV7AdGhlRLPIPH&#10;IkLcelmKK9Zf/F5ZKS7wefCK2BqEAvQFkDMUgNdNMMC5faGHzoUBej89pgNOR+ECHUFBSwRs8ikt&#10;uzhOC49PI53SWvsgpfWZMkUdIAt2wfJgyJTtGjpjrQZOXaJ+jFvdh1NY+iyqLCite63G+X4p3Q3Z&#10;1QgOm8EraYfPyrZtl+Xthd4Mhpw5BPL4DNPQe6UmJMvvKSrsU4d1bv8WQGoTE7tXrkgY4l9jtWFi&#10;Q7mJX5rRmgJj7DzgHIuYNTqID4wmYB10sfkUliKuuQJec3JSnu4gsdg6fb4uLmLjtxWD9e079Yys&#10;pUDra0rFhTCeRL8Yum8zXhcZMyQKVDp8lSR4HalgOBl8n3SeL5WbKsMcXPzaqOsNaa30f4tKHt13&#10;HrhhNsU9jZjUZLqDBASdMaaQ0I2Hc2hGlrEtqohgxGKT+oJOhlgdf0Di4FIfbkgOiVeRSgdrTMEW&#10;Np0VdzaaoDzjAkBx8c11lXXYJTQ5l+mAwAuLPYAuvDlAYckzOmW8YSsF5pn6OoFOJYZVdB4HPIAt&#10;nUaRYdTiM1309m3lprbUQBC8BgO2JhDBGsdWNY1RKInCEsk9bOwlY5EnxBmcE5lPIlNJKl2PwVCy&#10;GV2NtCDTjEAU2kymhAwsa5MBmmMgqpqVc5VYXrjRFoTTdQQWhdGFeMNwRbcT/1CPY61lE4eZdRzZ&#10;IZjlPmUN7ZBIRGosqsZoj0rR0WO0AnYYyjikuDM2MUKxvjJ5ysm8IdlU+nw+nCLWyWZTVPyX0T38&#10;VomLmIzbhHLMnsqg9VPlgrE7iIFPYUyn0hlu0kBpUv7igwWcNXJ0M+OZMcgUl2QYjwngOonEGZj4&#10;yRzWjYW8OGPyXUYlLv7AC+Zi9c/MlIMH+iRvawVBNU4inyUm8rai0AzF2u7EnnGlss/MVuH+8co/&#10;MEGRRwghW0Tq3oyeurRntfztrsjfzxIeiLVun9mL/qWLbAYvVezcQ0rZbaGlbbvIassOBDa5Sre3&#10;1rTmzYm7+Fa3uClKAMLvnjmoWb16EajVXxvHzdLSAeM0Fv+PMbjmTx+Lu9wUvFcaVkfZW0+1Gv2o&#10;2o1rqHHjOvr5k480snodHRwwRB57tyno+hHdRAsTCC/nV9Lwwu4eI11xk3yPH9Wzkyc1g85pFsFn&#10;qQlFel7AhZ9QoTe52IPFc9JecZfn0XtKD0xUSRGxEjEk6kVR/FlpJsJL8CS65RGG5bZpDrqT+kgW&#10;kTd12OOcttuSRmm3Tad99+g29Pbt91mXb56gIw/P6wbkwxFLZ6o1pk2/zNylBdtg5S5cokEz55Jt&#10;vEK96Fxa9iZQvSdxpd2WYJEwXx1QK3fGvKkNhtVdWo/TguFrdOvgHcX5J6qw7IVKAN2zCnKUnc7B&#10;Eu4jV+c7unP7lC6e3kt+9Wm5unspOo9Ogrm6gJuiohKgNfwOOjBwj0zwvSLa8yIDKnLzp3OIGUf9&#10;YvggGdlkFwdEyMn6CVEwtgp8bK1AuwcK87FXDKkPsWxWIujEoxDiZnMjlvAc5uYzaYSpdCepFJUM&#10;AzKbG9EYHVWOAjz3/3YsZhzKp9Dl0XkZH+gsuoCMyrUsfC9GnRho/uGo+2MoHPH4soSXBykAmr9f&#10;qTN4yyO5FSB4LbVjBMM5DmDXH+lLGByYdLp2Q2IzIGkmY54/HYobHjD3Qi+hvyNAsOAZXBnjwp/I&#10;GJdAaiG0AA6LXJTQkTQJAViH5ICdVG6tAJRTS1ExU0QKgD7KeY/Mitgwc2MZkWKRwaRVihwhyzKO&#10;RZez6TU8Jsa0RNPBQABMBqMxyalZALVZxgyK4mLkBZl8BukU+aS3bGXL+d4luapitAUxsCvNGOJf&#10;iPMbnrdOqY9lHXMLX5V7esK60REw153WzBuavz8xp/4oor1hvD5DhORGIQmAxhzIm+dXYIy0qcBY&#10;VMaQtJZK4Hw+vJbCv17Af6EiQntOhb2YAiCUxDyXWAolGqKNefEpBjRipZVlVJycEukIpFIA5RIN&#10;WcvkoeAdkcSbbDZDRh0dY76aACbWfIZtaU6oAtrQQghU2czgofDFbyPttrS5ouCA2wpHiBiM90iI&#10;yylFo3+JR2eSdGWBssFWiraPUMGecQraP1GHF/fWuhl90OmsU7DFRYVYXVN6MGFU9y5q34BhuoWU&#10;P3ribiWvgfnaaaj8L9yi9cKjBuHfwtpN1OVvn+CGv0CFcG3C/Zx068xJ2bJJsr9J7Oupy9q1aJ1m&#10;4deyYv0SrdgwW6PGdtPcBcM1dnpfDRjTSb36IOuv/RUYTEcc6SYr6AzhZ8dXyc5ii2K9bsvmBKZA&#10;I/op9NAhZZy3VMzxa6QsjtVYzKQdLjnCaqUIe2DYFZgpjiP9GQrp7Kqz3Gy9lZZVggAzVd7hbBHY&#10;mBj1qjcpexbYIx52P6brsTd0JeY649AR7XDYrQ0PVumg62ZZp17TLuI8Z+1dhQRiq847WGrTpZ1q&#10;1n+Apq7boINWlzRx7QKNWIz8gU1Xr3GmSyFYvesiAtfnqQWr6J5dZql3i8nqUmcYqQGztIgic3Ty&#10;Vnlcf4raPFEFhbkqImuqIIcDJspDbj739Qguy81Lh7GIOKLHVg9hDpODUwJYaCwVAX5pRiq7hTyK&#10;SJ7ZMhrOlOkYKDopFIE0LvasN8z+xfCbcjnNwSPSUrhhooMVh+QhGXA0jhsoEMP3YGM2zSGbybVn&#10;RqjXxqGQ58oyxYRu2BSWVL6mU0RyKgvJf90Lzfc0J7+hzBsafC7XYiYAZjpgaSpk0Xi65BhG+9jy&#10;QLoX3BnhaoUUGV6LDSzzm3ItviL38uvyeY4uruQOMIQVPLI78s9yxB42qFLsFwIxMentrxy+mUwU&#10;EaRTPNFV0hDDyvwoCPEKZeniQfhfUAa2Cli15rIeTub+CqHQxFFIMuCWFAK8ZkBgiyfuI54tkiHF&#10;Gi1f3PNssBEwFADddH4v/jl8Nv48BSA5GYwzrgxiYGVsKngnhSUTsqtxFfi/wpJZWVggLDJ9JBMo&#10;n8B2Lx4jqCqRz8EzoCwHocXxK8RtPJeIUl7YwxgyZUkUdMkkjIjiEUz1iqEoJLF2S2VtFY/nQyVo&#10;+wG5+F98/R1DG+axCExtzEgTbsAvthOxxkAK5mwc1n5hBaSlwUgMK0KomIeWBQp5MdW4nG6mjIdB&#10;9jPZtWcadiEzbZoRRzHuxEJbTmT+S4QlHMNaOwpwMpJCFMWvE/gA0yAtZYPpZPNBZ7IhCcwr1q2Q&#10;SO27RxzlHWwKWSfHhlxTtNdlRdofVyQK1pibC5R4erKytuPOv4rYjy0jFLh3gvbM66pNcwbI4+wR&#10;xZ+4Kp8NR5Rjb68iX2c927RFN9qNUNaMw0pfeEZnu05XkqW72NvJffE6Lf+2nkZ/VFUH5sxVDtLx&#10;eDKPg/w9YbsSEBUENuVOjMljO12zuqJdZ7dr77n12kjGz+6D83Tg1FJtPThbq1aN1NJJPXRyxXTd&#10;37FY4VaYLlmsVqj9aUU/s8JNbgMj2VB5riEXadc54kBWamvHsRqJ5eW+MZsUe46xdZeVIu546I/Q&#10;PH3woAu0hZIekKo8E+uQUiKfsBRAP3x0MH+2TgZXYbW8keSCwx57dRv5/XlCyw55HdQm29Xa92yD&#10;7iVd12FSJRcf2atpW7do+bGtRN/iJLdqkhbuX6rLzy5Xfh29HF+TeauwuFxDUVmANcJ8CsscVMvj&#10;1A4CXe+GYzW80UQtoeBs6bNUFgsQWd53UVoSYldCxnNg/aYQS+EfgRMhXJpbdud09sQO7Vu5Woc2&#10;7dWNW9gOhBi+FSPyaygKUN/zTcofBcRkHpdTDDCYZzxmZOGRBLksERwmDrZoQgV4A2mfOYyA2YCL&#10;WZVrVK4l2vwgMq8CChhPuFYzWBSUYRzGfVzJes2liGSa4sKpnMIjrTL+lO9hQtTBe/LpkPMgfWax&#10;as00OIYxe8LawKxqk7EViWeciGfsSX0Twc0K3Z/7zJ/NkCsCR5fcc3IuPCHnkpNyLT0nz6LLJFNc&#10;Z4FxG98TjLoT0BjBoPVITSeu+DmFpQjMD7tWuDHWEbfAQe3Bx8BvGGcjyFlO46BIhpyWxro3gbEn&#10;ndeeQheR8raCYgHtHqvZSIh7ISRpRGCaFof/tCHGpjH+mIcJVjNr6FQKTtGfAOMYP8XymcSC7yQC&#10;LCdDL0l9w/Ma6QRTgelYTGHJ+P8Vlt/pbAC4n7+Bx8I6LfwFWh9WYr64VnnmkdeTjBFNzF0wFuI4&#10;+AECMXWKZJ+eYtbCcE7Mqi2b1jOTHWc6rWMqkGwqP4hZC5uuIpZ1VTRMwiiDileYhEXaW9Zr0VTt&#10;cALRTIhTEGh3LGLBPPCTUsYjg7/ksSrOYYTJAdXPpf3M5fnNB5XIajsRZmM8lTWKtMZQmIZhFLpw&#10;+AXhaBUSGbdwrwVYe89FUkA199CGK5e18fxJBGrnFBqGHsbvIqtaGJx4i0bfwpD6xmwlHRmnlNW9&#10;lL20qzK3DpPtpkHavKizdnBz+6LFyTl/X4ELDyhmh4X+4xGs8KOHdKlHP6VN2aqMYehXmi1V/lFX&#10;vb3hq6cUmf3fNNDqL3+U05ptepdI5Q8PVURcmApB7zNRHyckJSkwiliTKCcygM/LgvzdkzfX6pTl&#10;Kn7OjbpKSuMlxrPzpxfo3mm0R6dXgzfsVzBM4ZiAK0r0eiC306f0aNUOuW9EfDdmsQ71nq6VGClN&#10;J4xrNc7y+7rPw1hqsjzm7VT+7utK3X2TeNlwPU8BtHvOmjavUE8DUJKHk18Taqv99oSL22zUXqdN&#10;Wm+zSGcjj8kSu4AzrOJ3OGzXJv7sHOLN0x5Wmn/ooCau26YBCPceQqQ78egoncsq3Yu4qiX8zL+s&#10;nar+ixar3cgFRJISpE6MRhOMqpuYWJTav2hCi+maD1luOfYIZ2eig7LCwiGGrQM3TAaclIhs3h+w&#10;MAdPG52+clhrty7T1MljNaJnf00wgW/Tl2nrvlOydIK8GZepKDrFJKMdwugrj2Jg8ofz0R5lc9Ob&#10;biUexmks24oYZv94brp0Tu4CRq4ygN+ySnIbXBgwiVASJv7r1cq6FyatIZOZRUAxXYoBKk03VMnb&#10;YNQybX8WI0+2uU4BLLPBCDPhrqQDfqZgT5nMoZcE2SwNi4W09zjbg1HEc38lUlRiESeGcHj75sGP&#10;yr6mZzmn5ZiHTUjBfnxajrOKPkPBuULCxR0EuzZsYvHJAfs0+T4RRLuGAxtEliN6BGZIfhuPENcG&#10;iwKiezCeiqAoZnKvJBORHF5qkgJeV66F//szv+GwZcLAeM0j1QlW/TMWMO4UAQoeliVpyGZSgUPM&#10;mjoZ4DWNziaH15JO1xLDutsIkqPIe05gVEwxvBoKS5YJreeRBjZm3OOS4RalgC2lkv2e+Pw9fizP&#10;DXOWIGuMZnzpKDxziThFv/AkjshII0YE0Io1N7aZG/nAcswsWbnDZpYE4MqofPwXwMmmhczkGxki&#10;jaFZZ/INs2Hu5f6BqcyfAFG/x/DNSV9D6h1NN5NBB1JUib2YdvK/qHquOSUAgirZfABp2QZboVtJ&#10;YuWX+BZSDxU2nIiByg1SSTA+LlRsY1rMZiCSGdECEHUpGMcigLkdF0/q6sNLCglBUOh2VlHgBhFW&#10;RH9cgNtxapISd45V6op+ylnRR2m7xuk6ncuapd20cQ1kqoOkJJ6yVMKaMwqceUhlF2313Oah3FfM&#10;V/S45UrovJ3gsvXy7LZVnr3Wybb2RFmxKj7wbU3FbjmBXJcLOJ3VHYHghTAq81AfJ2dnKAyekD8F&#10;2y3hjh6z0r3rQ6vvvEu3CJ965LNHD9136qYNjnGP98r2/ja58+ehcbBoY28qzveB/G9YyvXIFT3a&#10;ckrbRszWqbnbcOifq8UNRmtZ7eFahQL6JpGgXu0nyqcN4x0K3xePg/Uhl8+hBDewXDJhor1JyHPS&#10;VfeLWme5XGss5+kc5kk7nJdo7dNFOuIJDT7ovA67nWD9vFun/a7qBPaV4zduVLeJc9V6SB9+dtLw&#10;XM7Cf4ECj13kQsyW+q8eqYErF6njeBzgOuMd23YqaY+j1akWAsU6+PC2nqF1TSdqL2RBx/0UvaBY&#10;ZeRxYHEzpNAihNHyPwsL0RkLC80jRK07JLlmRLk2rd1C3Rt1Vf/WfTWw52DNnr9aO/GkufIQm4RQ&#10;Ij1zDQeEa45WPB2maQabyFRYcgmcnnHPKSwvAD8pLCkUjTx0bxV0Ga9p3Z9z6ubClI0DGI0DZzDx&#10;Fumc9obomW9o6hyiRnZSwM35fw9z3RvsxQCYBmvIZFWbYUzLDL/KEN3ogJIw1Up7b0SLsdy8RosD&#10;dYJxKJzRJbDIxLLeA0K4jC4Oa4ZMtFCZBLXlkryZeR5+EQUn4z73IQJQtj8pGEqlA6pWurpBDUnn&#10;5s3ktRhb7JCiADKdbZG+xCINgMyHYVscY0hQCYUIclwa96Qh8kVRKIz0xg/by2cpT8BpnsgbJ8XY&#10;Cpz7X6KqfoV5vqH0GxsUimsKDUEKUctxxPeEm3EMM/yIsmAKSyJdTV5ltnsGr9uwcI2OKNnwV2BC&#10;p0HxSGX0TDAdSxg2CeYRwqjiV2gS3DzBWJByY3PgzXrZeM4mAPKl8WHk8IHlQwDKp3jk8gFlGVAI&#10;cDWbD8KoIY27tykIhbwYs9evBFONQOqvCvglmfybaNosAKzSQLqVGGY/SDvmQ6JlTTP6CGZas8Ir&#10;NCcEVdbQi1MNh8Ag0miG0j5kVPJdYk0x5DkMJuSG4tmD1Xcob4pLZoLWXzqnqTu2aAXbkl0XjsjK&#10;5pIi2GREup5TtO0+hV1fpYDDExQCrhKzbrRScYjLXD5U0ZvG6+zSftq0cbC275ogiwOrFX6WTcuh&#10;WwpfAFiKA/+LR/eVee6IfMYsUBh5Qlm9zyqo2UY5/DhLXo2WKWIQcR31uypwwW49fxKmotAk5San&#10;oOGhtSxi1qVziWA9GJKNv0ymNbP0NcywzpP9ckSPQg7qSdgh2YfxvcLPAbBe1BO/A3IMPyT/lAuK&#10;x+YhFiZwnIer4t2gcT/x1r1L93X33D0dX3ZQm9HhrPhpoI78OFBedAnxTccrvsVEOZN1FHPqod7m&#10;IBojyS8sK0UuYBhOOPs9jb6n3Y/WE06GUZLjMu1zXaL5N8dr1Z0lOu55lJWzBetmC90Mf6BTTlc1&#10;bOki/dSht4ZgjnTT8442X9usc4Sb3Qw7rrU36Fg2jNbgFfPUfTzFh/GsI0ZLfWqO1CTiU5e1HKXN&#10;RJmur01WUv95Cjz3SJlhGBIVwZzluop797u8UvN1xtJWo5A6tGjVUz/Waakfa7dRPbKdOtXrqoGN&#10;e6o3+p5u2E10az9Cw0fO1uaDJ3WPDtU3Kw0LSED9V1zkZOKkVTAGgMckw8BMKofXROExI0ION0EZ&#10;ncZLDq+XdMjF5hpGe2OIdmmoi43JkRHdGqyksqhwiBq19/89ck1XXVlYzIKA8YduJc1ITrhOjco3&#10;zphu0wUkcoAmIqI1XUoMYG1UBb4sUB0CixzAV27TrVhgfgalIecY3rcn9TT9LFjmZRYg96B4PKX4&#10;oHimo0jEFC0VS8oUGOepL+Fu0ZUVAr7m/47oEV8je5IVrfE6soVVbsdyJQgxo29hFmba4CO83hTg&#10;BS/cB1wxuI+n0HlDKXBOfIiXkS2F3J3iEcz4EwtJFvdIpDJJSGaSzZQB/yacAHs/AgMDcH4000by&#10;S1bhSHcM3yUFWYDhrBgBcQqd4H9NuZle6JQSYUVXCXseCyYSyziEWS83qycrLbdsKMd8NQ7kZgwy&#10;eSmZpCAWMMcWMk8W8CQ5PGEmnUQWc1gWFTuPN7iALsXYKhiBYRmdRwUz7ws+wArIS8W0hrlvImEk&#10;BrDjD6AiYkZDZmwypJps/k46F1aeWYGZVTTrQmOvF4EoMgwRXPwLrCjfp/CBciH+alZfJm2NNpFH&#10;IErSZ3QBHnBqHuJ6tt7inOYf3K1lh3dq72X8UV3AG4IfKcrVQnFPjimcvJyw43BPto9UOCNPwtLh&#10;SuKr97oxOrlykPYcHqe9dDOHDkyW07FdKjl7XzlbMd+euFipuL9X2FyV57ylCh68RQWDLqq08zGF&#10;fb9YMe12qHjeKbqFYXo8dKkidt5W0n0v5ZOD+zKjUBVwMNKLWMWRKBdOxm9wPnqonBuYfluwqj8t&#10;+4Sjso06yId+ltdtQ7LBvUrTq0dxR5irLyuKPJtEDMqT4uE1JKQpPCFLj7yDdd/BS3euELGKEdT6&#10;+kN1gZjXsMYTlNNovNKJiLXtMEWBJ+6pJAtKNopfE5NyzPKUlmyfpTOPd+sshknHndfojMdaHfNa&#10;qUVW4zX/6kztst8hiyBLPU50YePnVpmD3XHcMDXu84uO3L6vxYc2a/ahRTr17LDOuO3QjvvLNWrr&#10;WPVZgn3lmElq2XYIuUl9NK7BGK0CX9neZJh21iOwvkYvHe82TT5H7isjAFZnNuNZyW/kWeXpsJUD&#10;HBdkDrBjvyRG5Et8ab+rTUzHz+3U5Oe26oWPzS+1Wql/zQ5q/j3Cx2qt1XvgSG08ztbMx9iWGusO&#10;8L5C2OS5FIlcbn4uqMxyQFgTxsWJnwtno6hy1DHKYYhm5nqu1Psw5hvXNNPmm/9mHP9vMWFlbbrp&#10;/33k0pXnUFz+W1hMV05hMWtavJwN9T+W0z/uNdcslpQJxBbHcK1HojeK4ms4HUIgmx8vjNqf0bE4&#10;Mwo5552RfSYm2GQFuaY95F6DW/Q6ivsOQ7S3HMS/J7J5SQYsxgSKA7gIgmAWWqI0ANVUcteDITha&#10;ReJWGHieAmWkAtiYADGEw44Ph63rhV/RkxhPntudwhJJ10LkK7IZ7yxMt7kOIwsBlVlNJ2GRkgDD&#10;1zziGA0jKCoBBNd7YmLvnU4RYrWdRDZYGoUzDRZ7IgUmxtjZMi4lMTGk0SSkQyJMI6XAODtWiXgF&#10;MeddhGJ/heX3itiOIpPvg81dIXaQRe4Q1sKQzoM0A7IayrLhjBTwBJnYKaTTSaTR/hmX72yqtmHv&#10;FfOhlBmPXMNdAdx6zptRRuuU+xwvXUg92S/BHGC/FvzBzQFCHUWovIkjyGRWTSEfKIP2KhsEOw7L&#10;ygDyWgKID4mh8KX/lsjMaOJJqKh44cbhzhXBBxcIq9EZdrAv1Ol7EZ7aecdCu++e145rh3Xy7mm5&#10;BdqyYnZSPDnOae5WirM+pYiLYBfbJ8oDL5bAZeMVuXmWnqybpiPrxmvPyRk6wI11/uYiOVrsVOlV&#10;CgsRGoErNynh4gE997ihkCO7FLfqhHLGn9fLzkeU8iMBZ312qmzded1BoXy5y0y5zzuj+DNOKnSM&#10;VBmAY0kKXVcmADieNFG0ueGFd0kUuAQJ8QzktJMA5CfhCtGxJJ6gc+TUKsclL+uyHmB45cGFGIp8&#10;P5YPOz4XC9ECWNLFFXLMzCP9MUFOHuG6dcxKJ4cvk22fBUrpT1pg+5nyqT9SVp2nyvuMNbYJpBdk&#10;gHkxo+84uUe1m36jkTPIPLqLl4zHdl3z3ynLmANaazNPsy9N1ToSIy8TJeGU4a/7RKUcJiqkw7gB&#10;mrsLx/yrt9Vh4ljNP7qJPJx9OmiLbYP9Nk0/NFODVk9Tq+FDifoYoen9iXftPEW7GMn2UlT21O6p&#10;/Q37aXuLobq+YK+8b3nJ0zVWdu6ROn/fWUt3nVb/8UvUjdiStp1HqgYRtd9Du/8R/5oGddup9Y+N&#10;NbBWUw2v11k9fu6hRohAmzZuo3HzZmgXiQtW/oTeEVQXmALxLAl/nnS6NGiiuTDYcmBQZr1lTDLF&#10;haJhbEAKoPzncaDlMF6YbtvQ0jNo6bMZkf7bOf+/BeX/LSysoc3mic49i6Jklg3pLDOS30GGYwyK&#10;R7AYjw1o/Fs2QK8pLC8IA+Tmj3kZChbij1v/M6xWreWej2l83gUKC5Ef6Vco3rj7wc5NxZcomUM4&#10;GgJdAt1K0ntcA95EscXJoFvBrgHSZ0weRk6MKfGv4ce8CkIe4KXzvscJBcSitBRVOt5IwUgDvIjC&#10;eYohmi3Zyq5kRXuawkNB8ctz4FBzJInDA7O2IDAROhZw0AQWLjHYXZrfC8hyk1cK+V5JeMfE36TD&#10;ecga2ZNRC7tNjLzjKaAx8GWiMfuOxU4iEWW3sVhJAgeNZ3qoEvMeEPVDmKLf+6NdcMYHBWu5gtu8&#10;8LvcrA6KwLog/T/GDgF1JUCYyR3JMzGNAFTGbS4O9mAKXiqpoMqZRotAW5nPCriQtVQJRaIcqXYx&#10;1SwTm4VM3qx0OqO83+L50LBdKGEbhQGUIdTFAfaGlwDIAR5FoVwORtLtg3VDUHEw1P4otkMxlYUl&#10;9QOzICNRwvsYmIu0arARn6FpCsbhywo+xhkPS92LfkJo9V3d8bmlgAQv4jxClRUXpNwwVq542ybY&#10;QDA6s1t++3cq7SL0e+u7in14T49vXdJpy71EXKzTpUeb5UqgV8mdW8o+eEpROyDFWR5QptcF5ZG1&#10;+8IBh/uFp5XacbMSGy5U2uRtqjgBeWnSQhTP03W9H94tyy6TC83WwzpABSFxyoUzEpnkqAjYvMFZ&#10;F7DxJDQs6wDj50G5Zh+CaHiAjN+jkBMvoXwltQA1rGM2okwuhCBOsGg++ATaUKPijgDz8qcQu6YX&#10;yCsiU94OGF+dIrrk4G09344CetEx+Q1Zod0tRmgrvjAnjuOylpEPy/KDbt6/pfat6qpbt7paum2s&#10;dl9borPIG25Gn9KRgH1afGex1j/aBK2fKNAkT+I/r2m/NWDqxV0YIl1XV4hmfeCtLDt/QgtPrtdu&#10;sCALn+NachbPmfVT1WviEC2aPx9O0Fpt7D5KBykkxxoO0IF6WFsSsL6+RR+t6IZB96zVaLKO6tQF&#10;LETvkgpo90zXHX11z9FP1+46a++x6yQoXNFOsK6Nu09o5pR5Gtyum/rWa69etbup2Q9N1ahuIw0Z&#10;O0QbT5D77IBncsBj2WPy7B1N6HkCW5lUKPiQTtIhHacQJ5oMBpCGojoDADbLsHhRWOfyMApiQ9bM&#10;IKPcFBZTSAr/t0v5vyJTZNbM/F5u5VaI4mIInuAshtthtkAJOLnFAqQmvMVJ7i3LCopK1HN4JtyM&#10;MWxewytYWpSRkV4OfaEIIB63ROccdFuAtT6oqWMgxSXDIzHs9RQOa+P2n/TWAMDx3Pw8L/dGDF1v&#10;uMnbYlPrj4lUIGbfgWSvW4We052IS9wPFBI+M+fMEMzRIqCE+JH1ZQy7iTBOoaClAwrn4jPDSBSI&#10;LUYw0p0oWL8JFJcY7sewfPx5GdX9jD91JrWALeGTWAtwV0soJuA5GF+Fl8EgpoMJwB3P2MzGvMUg&#10;Dg5aHFyXGLZHMTQRVWLeEonIPBjy3GSWANgCLLnmYSOQe5toVEfWydGwGulO2N4k4n0RCwHGeLHE&#10;cpHHU7FieUTwQ8VBojGqSLMfz8BRKxtUOY8xqRCkuoCvmWxv0kCek3njU4lRMB1IMFkrxqrSjGIR&#10;WC8EwyD0zECvwRsSABJtUPEos6Kj+ke9CWTjFMuHxiyIs38c1Tz4RQRmPJE4fUXLjzX3vUQbWfPm&#10;eZW78/OzHob+HIFuIq0gTQW5hDik4DSGhWEKK+A4Z2flugXoNzw7lFOit5gIJcRnysbLQZftAH1J&#10;CPQmXDvr4WWlYdMYzViUandKKVgw5OCubtIV781ZCXC7SA712SgNH6Oc62d0c948bWYccl9oodi9&#10;xGKuttCTnVeU4xOkFwDNcXywwamXFJR5Aoevo7zm48giDjMO7aOo7Ocr/igorwPx5vXN5zPJ8aV4&#10;eIEnEUCFijyOwp0M4TAB7CqKEywamm1yDrMt5LhU73iVPYvUb09C9M7SQ6GbLLSh/Vj1JI1weK9x&#10;cgMsZTpVYmi05v4yXAPaN9cCIlM3HF2iPZabUDQf1cXoq9rqtEfrHqERwiDZFpX7WY+buuR/XRe8&#10;rTRq8wq1mjhV0/Yf0cwjRzRxz0oCt3bpZvB5rT2/SDPXT9Aicp2v7t+u22vWak/XftpPAPux+kP+&#10;n6beO0zOu8rz9XOfvffZuXt3l707aWEHZhnAM2BjhiXOGGPDYMAYbDAmOAccsC0cZcuWFW1JtmXl&#10;HFtSd6tbUufc1V2hK+ecc+rqrOhs4OznlMwuf9QjWZa6u+p93/M753u+gVD7H8maL/5Q7geH+s5/&#10;/4L88F9ukCeeXCa7ydc2+MjQqeEkCDaSBXDNzYKVwCROT0Pzn3sHG4MlGbHT2eylyJBm8Cu2RNeT&#10;rf2VL31JbvrZ9+SZDY/J9jOb8N85JKcoLgM+k4z5GSliSxDg8GZB2JNGxJZC0pAC2M3qipTNT4Hi&#10;oqmaWljUIEp/vVxYwBP5O8qmVc5Ks9B81MHUPiouZbCholLZ1UoENbEqlKM49kXR2URhMgeJLg6A&#10;rwQUvOX+9PGrG3Gth5RDNTKbhBg3jqHUZKWb+2CKh5vnAjC5pKFhaKCyWIVoemEZBm1eTdfggWXg&#10;b0UoYK4m78zCA01jQGcUfYsM8/gxOQUBtJ2A+dGShc4IOQ5euN2R0zKABYYR0emUCnwRRDYV3Bza&#10;Pt08ga1G5jGGUnMqxf8gyNrwinGyvTKSvDiYPoj/9DEgB7rsef79WWJMmGoGSYV0XYBRTMRJ+C2S&#10;Pvj5IoxoYVI0SELEHPj9OlUH4yRc2431XvxQ2vCJOENHwJt9P8FFACgC5MpR0ZPMbj4s73yzxBXQ&#10;ffigJ2thSL1HpWXVpgbbWdqhPDyTItLrso5JvLLa4YCVJFQDdIl/D1HIQpWeKOLLukBFv4TfLq2k&#10;BkoHIf0EVAsBsKS50qG3bJL4wIX3qJefo9aUcmu+ih0bQAuaCDtcgQm0GN1FIi9ne8T5FhV3EYwI&#10;9mIMOXnlHOAxK7AFjIHm8KiYrhTlLLmzf4SVKczeH8KGWgQQysCPMEUYK0hNbDeipnVgp9C3W/x7&#10;1ovv4KsSwdXfPIkPbeSQHD6yXJbdfJ0chE174Ms3SCd+HsHTW+WpW26Q+77wL9LoDsN8fU966R5W&#10;/WKZGI4dl0rGJPnZQQlPw6mZBUxeAvyd2QZvAcA2+yZZSDtQlZ9g6zUO/qScB3X0w0wLsp29jhKW&#10;kywOnpVhDZ9RXxD1xUBCjj2MzDRgOKdn5EK8Lu9HMP50AnS348/y4Boc/78s1/7VVXJm5wn5oIre&#10;Y9wnT3/3F3LL/7xWnvzdb+W5V5fLk5sxuz68WrZYDsoePIJfRvKwfngLEZ5d0hLsknaY2Ov7tsiV&#10;t31HfvLC8/Lgm9vlh889K7e/skzW9qzlZt4lr7Q8Di+H0efZO2TgzZel9+lHZcM3vkFBuQlDcRz7&#10;CYJ/CED3B5+8Vj7/t1fKt7/zb/Ly1ldlwGumlabb5UFWtmyVB7mmtgc88OCvzdRLzQtW/khq7i1x&#10;e2PScaRV1pHRfM+9d8svH7hNfrv6fnkVdfae4TflsBFTZ1uXnOQAGfbnxZZcAtt6D+zljwCVFFYU&#10;sSoNyLHhzLGmLjISVeFkNOX/kL/UTFoXCEp/UDatsmr/VFhq/LsKP0ezqFCgCnSAKcSQqujVQpDC&#10;xiAEHSJADEdAAVtl3aLFCiE6DJ4jLwjeiY8Fho0uw8JEMEWsjXMe+0u6GnV0y1Gg8hQq9ZYtKPlT&#10;HR7phopMBGmejSwLjRTPrB9Sq72BlojYYhe+Lol38HwBt9tvIYjPc5SkC4itFIjuWKf0soEcyXZy&#10;gJHNBbwRw8M3ReRrnIYg2eTZwD2ja/GBt9gpLCYiYqyMTE4C/Mx012OQ9oYLLXglHaPbIjjwLE78&#10;VQ2oPyyjNCMupprEBxQ9HOgyaK2ibJSuKKiICJVwFj+UwIUwugUo4DhduXGxj78PKv0+HQKFJwla&#10;ngMvKeOXGYOd550J0BrhKcGpqqQ4tTGMYjSj5CAl6aTZd+coNKqUzOO+ldagJQpH4r08hYKHZR5z&#10;bJTMw6DZ9hknFxqnOgj/WqBMZVLmqKjRd2jNzptBubv4PYDnLDcgBaoCKzdNJQ+xIvOwAvOz2huG&#10;Cj3ASW9e6hHzQi+FZZz/HwFUonPCR3ROCU/cCIuMEYtcsHdYk3MPy3ucUm8zX88wayfmLspUKsQK&#10;uEXabTtk3LFHLL0YQx3fIPaTb0hoill4dINYgvukbXC93Hbz1bLmJzfKlh9+X3zHt0g3RlHXfvnv&#10;5Gdf+bqMbTvGSowNAvjK1tVvoHdZK2cwpLYTjRmeP8K4txdS1lYu9k5Gn+10Jar/YHtFQQzTyUUQ&#10;oqVpLwvwd0KznFCsiSNoT5Kqm6Kw5Og91MukTEs+Tf7uHEba5+axfJzhVX9LFrIQpazgL9tOygvf&#10;/pXc8ZdXy5s33CE9D62Tfbcsk0dJA7j/2p/JE48Te/HqellG+PxvNr2AJmitvDK4W7bbwKqGXpf1&#10;xKS0o37uLg/K2r435Lu/u0N+jT3lD+k0bnjkHrnntUdkbe9zcjywQd5of0hWrvupvPHiL8WL7MDw&#10;xnOy4nosCa65QZ67Cho/Fp03fPx7cuVff0X+x+eukRvv+Kls7tzLzUtXqQsAugMdM5QyX4In1bRS&#10;BLNTrw/NGlZehtIR5uFMVDkcRsdG5VWA23vxprn7hbtl+b4n5eUTz8vak2tl6yA8ofFuOW50Sb8r&#10;K1Nhikv2Q4lToeKYyGa1MCjxDSywxIq6woangi6tiHZGH2otLjV0MHVVy6sdApQIfem6uazYCl1N&#10;nnE0ByaThj2exmxMOVdq0Rhife2eQdPFPe7VwxER4uXCwoF6LsI962MaIP0TvMV5dhKHADoOnqEM&#10;nUihWVgoKFgZVOCGlSgkFe71aY3baR7aBIoBRYRhtivT3TWNqHEWEPYivrqz7dIa3SPHAvukI4ZX&#10;MizqjtBh6SVn2shY7ebA8i9YKSx0/hqjTKEq0P1neS71fguApzrKZrZzxB0XwWDAAs3q1UtaxgiF&#10;ZTh7uLnRss5C4KsdlT7u2TFGds9FD100Xwd7hQRYSwAy3hVZ1sgl9QqFSh/Br8S5OMWIMQHpzMXN&#10;G4VklECfw34bYlESHwxVQmcYa0KMH5Ososazo7xBuglGI1VGNh28L8L2U20Cfi1ZPB1SoOUpRpiC&#10;fvM/kKKoaDZiusmSEbBypMmXyRABkvmgRpEJcHrj1q8GxLVhfEJP0cptBYDahYE23iqMA2W11wMw&#10;K/5hnp85JwHGuT6S5TQwe2oeSf4MSYq4q6feY5PEuk0TBppqam6QJdbYGht7kd/D5cHG4ffQ+3g4&#10;OR2DM5dkMh6WLtcp6XQfkAEiKycMW6UHF7bdGx6WVtarXf2vSM/kJunE4vLX92GKfeu/yoEnHpDT&#10;O9bJjT+4Sv7Dx66QX918o/Ts2isXkbNfIvq1a2BAjrbtl/bBN6XHTbB5fKOMpNdTWN+gDWbtmDtM&#10;EHgnGisDN5g6vMPz0WA3OrwUbMhgHdZkHYCMgp1SEhSEwCwdi+phcpTHPNdvhtNVfWQhIctbSwCT&#10;NTxKIyUxH++XN37+KIH0V8mq//sz8vJ/ukae/djXyDi6UR77zj1yJ5aa9z6/Uh7b8Ko8snGN3PvK&#10;8/LQlhdkQz9jEYHlWy0oqf3IO2ijD/la5ckD6+SHy34jn7r+m3LdnT+U37x+j6zqekhaAi/J9v7f&#10;yLNrSCV47S6JmPbjwvc7efjWf5ZX7sHv9safyX033iU/+s4d8ql//Ir85VV/L9996HvyJt/HhH1j&#10;Co6SEtNqXJMkjOsIyuLsh0hC/jjPlhDHOUSGdXgl6n9ygcNwBjW+K+iVvSdPyD0vPCE/BIi/a+M9&#10;8tC2B+SxnY/Ji0fXyNrWXbLp5Gk50GeVHgPh5S60UvF3xF/SwxEgFDwlr7YhCPOUPKevDJ1HEusB&#10;9XbVLVGZcbNMYVMjMV1g6MGqHrIFnNx0fZ1lRZ3hlSQxMIVKPw0jXc3d7Wh4nKpmJo7VzYLBj2o5&#10;oIpmCosL3yEbQKidkd11doouhrgQ/l+W56qExYEWl6ZrPod9gXjXEp/NPKbXDVivBewYNIIjSeCY&#10;C+mMrWkfOiZmHvbu0k7IjVsB/A/JMeJXT/j3gLe0EEnbyliEKx7gbgggOclzrl4rBWQ2eU0YYAGT&#10;5nuE1UgfXNOUnQD/M8AQRv8H72WYvGgj0MhEkXEIoHlq+hjLnRbwoaMAx+ibwJKifM0kK/coiu7w&#10;Qk2uyEOJLlGVSzhEacasd8lKR4EZEthK6n2sBt4FmCWqQ53aVBatyG9YbRIg21jwTZnEKNiFuCr5&#10;LvgJnplJlMqpC5CRqKx5VsYlaNNZwN0Uu/j87xljaJmirI6DkHq0KzEgGRilQLnm8VaFqDeJlN/W&#10;YBukHQ03c2+SscS3UVodhJgTR5mheBWo6BUAswqixBRV14N3y8nwcTkZPARONMi/xRSaWMss1bjO&#10;z9103WJNuEQROYulwznwiSUKy1m1dNAVusrr4T7YWSEMRd1sWjihA23ESxxBVXtQOjtflTVr7pTj&#10;7avE4jzAihfymmefPLn+Dll2749kfO82efL+X8jXv3mlXP+9r8rpky0yy4k6j+vePCdPFHe+EsS+&#10;2jtRGQ7tlhbjchzwCXoPvUJa5C4ZYyNgqRDRAeEvogg9HiA6p3rJxfYgZvQiMIstcPFZ4yUBwlM8&#10;eFkqSB6sJaWMYw2z4qE7z3ui8ZILXNPaDIUFdqqzY1h23vGYrPz41bLh331CVvzFZ+RpMp4fuepW&#10;uR228M23YCj+6Evy21WvybL1r8kja1bLo6+tlOUHV8uuib2YPR2Hz0JaJJ/vGbrLla2b5PM3fUv+&#10;6xf/QW741fXyxCYSGE89IG1+0gMh2D26/ruyad/9YgRz6ehfJUdPPg+5r1cO7n9FVlG0Vr+JzSYr&#10;6X+66R/lhke/zlZpOYWVTg2iVpZuNY6ObAoF8HCZgC/AyczbaTqZGToKzIpQu8+jml+Eoj5D1Ecw&#10;RD73qQ65++mH5Su3Xys3PP59uW0d3Rmh9g9sJblxx0vy+Jbt8hzA9RsHx+REd0gGTTmYzwCgeL8o&#10;dyqOUVYzq1jzljm0dKMRR+mbxH41w32Wo1PXTVIR3xtN3cyzkMgpWKtYFxo2JW8mwRQDRGH4MKRP&#10;MAr5sHO1VGyM+nT/NcSGdOQeSKFK7fAyFrkY/Z0Anx7Wz35dR8NK1w5C0w+LqtuBs5JBm6OB7lns&#10;C/L4otR5hqq61gWKyGIVmwJm8JGcOAH+ZmEUMjAG9bBF3OPZKCcTx8jmonvBjrXZrVS7AXlxUCTj&#10;KEG3kqHrzyM+LANv6AGdBDDOYJquhuF+XO/Cixz8UP9NOSOZR4M0D92QZ3uZJBiLMsS4Vo4DDJ/g&#10;8Ed/BxDtATAO0GgkWcDkWSiU4LNcEcc3tMk4JNHNB7DkAvX18WYD4BxRZvqUGuuSWqgVMgwwpZXV&#10;zppqnBgN+wyG1+Qqe2mFgnBLwnQmYUWFmTGVMFRFpVzFGaNA5U0TL5AkfjKG2ZL+vQAzog/Qyb4I&#10;yMZINF6cQLwYZLTSAgPe8q6Cs1bpzxxjx8/DV2gFzCVedY65EPu9/HlGLkxsqpxq5qJNDpqOkl/b&#10;CgOR9ERAqcDZFBV/qelqPsOJs0RxOQ8v4QLFRd3rFtVqocmxUeEiIB43TQgLCRNSgyEC0XuCMGMx&#10;eeqzH5Y+wx7ZceAZLB9XiwPd0ZAJkNayA0r7Btm/Y410vrlJbv7+dfLgA7+WTZz6DfQoNEkUMDWh&#10;YnWJxUMJR64onV3n1FYC2HHQN7J1im6RkQiRssgn7GU77411NKKvjNp9wkXwUVDceG0Eq0nWgYRl&#10;AewlWN0nFdhD05L7EMYnHiT5pk0A8ajqRQMGcIFvXm1wkgZw/js5ILuxuHzpM9fIix/7hDzxV5+T&#10;h6++Ue6+/n750b89LN/HP+XWO5fLvU+slsdf2ChPvMRYhKJ65d6N8nonkgjiU7ZObJHdjn0YQI/J&#10;a3275O+/fY3818//nfzkgRvleRThW04+SOLleukKb5J9ltWExb3ONT0qhgKcn/xR5BsYSY1sl/19&#10;26QTDdBusJqntj8kj2y+XdZ0/FaOugioyx5tttWDdbCRxH58dzdIO8XJyn0R5XPJ41w4remA4Gv1&#10;xRoRsdPimnLIZixCv/X9b8nHPvf/y+dv/pL8BAX2Ha8/IHduvld+vZE85mefllsfXyn3LMdn5vU2&#10;2LpIGca9FBdObHx3QwhhY2pvAPCoER8KvKqJWRTPmigM1Dj3mdIgcnQ3WmTUGiCpqRKc8lEefnWX&#10;C3IgO8kVdyJ/0VM7RKc5xZhi5H4dgz5vwubSrhshCoiLscitlpRKmiMhMUKHGoNhm+Z75xlJ8oy/&#10;Sq/PAtZm2Qil2QhlwTLzjFLpJoCLgFdtLHVqACg1FGDT8jz2IwHoy59EULpN2mO4/zMNjGHk1Qdo&#10;62HsCpNzpEVFJwhNPSxqAYCbpp61TWyUZzLD4a8i4Sq2JEoFsWI2pcXFhK2rrWYACyR0DazGTIGx&#10;lE/y5+1sp7Bv0AVMPUTRm8W7mDHxIpT+QDOTB73G+3luWtTLmP7aSbT3ofqM4sYfpf32w8RTAp0P&#10;7wgfvhFBvEDdgEAu2jnXkg3WKwxdtjdB3MxDrMzCJLEpQ1bjHCpqkoN6Wc1507ReGgKvWI6Ctz4K&#10;kvucjc5kmFOLFRjGwg4YuerclSQ/OkICnXWWk4vgMjcbKjdotgeASVdvFQhJ5Ut8CHRE5izoNznT&#10;Poqbm5/BQ1GM8f9y6mZOUVFpvZpLvcXrEkDcWxo5AZfhPJjRWcaHadTQBQKZtJBaEaONZoal20/V&#10;99CtoDHqN4KptL8q+7Y/Lafb1ktHz0bZP/IanAA8a8YOyrpl98kvfn6rrHz5Jenq6ZZZivU5QMGz&#10;Kozje83ih7FEdzVPBxWqj8qZqU2y8SDeJsbV4iy2iyF2hgiIKcRkbNeahYWbCrf3BAbnkSoFHkuJ&#10;FAzoNIVFO5YE1PQUOhf1/M2BQ5Q/cjMjqqdZWBYQYuarmIxj/G1pPS1b73tYnvnyN2TZ575ICsB3&#10;5Wm0PE+hJfrtE6/JfY+/Kj+//zm5DRvM+x9/UZa9uA4wl7Xyjldlc8c2OUBh2W4mLmRog7TGu2DZ&#10;dsutT98rn73uGvn14z8iPfIWee0IPrqe1ZAq9wKkAxTOHZEe+BlDsy2Enx/GQ6SFvOU2GYLtO5Gg&#10;Q0Uu0uE6ILvHX5btBvKzbc9hJkVhyu2WtvgO2TP1MjjJQ7K+bZnsG4Cd6hvlc+OemIfDxMGVYXkQ&#10;JDGg9fhRueuuO+XvPv338v/85X+Uz1z3Rbnpd7fJXa/dL/dvu1fupHP59oO3yz/fcpv8zx/dI9f+&#10;5Lfy6Aqc8fZ3SwvM5QA2DOoq7yNeOEjHoeZGYVjdTnKpXNXLIXx+BHgJ/IoydAlplhBJOoW4jg08&#10;8D70My4ImnYKhwtWrS4yohc5WHlIXRQOYwM/Ix48A8+UeQ5MBTDXyX3vpMP3kAjq597XLiKqdIpL&#10;cboI4AJGey0wOX5Ns+RQzkiKjjzLaBxFjR3GtyjEsxlcjFGcWCcX0PZl++R0HOV7plU642QpQcE3&#10;IFSMQ66zkBDgJEY3DmkvzbhSQBhZZLNUopPOQ8Ev0oElNJoHD5YkBW0awyztZIIEu+ufB5HPuOpo&#10;3tgauaatJHeMUEwAbFny2PHvdfDsOrBLCfJZFRkjK2/R2Z2nY0lcwqrxA8KSaKrzv6dbwCfCReCS&#10;rrRUB6CeHT5c/INk/kTfGuf3o1wEOgdAIA8gow+sxH8RyTlrrwDVNwIBLkbhiHCB1Aqhyo2vknIN&#10;P1JD4hg6Cj+FyEWRUhDLD6JsYAzoh5Y8WdHduBoMU5g+5Pv/kQcRcpBjGnozF87LxVGD4wx/VqZF&#10;1uk7z2iUwnG8DKAbRWlt4wN3a8cEFqHMyGlQ/UU1BuKlHryXeNjfBrB7m2p9ETBXx6FpcKYcc2uY&#10;NthcQQSHuKvLfQjbBbQ8ALhnsFrobNsopw+/Iq37VpKU+ILs6FnDSnyUVn+drHzmXlm5dq3sxx7B&#10;4vCioD0nM7i5naNz0OIyz8U7R8u5wKkYn56U7OIYzupHZMy3AyYs1H4KywTJCN5qsNmtVFgvlvm7&#10;OdiQaXJi0rCf0wDjGdrsOHN8hIIfoeAnGAlyYADKWFbDoXO8vyWVRUAEy9YB41m39rW0yMaHH5Jn&#10;fvITefbnv5KVj8IdWbtVXtt2XDbtOSXrd7XJC5hwP/HSJnnkmTXy+HOr5ZlVqwnxWiOv4Zm7z3hA&#10;jgZbZJttp+xzH5FeVvhbuvbKzx9n5Hgcwtxz35bXD98tJ43Py2jiDa7lDhlh49VRQsyY2SptqSNE&#10;uY6KG3tTF+ZXlhQ+yjm7jKFHOxXYTaEiKdH7NKfscjmVXIfH7jrZbXxanjsEA3jDj+mcnqLLO8Nn&#10;E2eTxiG4SFcxHZZhhIpPL18mV199tfz133xS/st/+5R8/CrC6B+4FdyHwklu0uN7H5GbnrpdPnXd&#10;N+Rv8ej95JdgA3/vPrn/ydcpnvvllMlOp46VIwehE/uIEKp8Dd5Sl8QJDisLXaSHsLw4Y0IazU7q&#10;XbgadBFhCHA+AFc7K2ILXckkK1wnqRLK+QrjuhYlu9mJGbyBh2+QnKzhGmLBGchpdA5WDmIrh7OD&#10;WBH3WQtfB+gB2n+CgznHUiOP0VmeeztPWmjmLTKg6XIyvIowXuNQ7oNo7DxQMZy6waGgDTOmDBMw&#10;35c5KacYgU4ED9O9cEgzfkXfUTqIstdha0PzyLBAUfOnMoCwZjsryzgNluQlqcNWDjU7oRk1ytK0&#10;Rd04KqCtZvUw53UUzUCECwLwehjxvBRLH4XTU4NEm8GkikJcYnwsnr0ASfZD9WOxUljQNUD3Tb2t&#10;RDQNtKaD4UFQRWcZwCqjdgUX0fi8i5JyCT/axkTTtCaMaU34kvJgIhQAP6i3iz/TLCLwGXgtJb5G&#10;DfymSpdQ4dc8PhExKrGXD9KOm5afmTMBwGojMW60gD4C7YKJC6UzaZTqnf0DnhEUiyjFIkzFDDKq&#10;KbiZewcuCp1JUT8oHjZNglPLvBgboJAy/+hUdNul31d9SFWzpFEkZ/VXja1kZr5AtW52LOqpoT4b&#10;AHUelKSjGFr1+fChUWxlisKCReMZHOS6e7bI4OktcurYetm++0m2KHfKCeJDDp3aJIeOYnh9imBu&#10;G2zLIlaAxJzO0x6p7F6TCs6xwrwAkr+gpsx4nsZZ+5WWRnFIH8FgqFemGCstANY+nNyULl3lVCkx&#10;7xa44XNgT3lYlvmmJ4Ya8uBzimGPHzlEGMPmNNqYClshdQRT86OG2gjgH5sgg8ce9EtH+1HZspYc&#10;5tXLZfMOFNFtrdJCVlHLmEWOjlnl2PCUtI/Z5fiAWXa3Dcgbe9vkxVfelGfXrZWX97By7twkO6Z2&#10;yT7/fgrLfsbSHun39ciWlg1y79MoqtfdIjtaHpHX990hXeaVMpF6HXUu6/PqTjkZ3Yn95SD3gZIm&#10;P2DNDs28UoPZSV44/KJxxHBn+Dst3hV0LMvlTALuC1jNnokn5IUDP5fHX79NNp5YBS41yojIZ6ep&#10;exRcBRnbx1oZ4W6Vj3/q0/IPn/1n+fJX/02+ddMt8tg6YlJPb5NtI28QmbpaHtv2lHz19h/IxzHl&#10;+oevfF8++5Wb5fofk9b4y2WyYvNu7i3GHkiedj575wydNx2CayZIHjEFowgXiLEloSpl8J8YlIwg&#10;m8bLB6OF+1Z9VcgQZy3r5HoG4VrF4VqF3/axQOiX/gKSCID5/gpbFRYKhnkWFayWJ4EQTEAOtoUJ&#10;CpCR+44HE1A1DZM2y0Gf5XlK8WscrVCMESrLerj2PjwxMMwIuIqTVFArgLeZ0XQI3tY4PBh99WXb&#10;m8WlAy8lK0UvRCeUVzdGpocEnV4C4qkuXgpsmfSQihHpGsZCwkNcsomI1yhs3YwuX0gD0LW68nVU&#10;YqNGVg2ghKqGwlPcQmy8whA242CkcVwRvHn+bQWRMcByicIyr4VFyTIxKm0Q+7wII0QJ9yn1+1RB&#10;VtOCjk5DnaVigK0pqP8xQNEIIGOWtioNCKsfdpSdeIQCE+GNRNmJp3gIKtgnNFjpqsiwBIlIC4xG&#10;PSYYUfyL4SYBTqXe+T9M0xIGAbkMdBrwaKAaW/BfDepMyYotgw4jD2ilJ3mSGyDJ98q+g34CsFiF&#10;Unk2T9NsemoaZN0UQ7KKbKqvWQ1yeisHoaGvpkeprg/he9DqTQNE15mb1bNUTZGT/LelFJMecqFP&#10;jB8gdHwvniB7ONXYSFl3Se/kNukafF16B1kd739SHll5u3RCGDOhw5jwEC4fpxNj7s/MXgC9VwyH&#10;gqZAKivKSzjnnSfGpA7vJlrEyDvXQf4wrm4LQzixc5orzboAmQ93+BwM4pzGTTBS5rgmBUC/kl4X&#10;bo4MHVWIpATPdJlTS9tUtFZcyCqt2GzTmAiOxduI7s7BzMVceSLslWO9J2Tv0c1ysBPnN8NpxjsT&#10;mUJB6Y8iu4+lxILUwFteICh+USZCZTljDMsuNknrdx6Ql3Zxsh9YKS9jsL1x7BXZQx5TfwxWdohA&#10;c8tRWb7hbtm093G8ZB6Uex7+Gp/LA2KObpeR4Ct4iWzj1copGyPihROQChuB8BabQRu0cJHVZgVH&#10;NC9bwU5p8xI1wqZsILMJghcapclnZCOr680ErZ20snkA0E/xQOQxdE6zLXITjndoqE3uefoxufGn&#10;v5A7710my1e+LpsPHJND/d3S7hiUdg/bIHC317p2yL0kGnz+u9+Vz3ztevk08StXf/Nm+dJ1t2Gp&#10;+YgMeBitkaYYi1aWBjyMdN8hsAgDuqwJNiNePIajStXnvlXTawVhPTzsTjoOKzngZsSCUwgLHYvD&#10;dN8I/d7H1+WCiQedNMccKvTcAektH5XhmQ5e5DcjlTEw3k+gcjY2WOsCqrpgsgbYxsY5NNM8iype&#10;jJBXHlyCtbtg5/Dw8wzhWcN2NoHptpOu2oyaeYriMpaHaIf7vwWryjHoFmO1DshxHUwDRg5Y+Crw&#10;w3TESVI04sT4pFEn6/MdZ9R2YdjmrNFd1SPQ9on7IQvdhaG+pw64C8u+QretXjd5eF6Fc8AFiCDz&#10;OB1kkNtEcZuMz6KMpsPz55lSKCwNVu9VNsI1XlckqI5pdeIGnFV5dlkjA9R+DrGWEoSajli0i7qa&#10;Ul5KGg5LFvFRAW5KgSqeeQ80GR1DghiDFC1jnhm0QmWr0UZNU5g0oU6Li3ICSqzqmlZ4eKr4SDH0&#10;z7N+5kYJU0R0FnQxYlnqsP6m0TAsYRgM2p5GIl4GNKvAPcmyGouxv48zC2fBWLK0bgW6lDoOdXOs&#10;Ixt0V9OqAaGgqKduU99B4SirrQOjUom1ZQEgOvcBHw7+nbomVNA2CZDlmq5KX9AuJyZPyZH+PdJn&#10;OixjUwfZIuyQXvsOOTy8Wk4TiTHh3ye72p6XjXuXyxQ5tdEGhZGxI4IvSIbZskagt0aaaJcEi5wt&#10;FLopCmQFW4o4AeBuZuAA6z8va0B7jOjXNIH1+TNkYPdxobnBOA0CDS4Um5EUJlx5Vs+lC5rre7mw&#10;hCksXi68t058Q6NOYWI7ppGcFBa1bCzy/uN0MV48PEYTATk6cVoOEffRbuvEanSMzhAnwFkia+l4&#10;PATAh4ndSJ17nxvv9ziRvUtw/Fnpm0qQnTwur9HtrDq2QdarWNHyhuwYZ5Pl2yfjjIkTkAd3tKyS&#10;Fzc8JA8+dpN89wdXyv2//Tdx8P5GyYk+YdpIzOfQZXOgs2xSAH+Kl4SbVF8f8nmB3c2gxC1PkcXd&#10;ik3HPhie2AgQXN9JoTlm3gA9fx8d0FDTD0RFfnkwuxSnrXsuKz1+q+zvPSO7WzuktXuUdbKdn9st&#10;/V433YaPr4OlQGBC9o6elJcPbJGbHrhbrrr+2/JP37xWPvPlb8knCYz7+Be+JQ+BKXmnC7BS6UDm&#10;CIC/RCfOMzEFtX0sP0p3jWUlRmUalheGsu4gfF3pFQ4MmxSE9WHi5F4CP5nl2i5x38JEtTT66dRa&#10;ZZityUDxCKA3gD8ymf7aSRkGoDYyChsoLOOkLVooLG4WGN55VsEUqxh6oriKFxHYhoiq0cKSRA6Q&#10;4j7IMA6l8aL1YoHgKKM9Qjw4VVXXR/xV4MSMkwk9XoU1X1MiWx8F0cbnhs6OhUlFn2FW4Qkc4+K8&#10;QogNPZBc9YBX0NmAb/VAlG4qh2E+yZgZ1ulxJf5Bl4hhSB7jUEjOEROizzKTSBTJTQruSw6NkRfJ&#10;jB8zb7W9LGEwpa8rkvD8CwCgNbxP6poZoi9a92lGhlm2DJeT6bG2Qys0o2ONkodYs1X0YWEjU6DD&#10;yVB0soxLeZSNJUBQJaQ1uMGbokVNuVdvFY1TZTwpMnKk4MLEkLhHeEVB3SMwDm2wCE21EV582ACc&#10;Hh6sKGswDUhT+0qNdY0CaoZh7qao3AWKQ4GRpwSAWScerc72aZpuZZoKq+vjGWVL0i3U2ZiU8GrJ&#10;w3nJ/ZFC9XtaaZzpQ8yLEXwqvNj9Ocp5THDCAIWdsvUkc//oYRlycBNgGTAJeDvs2SvbOp6U1lHW&#10;zfEjcqB7LduFreKK04Eg+w/D2o2dZXNwCa4F73uez22BOXW+mXlEMWONHuP0iyFVD+ZPSLh4QnyZ&#10;I2IK7pZh93YZQuMxHGWjhZJ0JD4Kl0B5DWFusgCcigAbIUZL9R7llImyEfHjDeuvwm+pAPA2uGGg&#10;wVcBbFV5q5GaCXgZPhzTjIgeTwUnpN0/gEoaJiZqVTM8IQ9r1YiGfWtyHf+mQFHKwn/BIhcqwR/F&#10;GieXyR6Q44ZB2dq9S7aQnniUbcOukTVyxrGTYDEC072E3vfulkefvUtuuu06+fQX/obYjy/IEFnQ&#10;veETsql7PWxPMw8lpCn8UIoUXLXHqPD5qJlXBhuDCCNdCNAwwFhtg+A4WW4HAD7Jz92BmFBd1E6z&#10;FRqDFwLjmsOr+AcM1rnXwmBqjmpRDMgzxn34CBFk5kxj25jJ09LT1hd5kZkzniWP2jsp27ta5IlX&#10;V8h1t/1Arrn+63LlV79JiuM/yf/3iS/JPxJ52zLOwgLsYISth3OJ3HJ0PrZZB0xTgElWw0Huzyhr&#10;5aiyavEn8tJ5epUtrhoexqTYW7BpWR27danB6tU6PYxDwJlm5zAE92OwRGGBWDbc6MQxDmY78TNj&#10;0wN43Q42C4t9DmuCGTpXMDufbmWhSwTAXvwYv2u4fExBYUDiCK8UOFBcxYL4SscZlx0sPCYgs5n5&#10;euNV5AFqd1k5SOHr5OebALAFn3kHL19tHC7hvIifrQPn/xC8Gg/pADYAWR9eMW5GmvHsJC/M8lNT&#10;HPrgOU3dHto0Yl+jONhFsd1QvlSFBUKkAcGOyUSTL3zoktwEwYcrhK/N8GcNtEJx1Il5uoY6J6uy&#10;DGuANg3WsRrApH6i+oDMwZeYozA0Q5koOqr/qQL+lHm484SHpdEC6WyW4+QvgwpP4+I1q6Q0uoU5&#10;1qBqnj3bBIVwhaOrUAVzDtZi8txbnMBsL+DG6MUyQe83V6ERVwaoosQxAF7qHBgn8yhMiJOPtssH&#10;cJv4PZwYvnKegleBz1HHxa5C5lCJUUijCCqad6IRDYw+1T9CpuPnzCJcTL8HjZkPOsjs6mggCydV&#10;wJr2So/VgJXAAXlu8xrC0jeQnrhLzthbZYBV84T7sIx7SQc8+IQca10unhhraOsBgsyO8v8ccEwY&#10;E8n0jGJuk2HNVobvUIeZqdlGdViy07AR0xCkwoVhgtP6JFQ6Jl60F9bIHhlxbpFO4wbZhbHTITxn&#10;e9B09EXgBaCZirARCKA3CXNSxXD5i6OliqDRCs2VWe3RrVBUQkSOJuFzFBdxusfkqMZh0CwszMhe&#10;QtsstZwM0ab25W1I843c6Eojp7DQ1kd0U9d0uKfL4Vrl2I5loM9ncfgPVRbFHIzKkHOCNfEh2dW3&#10;QQ5OvC4HJjbJSdtugNpd0q3s5JETsmzVE/LF666W//cT/0m+dOM30eqckn6sFnYaDvNgQlPnIMmp&#10;eFUVxR8dMA2Mk5RwlqUbLTAyK2SYQlTqJJ3RwZjg4cFy6e9hfjrRfAV5uDIo2gsf0MqDP+k62EPr&#10;7S1mydRh7VvnHsFhTTkp3hnW0FgnOBtlSGoZaBFuOWo4JRtbNsvdz9xNHtI18j+u+aL8xV9/Vv6C&#10;1IRPXHWt3LfiRbKVoFCU6ZbpHHTLaWYzOkyom4r6fBT1MCN3U6vFmBrSeBpIbhmggByAbvItVL5s&#10;e9wAqg4Mr214Glkq2DiUeukQtbicQFDaDv1dw+DR2JS7IJf10rGgzZvGn2Va73swxooqjwfAe4ZZ&#10;oBgvFyp9DnjofRDuPIDJYQViKQpKx49B2dD41mHFWQCJx5CDTKjOr3yY949rIp1RkqVLEW1emqkg&#10;y7MeYZQbTzGGFeiUWIioqbcbW4cA45YLZbQy6bvDAzIY1+IGs53JIjhHp8zn6iMMr8KyoIoFZ5wN&#10;XZZ1u0+z20no8GJI7uHlLkFZwSPpitz7BR7AeR5OCoImClJIFlhfarpbs7DopoGCMktxaWBuPQd/&#10;YhYLygbOblU4LgXsEjJwKzKaQk8LXubUnm4GWFOIwDX0NcsNpZ3PtGIc4C6K25QQe6UAOWO08lls&#10;GCJnFUDjgrDKMpVQYDIaBQAto3BW4rhahfn/LtZ1ZtB3qyLp0PjjeN5qy1Zg+9NMYIMR2bSp5JUD&#10;zS5CpiqRC5ODdJXWLBZ2+WFuWk+DmE9Owik8RceYx3ce3i7Pr18hL21ZIzu79shRM3RofzvcjGOc&#10;wJgduw5L2/4XpHXrU2IzH5URTuUOEx2NwyzuHP4f59CLXGLcYm1dZcNUb46AYD7KX4E5mV4E3EKh&#10;HC53oLbeLdboDjGyEeogt2fzicdkxd775Y2uVWT9dINhTHDRScnjRnCDWQUAC2OMQpr1ooUlPK8Z&#10;v/CLZsGdGMOKs3NSpyOYQbMyrXgWyt0UMRl+xhw7I5MRo+VR/IUNDYiHuIA5+Lp+xok4gLeydktq&#10;X8i1LnPtCx/R1bMk7rkiCDwDANngSG2A1+22XbJ7eKPs4/dbkCZsaHtN2ixdsnzbavnCjV+TWx+7&#10;j5Fjl7TaYWPnKdyQ+0L4sJY0u0bVw9wP081DhoOqaUNKnAbdbQmHwZqOp+/pmhbqO0uA8CUwBuwA&#10;AmAPLkZjH2Bnggckhady/Dy2ERDQIlgCJDCLzi9wwCzBRoUVXuCzV1OyOGvP+Dk6YWgSE2ygjhvb&#10;Zcfp7bJ+/2o6lqvlbz77afkPpFj+X//lM/L3X/62fOPWW2Rr7wG6EyKFoVDoAqEv1UN29UnwC3AQ&#10;xHxKg9CuxjmNCxyjR4QxpfoH3p+CujzkYbRdAYSiDuQJtjzi2rKJFNFh1sGA+tqBEQQ/TiD8SLWL&#10;F+MQW6IJuowxxH7jZboXyKBm7nsr97+d9+zm5/CyOfUjCQizmfKz8vWBrQSwEYmyyIhyT4URDrvo&#10;eEYAbY187QlGLUPlBAdzG0Wuh3sAxTTYTQbwN60rbXxekny+Y3SCPWGcCIkydvIZuyHF+vh8veCn&#10;dhYpOgK2uxHCMiq5Wbd7se0McbA7sA7VqJAGTUgSx70Mo2EQQp2VLsdJDIkFczhzmu0XpLor8giH&#10;SiQLKvBZ09hTLrr6zy5STLSoXC4sdB5aWKD9z+Firq8ZHt46JjdFbo48pKECgE0JJmOFB6wGSaah&#10;MRyMQs3oUw2k4sbSiI6G6i8oLFr5EgRUxSksqi2KQipyzTAv8kEbWJ+ZVKsA+88Pm9HDXOthnnXg&#10;O2Fhk2JaYJfOus/HfBdRYR5UZzWjCnH6hX+Pkz/FJMl7Sn9I+PX7Kj2nU9GNFYi8H9GUG9MkWw4g&#10;DfVuB1L71u6DcFX6xBRmhQ6Q5WF2HOd0Px3pZJYHoHXRpexnFbruSRls3SoDuKcdGoA4ZwN4y9EK&#10;z7P2pVsp6CgEUF3lvZWo6mUSCtRSIgbfwF8eF3viJMWMpAC0F45Uu3TSpTwLwexXz/1AVhx8Bmm7&#10;Af+MKdi4tKgL8Adotf2sL8NKl6Y4RvEk1Q4ujaiycA4xITGjdZD4GR7eWe2SaFNVbZvlv2NLC+As&#10;AKRwYUysrM3cnG5oAB62bQFG3xjXMEXBz1H4K1yjZgCVxjpgvJWtVnHEt8uEfQhFMSCknQ0Z6Yjb&#10;0Ecdse2VTWc2yk+f/aVs6zskG9t2ylNb11AEABYBwMdxwbcQ7q4HSe0iRX9uifByvgdaLbUhUKBc&#10;Nw1N3Q33RFP0p26B5AMn3mWdCZ8jwPgXQHyqEn07K1tHo4//RjwHoBlWW1Pm+zipnGmwojJM1Co/&#10;cwkgvsiIlePAUmZsGs1aDDGcBfJki5HNGNu7o8O75Vs3f1U+eeU/yH/+m0/LFf/+rygsX5N/+Rl2&#10;l68+hm0FD0WdoHZ8n0cZi86gtxkkEmWcbs/A1xmDIW5RpjlSkxhU/DyWAeplEl/goYVekVpC2Usw&#10;XoDVq4fgvynuoQkEfWOogA2QygxE+47XuigqQ1Dh1TuFIsz9PpKngwFnM8ILsVFsXBTSIGvpKF2E&#10;jsRqaRCdp3hBDvXTaQfAd/x0Vn42tK6Ffn427EFUHzfXBZh8iq4DfgndkAdwOMBBmqRIh/l6Yca1&#10;yAU8cEqdsHE5GCG4GTnwFIj28tm62Lpa6uYm673Td4oDwsJnT9oEk0MekquPz9tawEUOfNJLeoCX&#10;AyvKksFTgwoC8D0F0XUyS/eEhws8FpVnqwBLsZDLcQrKiUAE2nwhnG3+ermLATdhnFGQVNv9CmKw&#10;EidFCW/RCiK4aZiMdWb18iXWy4Q2z+hmRFdVcEWq5MGorV6dP68yLmnrnoJIpi2Wmwvhh3U7xfrM&#10;wEUYgUE4yoNvLMJYnOb0YxacooJP0dpNLQ6yrqMwLE3gdettdi5B1s5erPXcbI0CzOKxD2iP32dU&#10;gAodhhgU4oP1o8vwzvZxsxIjgVTdyoc6ys6/a+qAuAliq8KH0RFvFhC4BBjsxL2uD+e0HgLlTe4e&#10;OQklff/aZdLfukX6RuB1tJNp3E/bSZREskH1povIL85TTNXXgxsbvClDgYuxIlQdlRfcxEVld1DV&#10;3QWjTCXRWKUMcrBnhzy48i5Wv4eRIFQBzyDoJekWUDO76NI8AHZutadAS5XQ+BNGzhTXLKeiNzQl&#10;FX6tQ6GuIYpTf5AiLOI81zMFJhWCVKcJlVZc+KbYxDk58X3wI0IfssJnw5LQg4HirwC3Ar81VL6F&#10;hbMkRRYQW47J4Xb0UsS5TiROY6IE96X3edk9+opsxzv42l99lW3Lw3J0Eio5FgUVOl7VnLnopFwo&#10;xxXvKSsBC+yphslSjRFLAeamx4l+v2ZhYXRTDxTG7ywFIYbgMkBHomOxk1FkitPbXOvEj6aNsQ6z&#10;Kh44HzdwgNWwZhqnACDLAPg1mLAVsL8aZEQNEtMg9AzanRAPgq3slkMT+2R1y7NyynZAHnz6drn6&#10;S1fK5z5zpfzV3/6t/HcYxN/82TflJ0/9WF7peAVOyjgPKMp4cJBhpAbDFJsJispk0YlQlPUyD4+L&#10;8SUMFhPBCyXNCJSnYOdQLudYamSX2NTNw9ci69yLMZcJwH48g1cyeMsEXcsY2rdJNjhTAL0mHvqx&#10;Wj8PeKcM5rgfy6fZ7hD7MU8B0FHrI7A2ATkurjnPzdGEjkgNuQGInTgN2mYoWMXjMH8Js1+i02HT&#10;aK0NNg9oN7lF/rMGxmqIpfDPvGwgrdPkGBVbKCjHml3OcKGLogfwTLfiw5/XBRnPqZKKLERG5AJm&#10;3oMRoDipK2q2w2MJjSTBxpZNnR0RcvpdBYANdDfqOInniyqhs8cUvNV1suahqILzcmHBye9/v5pd&#10;i/75R+PRLKPSDBewAUiqAdXKmShTVMoaxcB2oo4kvcyrBFhX4++o5L2sNyybgApFp8iv+XOc7vy7&#10;LEUpPDdHiwXbkZvFBFFujAswSgUeK/Eho4Fw0b47WbuZUF0buSATKIBHqLYTjW40JePiAkX3sCL0&#10;0O45QOidVHgvY48HwpG7yXBEBKZ8gTlwm1luTkAtV72dD6ZVLOlWSFt9kI8iFNBFXuiKeBXodJq6&#10;JbxQBmK9jANQ+/FiaTu2WmwueCB9pAR2bJJ1h9bLoW4yf5Ps8lnVZWm9FX3PXALT0TwkRsUYq70I&#10;LaMGe0dw9goCnAWKAIWuYQDiQcyzT2EqdYBNW4HvrX6hYCM5QsVA5u2wLD1oSNzcYCGKTgKgOo3L&#10;WY6xR93OKuAXFUiMFXXdY/zSNLo8nWJW2ZQUnRA/j2s2xU0I6YviYocX41GMAJwiys8Zx4wry9ha&#10;hiVcptAX8NtJlmvisQFkbz8gK1YsZ0wkjcDWIschC756ZjmM2OfkCGZX1975r3Ll9/9ZdvQdA3CG&#10;lg7InufA8SziJE8XpbEZzcQFvm4DO8VpDa1X+QT3U127WPWS5WeuckCpNamaL8U5CZWCoExPSxE/&#10;ndxJBHToXXDR60vuo+C24Wo2wDzvkBg+xwkYyTmUtBXGnhrF9k9fq8DyQA26I7OIWstBxriTjG6r&#10;2PjtlK1HVsqPf/oNWfHiw7Jm4+/k6z/4rPzr7V+Q7z10gzyIBGAgTseA6fUU9576zlrV+AhcysXL&#10;Cb/KTRdgr5xhXT5Mx43QFYBVfZzzrKgLcGxKdM8lOlddNoRZtTvqFkBpunBWwTqqNDc3dBRaXEYp&#10;KoOYKQ1xmA5g+aEjkpni6VJ1O11KRin84BhxXe/yan42/BxWSJZTFBYrz4JJ/ZMAvY2w0/3nWY8v&#10;qVc16+dyPweqCSoH+dxz/F0KynAG4SAKZUuda1bYwxiGMxwd4QTjnomf0wtVJMR6Og6Vw0FxN5aV&#10;BBjCfgRcjvu3RAeuOqjJjE1Ou07Ddu/j8OTvoZweA6weg+bfy3UagrtzRbYZX6DA2mUj6znWpH/C&#10;VvT3M02RnvJAAG75/+qmrxsXXefWuSErcDa0qOirikhFyVq6AcgDYqp1n878zRBv5uwKHUuRjkXN&#10;jrMUlgyvCK7iVkKqpiD9GAG8hnInYA4ewq6vhdYR8RPtopUKPgHANVKFxYgAqr94CAAMbQkfqnke&#10;sEs/vAtGfp2ixXRQYOzwCiz4tXBjcCNYCIey4Ig3VW+FrUh1nz6Bx8kxiksbN98IN0KA91PmveHt&#10;C8NSXcBMrPFGcd1SpN5Ma+dBPR3khkpz8cZTqH29R+X4xH7ZDBu3e7JVzKi0mxZ/yhmAK5CFMh2D&#10;eh9VCj4bhewlNmdn4UIUY5JCreyOBRDqMc/awXxS/iZ2NcfmTUVcxiSFBZ2QA3q/VzOtWXcGWL1H&#10;+XpJWv4sn6d6gSieo8rbouYXa6YwuEWakz/N6a0MXZ2LXXU+W7K2zXgC2ygwbm7OEKvTGKzdJCNs&#10;jutUxFWtSCRogvW13R2QM3jornvmFXnswUflhVXPyFac845M7oaFu0PWn1mPKPSU/Bybgo99+VMI&#10;Fl8iGZPiD+ktheVAkMCqGFupctMQnQ6W0WyWTkrV5bplbFBUagDs001qAIcRxafKAaSWHNHz8Glm&#10;2OjkrSjAAbJZQXfFNktndCObrY3SZn9TupyHxeDltA6CsyXZkvA5VdmUzVAk6xRc3TqVOMiyGsjG&#10;Kj0I52c8ymoaCkHLKE74sIdXvHI7XsivQVbskee33CL3rbpBnt5BlErnZjxc6GgVKIWr5QJbCbOF&#10;yb5PdAvqfE0w9M8xOpROAlpi5TE/LFHA5jg4RVI7DK5TDvGtjsVZOlZlmXvAQhScnaDjmqjTXXAf&#10;6sE4WjuFnqeDe71DBsBhBnBnG2GbZFTVM2O/6o1SLDWS6JiiCHsjpIX6kR446eAteNWaWQSYpjHF&#10;BhA240E0wRrbTWfippjY6B4M+Np66VacSGGsdPjjAMiDmHUPZkkCwL1wpIhGjagR4/Rlh8JxYpXd&#10;EA9j2Jxkfs9hCJ1EzcUu57JzD1VYmij5lELnqPrAH7thTh/nZ+hr6rx6KCY9fP3TuBD0ZygseS58&#10;SZ33P/L4VHf9uY9eajdQ56LrmKQdjVLH1TOjmTiogU20tlUKRRkCTanZtTCnM09n+W9dvapnRbO4&#10;cNOoz4ay+UoUI40JSDF/R0Dx46yeHayupuouMVA5+7PHpTu9nyAtXOrzxykevHGKwxCodx/RCP0l&#10;/ry4mwvBGrhKVEKDU2yBteS5Pjw/EUsxIk3RAlq4AaYYfbTdm6wQ7lRCqVw60LQpsNaOcIFaKRqn&#10;IJlx8gCCFbCHSIFlOIg7GGeWHsCDZBCFqIf1oAs/mCna8cDFHh52bT2PgeuYQOhNcqR3q5zBtczO&#10;7K3ZSRFGqARrbH24Y4RFxcGgUs1kvLPI38GCiphR5EkcIEtnjs9oic9/QV3X4eokGAuN0STr5zAA&#10;LpEs+HoEWBH6MCwOUpzCqHCjF99mhUhhgWFbYfumGTeaK6xJfWmuU4puJcn3iaPzCM1gg0GHZCax&#10;0lQAt1H8iDVihBM+ztfKcB0KdBRZtkop1tbuRErOdI3IjrUH5M2XdsqON/bInoP74bRgnDTVJsex&#10;+9w5cUg6YcKua90hN//uPnl+75synmQ1Dt6To4NKKuZGgatqZ8u4M6eSCjVX166XP1PqgZIZ1dS6&#10;yrZomvuhptsoDqjg3CzFniiLmAGF+TE5E8KBP7RO2kKrpMW1UnYPrZBdXavlGCvwkVEeHM+UxOCs&#10;5AlDr6FIrhKRUVElMp9P5uz7bIrI08mVxJqJ0XX1STu6J5VQnDGthgz4KvfpCekLvSynfWuwB0AI&#10;CuGsP8B9UwC/m0H8yfJAWasFDpsMRUKzlaNYW4RQ+ob1xb0R58FNnzeCEyppFHIjtIscVPkEnLAg&#10;eJaLLtqMX4rS+w0chGMcbkOYqI/CNxnhvhzAla0fz5MhNEVjdCtGtlA2ugXV5yXoeuLgaZo+oGtf&#10;PyCqk/tTO3sjh+4khWqUFbMZzsoUtrImMBfTPHABo8kATvxuxjUnI5CF+3ekwEHMtmiITqUvvRW/&#10;5F1sq3geKExWsqNtrPQDdEUJdERp6PtpRuUQ950PKYkf7MiKyt5W4WAiHM1HwJsBZ7qTgSMwfQ8R&#10;aLdX2jOo2ZPIX6IHMZeisOh6svLRnK0di3YkWlz0paxVLSradRQpDuoRqilz+qpyU9d4VZVC/pYW&#10;FO1a+HsIZLJIhnPnAOU4WZXX0TQv5us02bfcfGlGBfVuDXDSxNATeZBpW9EnGXCU05awmxntNNEY&#10;3XQvAwBNo4BefXww3VTbPj6QgfJuLoQWFhys6idkco7OZfE0OAIfMB2MVvBJqrmJldukRi3AIxgt&#10;YEpTwBG/QLXO7+PiQFDDd1SBLlV0Z7HKjMPqHUTZ3OnnFMnQLXEquPjediwE+4ngGNHChE/pCO1e&#10;BHp2rx2P3La10uc8zkW3QDpCdoDjWxKqfYqVb5yTK6lBTjxETeMehINVSEc5okBmtKho/g0bmBIF&#10;tqr+taEAQWZ4YCQAQEHgvWAkITqdIOLDENiKBm/FKAYZ2LUFRgvtADVOtPDRK8NnrAUtBaCdQFQX&#10;hNnqhEFqSYLWK3JPS6teIQn1G2EELqi5NCd7fFpNkMj0sYWk5fiAtOzrl9OtbKcmfTLp9BAX4pDu&#10;IHjQ1Clym05xUpkhsI3JVryCO4mxdeSzdCZgSxSVihpRMzbPqbr7Ty8KjC4AFKebUZ4UGEiF71+n&#10;U5pRiwdGpSyFIEBYvTnFaejtk05Eip2B1/EUeRETKcYv+3OorR+Rl3c9KG/ufVH6e46Llw1UjAC4&#10;WBwGKFuiCrL93DnoD4t0dhSVcO0cGwtsGDIZ6fdM0mEeREl+ACIk6ZK5tYD/23ioNkMm28dG5ghh&#10;XmxW6Dzt8DLCYFM6hiTPwhWCFJrQDkKNwyCuZSC0ZXloE3S7GTrY/Ftq72BjrEToB2ckiVgxhFDR&#10;x9LATmGZwJdlFBrFGHjRaP049+0hxqGjvCgudD8DRfU3Jh2R+9AEcGoDb/Sy5o3CRYovchgtUFyw&#10;4PBjGO/AFdHMFmmS7n2SkX6oRGdP/rMN18QhupZ+NktjUBt6o13ID8D1IJ0aOJRH1aiJ+38oz6GM&#10;/am+huj8NTvaCyEvTEem8cVp2PFp1PM5NqoaQhjl+Yzpqh1Oi4Px3FnBVwYRpJGt12mNYU5jJpXZ&#10;jw8MerrsQYpWm3QR1ft/CksTqf8/RUVn4SoFRwtPXtF2ikSe7qQAflLkxs5zU5YoKFpYmi/+rEjX&#10;klvgBIRfnlugvWbkmdZWmI2DboLqrKtLurkBO4hrBgubDjdzqAsCkAsxo5W9+ihdyyCrt0Hm0iF2&#10;+sM6v3FBhgGbBsr7ee2VQVS0g5CARvCEmKA4GOdA1HmZAGZtzeJCYeF0sMzy/ygsg7zhYQxqJvn7&#10;I/nD/PehpofnBBdHP4hR+AsxlKB5GBWaQT0AYGeERzEFSDeWOM5qbl8znmGsoJ0OYVKwZrvREe3q&#10;WCObj6/FvAkZOfJyY4KZFouD8DRu5efYzJyHvs7qVxmMBYqK+sdUaJXLhEk1GGkKgNfWSIyODxkA&#10;o4EpGZXBkE+MeQhfEPcCrPSCEMyCjAhRTIXCALVRNi8aHpdSU2gt6BQYLTJ5ir1iLxmYzVkEpHEY&#10;vL4c5CsUyeZIByFpbNlKOJpV6S6QAmhGjRb/5Cz0+vysOCM13P7jcrrXLQMjATHZ2R6leUCqM9xM&#10;BQA/DLCiU3LUSh61FYOuQJA8nyl8ZcMSrTaQMWD9yb3yv4sJ95PqpCDaXhZH6oitLmx0M3W6ijqb&#10;qxnc8ecYnesXIelBMkwvLjG6JPHB6Sa2Fd6MaYUcdj0lLf6nKSxPy6b2B+XZ134pG7f8Tkb6WiTg&#10;HJd0zCmxKJhLxoNPLgZG5Oqk5xv8TFD/s1UZjyUJZyMFMOKmYHVTIPfReT1PDs9LbBjf4EHfyIhC&#10;CmFhCzqx/WJk/PXVdT0LkxyTrTQjSIbRMUfnmEOZX6arzS74OUADdOluiimFhjE8fn6CsQlyHaN4&#10;CDDXrQmj8Ec8FCMT204LY7kuHUZqPOC1A3QrkCJ5sIdL3H+A1OOMQZOAudZFRnnsVh1VOFt1DpYZ&#10;rsEsBwssdQ8boSn1qQGLGYezomS4Ycy4eygaQ/ix9AL+DildAwZ3F6OKF+a2HS7McB4Igfu9J0Ux&#10;Kewjz4gDmYI0SRqEDSmC8nbCLEBSYHhZuskcbHv1+tH89BweOCnMp6KA0p5aHvAcryAKrRsQuS95&#10;RtrCh+REbK+0xBmBWIoY2WoNYK1whXYjWkDUU1RXgc114EdjUbOwsMLMc8PkmOlzWlBwEtJX87TT&#10;VDZe5WY6Gz8QlPY0N2q8jFipylaEVWOJh2qa7cMMFbDBbVfE5jLEhiKEp60XoHUKQMxOnpEH8aID&#10;ZNpCBKuxYUdm7iIoG7EV0nILb36SwjHG+NK8MFX4Jezqx+gmjLMQizCbsbKGti5g8sTWyApCrm2i&#10;kSIwCTFpiA91CHe5MdrOIaTlfZjfnKaq9qQ6AAZpQzGbckI2Sv0Rv06MqJzcNG4+bG05ByLtUJ1b&#10;0dccIWCM8DKKnSnaJr14w7Yb+FAnjssQo4EhBsIfRKKewZiJ8HFlKYbmFsE5YBjj7aHxCOoQpmFQ&#10;mjSXJh0xWCqILaECQ0R64CT+RpF2HEwF0NEPXyXM6Ru9wOaMAKgwI6NmxQR15qY4RSlOSV3xcx2a&#10;uFbTf1XTAHkI4KrEpjFMZrNmiwHQhRjVMqcgBPI+QfODEOcieP9GyN8JYx0QyDXgrBRhGqfEYC3i&#10;+l8WX552mEMicxGuEcxnF65gE6UkBlhYPXrxM4lmZMAJsBfOoqTGUxi87BxdLQtB4O/LL7Wp0Nd5&#10;FX9qYdH7THEV1ZSA6UyjaZqhY5oB0G+gdyrqCp0YDQfbwD2strcOLqOw4IMTXC7H3CjKu5+Q9bt/&#10;I3sPrxS75YwkQ+hrkGH40T8FIzjGQ8grsZmZQfQYyufEHIphqs22kezsJKOEs+yiIwV8x+LhaOg5&#10;GWxsJNp0M7YGW7kPiV2pHabVH6NDodjjH6T2AgVG0HwTN8GsnOtXh/nbUBYrnkE1Rh2IBpBKUfbj&#10;XWtk02gGxLSDqdgZaZz429ohR+ph5YSENgnWNwTFv6ewG0xiNyMQVqcap0o3Y2gAuOKD6ziP3SSb&#10;GQeYmBeCnx/nQB84kRuszKw56oxNJu57AxnPY3Q+A4UDjCN7pRs3/QEwQBvFLQBm2O45xd/D4gTe&#10;yjh+OCMljNHp+Af5+8Pgi6ormmScsyOCDLDsiKN6zsL9yrL+11celnweZ4LshzzTYHsJtU+ZQwSJ&#10;aLGImDgLjcOGHUMb45BaYZ7CN6m3AFuaka+fre4Vagas5KW6kuD+xDHgVy00OiIVGF9yFJcsN01G&#10;Z1e4KhqjmIerkicWM8fJU+CVh6KdgfqbIu8mXgH8gREZo+JmsKorcXGq8Eqqf4ChiyNdALMbBcYs&#10;BKJN4rE5NcNmBzasB8McN0ZSTtazbgBUH2JDH4xM9wVHEzsxYkRt4OKMAbrpxZhsUEz4YJznsdO8&#10;AEvx3CQzJTgLF9lCWzgJYGaosFJD8DeQ7kCLcobZE/5KbpDf6zoRBiKGPBZ0PDa6KB83TpAMJT9U&#10;aTWi8rLm9kHt1hWnCYs+A8bEfjgOXiz7jDHWkBSTcXJbJhJwPuIY6wTocqKs41J4ZcBvsWdZgeMk&#10;pxcjjHFTdA5yFxyMJNycMLiANxOnuBDARiHJ6zzNqRBkPAyDFygOkkTLlGK8iFw4z/wLd+AsBYe5&#10;N8TPGUbpHAOgzYErKPek0GQ+04mw9UkCMgZhcXrYqtiwZzBG9uPlyxaM92BlNPKxhQvVwWDorIKo&#10;jX35khg8Ueke84nFj8iRrIwUTtZkiTEGw8qlywjBknXMkDaZQKAXxv0vWaYo8nkV0JfNvy1LbAQv&#10;ANDDKoAHjfCSFxtmYcqRi4C2Z3nNcR+ph21Nf+bFOamxQZq7CLmP7qnM+JKYptugzXZg7nSMvOp9&#10;kyvkiHuFtIZeArxdLYdGV8i+jhfkVO8WCQfHpFII45LH+tUMRuAwSLJChhOGZWe513zJkIxYrXSW&#10;5PrUUcBzuIXATUyMES0kTu60PSWncutkpE5h4eU6uxs84WSTdJaDslD7A14+uCqqQl8TO3OstPPc&#10;xxp9cxb5yzQYyiys6iUOoxqOAD5IbZPovgxpDrE4HQGh7oYcXQriRrWj9MNJmeCeHcCfppui0p3T&#10;sR6qv9oqwMIdQTc0MctGB0KbnftOY3H8ANlBDR+bg2k8E+PrjcCl4TBtruDpuOtH6Mq5r3Mt/Epk&#10;6vsQC5tRPgE5gnjzdBhnvre8FBGIl6qyzu/hvWpRYfzKAiKzEbXOYNKk6Y0aYo84N63Rqej8tGvR&#10;V5rfpz6iT0S4L+OEoE3DZq8z2EbRIZ0J41TnO0jBhHYATjXOpmuo2I1LP6deU8nIyk/Hn2aGCjcE&#10;OU+sl0DrKSwZbqws41Aa/kmcAO4kLX4O7CCvnqFNv1DaajUUPgsLFy5HigclpNwU5rHILGY1nCJ5&#10;tEUl9DpK9ArgDO4ALLIjtrPUCHFCQRoG34i+zcNH5QygNvUjagyqhSWBTUoSc0Nvt0OasuIDM4XM&#10;3EKLZ8Msx8XM68aJznNRDac4JSAOOeAhODUYilPACFXawM00mueFP+8kp6EVAMxeVzATGjMydDet&#10;nQc7Aj+r3hDEKrUXVEFlnCIXRMUZIbvIR/W3QYP2QKH24VCnK1EHSLmV9D1jClZrzoLSGfANtqo9&#10;ws8Z8cio10aUKRuqPApSiEURXLkirNWTsBVTDfKYYKZWKRg1/IGrqibnAuZgIWtkZarptcLnyukR&#10;5bP1UnQc86wbccbzatGF4xJE8a2iMo3FTKLbiEH1VjuLIGOci/xfF657dsBwc+qoTHEjmdL4Aacm&#10;xJFjFU/UqgtNjRnw0xRFZWybktZ+Oi8XFhVlzJxxxqoxYpXB0TQIPakbH1iX1iJdVoZrgyI6QjJA&#10;Zp4NDy3JOSrIRTC4Py8sOgZpB3O+WVjU2gHlOadfmXjOHO+9QIdWozMrzeB1UoMa30APNR+CBjAo&#10;HWiSjtjW0rG8BMayCrzlFTlpXi+dGGyNw4yOxsxSKSelUYEAybjj9REPUw7jgQMojlg2xKZtYGIc&#10;agAbGS+eKtoJ4rFiBWTvThyQw17MzXMkBBTXcfCsbeIsvsVuCgvG0LjDlQAwi/gHZeDWJBlHlRek&#10;lpBaaOYpLHM61oNlFQE8s6xp/dUxOtQRxvwBuk2AXZT6Qd3uaMoguEsU4p+BEV83J71FImEYg3qx&#10;VRiAVjFMURpi7B7moBzFe8hIDIdLDc9ImAifQ9dFt6tCSAtB7mPwToxslIy64WSREH4HPtRcH/eH&#10;kSYAvgtmbT6EkK1sLVsch4EZ1PSJAzWPyjq3g0MZfxzGrx7ImgMwZM08CwG9d95Wl0fFV/BogdyZ&#10;Vf8kZBe6ZYxzL6aVnsD7DcOCVxvPLNujKGPeOHax3WAtY2y2hnCxG2djNVYxQJDTQG6ARmVs6uan&#10;GXXQLCxsHNg0KM07x3owz8ikhSVx/mLzpZudohoRU1QKGG3noVJnMHrJ6kWA8eiDeego8AFV3XzQ&#10;OJATWaDq4jQMvjinSgB/iDAXxY9xT5wiksd7Jc8pkcdxLoG4UCtojO4mgmAwQrEJ8Ub8qJr9qqEB&#10;FPOoUxw0ZS+tngcfDM8F9AqMTU41qqK4+M5hMgxwZcU7Zor8FQsevbrS9sJojfDzaUxJHOVt9Bzm&#10;SU3m7iIsRVICkCYU2eCoKjcJIh7FZCmmmx6NotUVJHoQr7qukxAQpCCF5uB9sC53kSxgivFg+vrF&#10;6AeEtg1Ip4EHOQawiK1iGAVtAPArgvVlGiZxBUHhHO/zHO3nIq8ZzV9Cv1NGHKgEu5z+qspyinqM&#10;U92LGnkKtqOF+d8Gl8HegFvAKjAEGzPETK4OX15V3M7STlfxeKGgOGhNnaw0rUQ4OOA1WJHYm1Lj&#10;MpnAzpDiN+Qn/9nMtmSyR06bhmX/6U5+bnxBGGeVzKi8kyqM2RrFocg2Jw3wHlzgsyIuNgfYmof4&#10;VqZ6zNKanKUAnWetrN3JBWj757l/0DQ2X+e0sCAZmEfXpYF2Fc3+xQMkhvlTJE10BJ1HHlA5C7s0&#10;idGXPUsesQsjJv8O/Flel2MeCgq/dlqJzEVtbvZ0SiAGrsG6eZGf5z0EmPNLizKLOHGOUSoNPlFD&#10;y5JES3S8e0C2HTwiJ/vPNLVNh7HIPGzfLLutL0pHYh0n+Vo4UxvpmhHu4aHipxiopUAWq44SmFiB&#10;DiVPx1Jm29ZoylKUoa7coXN0QjyQhIcl1XypiOXCrAL4JFbizVL/Y4wCpEF/rG8xb1Jf2HEYtkrt&#10;Ny/gGEiMhgEuytg09wwr5jHwlRHA2yH4M6OwXy3IB9zqFAeXJYIsJAq3xAP+MslaeoIxxkI6pu9s&#10;P9gIosUl1svZXjY3kEaBEpQ53BFolT1QBIYLEPB0AVI5RlzHdukCZ+khtmOA0Xg4ywaJwzXMQZ6i&#10;YGbxUm52LQC4GX6fIeVRO5iw5jRj+xGD8uBm0+iF9eyeZnOFbklTAkYw7RrNIoIs0KERpGbk0L4i&#10;BTaSZuWY12gPTqYaK8F686XjEUCb6ntgVaqATEcmZUoWNYYSAFFXhmVWa0XWqQXAxRRsxzir1iin&#10;qke1KVUebPQ/ah4cZybLAeXl8GjN6knMCZgFiMzz78sq2Gt+PxWn/Slege/Dm8prBYVslmD9FaPr&#10;iaj3rhYaUPcAplF+2jEvUnfPJS0sar2gLECUonOMLHBZnJCd7Ii4nNy0PgpKFIwiQxHUKM2S8i34&#10;VVeUZX5fYjOjZLMqL31Pee0aIH5l+TdpgDx1L1NLwDDWmXEEaUla4zSdhm64PBiAG1PwaQomMSLi&#10;ah0+LI60g5mc8Y9xMMemKExucqxMyDetbRWdU/39Gf5/nVkd029sAaZ5X3VyWWoIO8u4dunnot1k&#10;DM+V0PwiHVIe4lgUngfpj1hxWhBROumcVKVqx3N1ivW3nZvMDBnKxEztVEtPJAwebl4PBCgPRd4J&#10;6WkybpJe56C0jp+Rfd2tsmrvFh64HjKZmf+h8tdUM6ZgPgWhyrpYsbYsJMo0nJckY3BG/TkYfWoA&#10;+dMA97NgbwuQ0ha4NxYZd+b597oBUtsIZW1flofAZeGQanA9G4wVORSwScLKw2nAT4LcSmwGIzjO&#10;hznxvDk6zQg3PuFbXRian6TItDn2Sodtj3RjZj7oZuTwIvCzsrULuaW+MI/fzbskL7wnZxF+lvl8&#10;s5W0zC3xQLDa33WUELYt62XjsU2y37BT9mDpsHnsWWmDHzNc2cXW5iB8DDyVGaF94Hox7CXTPEQ5&#10;coIqTXwQf52PWOgLFM2GOiKyro/PQ4jjpK/qSc/3Uoe14vsAyBA2k+AcxQ+51sQJe2DDTpbB6MqM&#10;LDPQFyCxeTj43Ljz25FamAkfM6JTMlBchuiyh6BXmNDDOcg69+Ai56cwBaFDeNjeWKFRmFgR29l8&#10;+ujK3TMTzbB5D8ZpFqwfxhFTTjB+9aODO2RrgwMEroOF6kCWLPD4oaaH9EBBt0mA+k1LTZzzAPsT&#10;vNeEdspo71JsMJMUVF2ZJ1ifh+kAw0wafnxpzNgsTCI0tNYQYsIEVu9fY5ntIQXKiLWqhU7chffL&#10;FSlGGr1hcpCtdANUpkupNR9yNWhWuwOITNDcp/m9MiYv596y7VEVNK86AsAqVa7MBcgiRkywmorg&#10;SesBlLVhW2eFfuwAnA2oMTBU+TxVv9A0kGKrxM2oUnrlxzRX3by0Y9KXsnaVOKXFLKuzHqd6CvFj&#10;/F2IR6ipw7SoQd5UAGMkHxfAe8nBuKSFhawW9cYgEsFLO+qmyjvR6rgpdiFwiQRYREFT7+BPKMGv&#10;wYg3y0q8Qcc2zc3Z0GxqNjTqQ1OiwOgKVfGLrJKVGD00kkPT7hJgHVpYFAeJA+y5GevMxCb4UIda&#10;WVkPOc805eSGIBhSwi8ZOo7cvAoHMSxaUNyJDo5CUiBloAimU+FVo3OrIQGoAhA2Cws/g2JgSZTT&#10;Eaj2ScDNJLiKB7r/eIKOI8ImiqRCxyx4FbPyJDeZBYzJhABtCs2IG42Nn88hQKpiEBOpEJohfwPD&#10;cmI3RwPj0jZ+Wo4Mncbk+rQcHOqRY5ND0uUDEAWsVHV4g3ugScDjOqvAL0NxybAdzEGAVMLjNJuo&#10;GX6d578XuIfmKYJqXK6fn9plaFTHZTErL9WNUVhmOAUbjBQ1AOwyGEIGG8gC2EeJkSFcNSMuxOKR&#10;k8/B2tdMNOhYlO1gBEFg8BRFj+QE3wnpdnD6WuDV9B6S/cTinhnul2ytRjoWES6ZqHSNdEtHNxyk&#10;gFvOI2/oHhuW79/xY0y1fyarj6+Q/dbX5ZBng3TENwN8bgZ70HxseCxwmtQdLg5nJaMgOPYgGjXT&#10;oGNXDo4WyFmgAbUD0WcgxSGa5zrq+80CRkfn4YFgqxqDz+QFNwyCdYXPcz/wtQ1l8I0yhDREiHYd&#10;VTnwXHSaNjA3VZybeEYM+MEMNwsLDHO0UdaLiB9xlXOj6Pe/Q4G6ZAdsBT+cOU1XjmEYPjA+OqEI&#10;Fq9xjNbUn8WOM58DromlFoIFS2Abm8BJhJPjbJOGIc0pzjPJ91AXOxVd+vh5oxxsScTECQ7TOMUl&#10;zmZR3Rh11RylqARZu3vp0G18fQPkQe1IvNglpOli8uBQTlbjDg5tB2O5R/FBOv7LhYUbRvOFChrE&#10;xIeogjT1MfnzwqLB7dOav6N0frVVoADph63K5QarqTqvkrZRfNDhPysstgZdCzZ2bkRacUC1vKqb&#10;9etzkZqUf3V3+8jFTU9JFahdFqldNmpSRnCB75Pj+2Q17gKzqCTfJ8Kbv8zxYJxSDcwlvDjP6/hD&#10;1/BnhcWDHMCN3aCPDyaqamjmR3WY0yKmtg6qZdLTSDOHZhk79LRVq4eGdmtqb6mCQroxNZTSDJY0&#10;2EsEXdKfF5YEPBM/2IAVLYkPE2Mj+qJRb4+00no/vfEFOWnobwK0FTY5ZU62EkLCAnNznpMie54s&#10;aj6vIq8yLNsqxbLyLl0LWzRVm2u3kGPrlkb+oDwgtaDI8D40HXE4ilNZGg0VtHMjHYkBm0TTHIQo&#10;WnrHDEUFro3O+hEo4lHEe3GKq9p8ejltjDH+bRATZOJnM6Q0TEJyG42RUBDDNhQXMc0jViuNgnaW&#10;jLpFCm6eA0GpB6WmM5+ysvkMAXcXKC5aWObA3OoUYu346jx4fyous4zYSpS7XFhYMzNazFCM66i1&#10;S4CSWdrqDGZDaVbkBcbMHKd4gkId5XT0oeZ11gDYOY2NaZzXKDYDjEJd5lZsQffK2jfWydZ9WEzm&#10;ctJgg7bt0G75xX2/lLseuEO27doqzoBf9mK6feW/fFE+d8M/ylO7H5NTMbgsxYOAwpvkCBuiweIe&#10;qPSMi4hbA6RtJsBEskgxNBqjhkpd6RIL3K96n6jR0TRd2RzXJg1vJgmbWoW1uQsXmr68riqK5Bkg&#10;AMYZPw9uCDb4JKvh4Sw2ncgTxhAbWnBLtPN37IzEVrY9JoBaI12LgVFqBF+WQQrLGOFiZroWKxii&#10;Az6K5xJb0/NQ+REamhrtdKg90BGMly0t8dgtfAjWQ1xIlM46zM+lqZk2lgVODkE7pmlWOlozqm0H&#10;3Y2THCAnX9OHDCYEtKDQRJIDO05hUS/lMB16WGN+0GFFWBS4MfE2cyCNUqT6OTwnq8SzahysdtZM&#10;IV64Pl60dn4tRnQ8mnn1vwDU7u+yJGUo0QAAAABJRU5ErkJggg=="/>
  <p:tag name="ISPRING_PRESENTER_PHOTO_1" val="png|iVBORw0KGgoAAAANSUhEUgAAAPAAAADSCAMAAABD772dAAACAVBMVEX///7/9YJCKHSh1e7////l&#10;Miz/94PCaz//+oX/9YY9H3b/9Xz/+YT/9IL//Ib/9Hk5JHTiAAD/+8g8F22d2/X//oP/+H7qLyOW&#10;WXud1vJ1T4Cl2/Oh1Oz/8IBAIXKc3PWBn8S+YDrxg0otAHOUUnalU3H//vHwfUfAZTa+XyvmLCXy&#10;jk/2rF7qEwCkWXX71HLzlVP5yGxUQX/4vGb3tGL94HgzEXP//Nn83XfsQDPSW2P/96H//er1plvj&#10;FSP/9pHoIRXCs3/01Hmvvc3RjVCgyuapx9nRdHX/+Kj/6HPcplz/+rzsz4M2FnOztsTOfH/WZ2T3&#10;6eHqXjvyoJe/nqbWnYIAotrcUkz//N7JiYzmw7LKfUjy3tP/+bTvckLlu2a7vr7gRDncyZrKwq26&#10;qbTIeE/lzYzDlp70sar2yMWEd3RgUHNxY3OnnHe6wsNfQn7Ju3+fj3zN48O0WGzuhHvezZrtfXbP&#10;iE3Pimjs0MIbgrzWm39sdpnHwrJdTXTdUUjZz9SdUjW+oJjfs5ync1i9Vhbk3+XCkGKwaUihlXXa&#10;tHTn3n3PyHyRtsx2iadhZYymmLGFb5RoPWuKdpeDV2ifVVHAVmWLW4I9NX2IfHZMRH90S32xrpRs&#10;XnSfp6a2x65GQY2SUVlaWZKbU1RyhbGEsNc0To8maaYVicOldHfx28PO5wXcAAAgAElEQVR4nO19&#10;i38TV5amZJfKZVwqWVi2RlGVheU0Mnq0JEtlpBDZZQvLmIAsYbPCYIxlhB958NgBYpoGdy+b7WGA&#10;ZGZnppekl92e3qTTu3/lnnNvvSSVXoa8frvnl+CHHr5fndd3zrl1ZbP94MIQsZ28cvr4R9fPnTkz&#10;NzdIZG7uzJlzH310/PSVk9pzfvFCYJw8ffzc3JDL5RpCsdcJ+RU85Dxz/fiVk79s1BTrdYTaCNNK&#10;ELf9zEenT/4yQcOiPzx+ztkV1HqFuwavE9A/NYIeBFd7ugVYFmVMF/zJzjbrevD6FdsvBDTa8fEz&#10;jWApSpdrObNwYWfnwTaVBzs7FxYy8rILkPNsHe4h19C5078AzLDA43NNaMfGljMXHtzcyhcWfc2y&#10;uJjfurm9kwHcdaDBvM8g5p8aU2sBfZw+Uw8WsS7s3LxdIND6WwoBnn+yfWF5yIwaMF+/8nNVM5jy&#10;R3aXCS5Y8fLC9lahPdQm1DcvyGbQQ6654z9HNTPMlTN1aMdcmQdbaMH9YldoTbAXb28vLI+Z9Xz9&#10;5M8MMtjynAkuoF24me9WsZagC08uLI/xrK7mM1d+RpAZ5vigy6Tcocx2/uhg6zEbkOdO/0wg18MF&#10;v31wu3c7boV5O2OY9s8DMhizAZflxxZuLrZVrsfjUR/2BzxE/O0xb11w6RHMNfeTGzZzZc6kXdfO&#10;Vlu0oie/u75eCxAotUoJZGmp5skX/P2i3+O3tApU8/KYruUzJ39KxMzJMwbcseWdQgtT9nhAm/h1&#10;JRaLKUoFlepZj8W8YW8stivGYise/9r6Wks1L97UnXnIdd32U0FmmI+MyMwuPyhYKxfUupSNVXcD&#10;omdX8a7nAfQaPlMUA4fhklgQC4qy5vFUlCrRvBjwNF80gCzrkIeO/zR2zVwZNOC6dqzg+j0FUOVu&#10;TPF6vcpSwFMJZwN+sVhQEQUOvaVAv6+oKEVPIOsteeDi7MaqSxYXjWpZd+WfwK4Z2zkjVrkuWMCF&#10;3+xWFU9/IeZdDwRK4VgRNEq1qEqgiiA9a0p4ab3m9a6D1ReUcDhWIBA9DZh9i9vLvAb5R1cyc8Wp&#10;qZcdy2w1wQU7XvP7d1F3a4pSQCTelQBqGB7yiKIZ8LrXAa7t8O56RH/Vu5JVivB2orKSb4zfvsKO&#10;S7PrH1fJDHNdVy+/DImoKVZ5SjEFQi/oLrDrVfIAzhsuBVa8SsHjP8yWqPY8We8SAF7yVsU8PKvm&#10;C6wojkBWAeRwmbyxXU+jmn23F8Z+AiUzH+re28J5+/2g11rAXwl7/TUFdNcfyALgQix8uFvxxtao&#10;7jzg2B705ErAU1OUvKcWgxeBkj1ioOpwgI2LpWIDYnBl/kf2ZGBWunrHZGLNHkPDmrmCcktLiuJQ&#10;av5wOCsGiiQU1yANxRA/lcoh+K1fiS15wK4VUYQ0pRxWw5VAfxFerqwEdpUYOHOdmn2FC2NauL7y&#10;YyA2RSt2bAesud9TXMnrvrsLuAjwpXBYOdx1gF5rsbC3qrgxCPvFfDEvqgBE8Gb4VszXipChHbFA&#10;RXHslrxeh8MTKHkrNYjroO2AmF0zOwwEbEPJH/3wZm0252UarPKxEnVKXH047CDL8xfBkgPUa4sl&#10;R7ZUC9BlWzBJYiQBsbBeqQU8gXWvWyyAbQPgouLOg1/Har46Z/YVFtSkPHTmh2YhzGlNvc6xC4vU&#10;e4tra+to1CL86wNf3CXMwRMOlzy+IrAMvw8Ic4EagdHWAdF+0t0B2aVnLRbLr3u9gTVlaQm8GxIV&#10;mHhhty4s+rZdrJMgHvzwB0VsuC/ruqkt1B8oFkFvtVishtEm7CVr86x4IaGKuwWkyMApAf1i4faT&#10;mw+wb5eR5WVZzmQWFnYebN/cyi8auOHC1Qre2HqgphyGIYYthcFGAktuzG2GXftuL2sJ6gd0ZIbR&#10;3Zdfvq0rplCJAUP0iQ6gFSKomDAItPRKnpg5KrJ26fMHC7JrSO3MkvqH1Vu2ruX4zk3SC1KtXlwr&#10;QNx2OLKBvNvhLeUhvJfqM5RvUYtdkJ9+KLy2uSHNnBeMZOQ5LNWAIBeQYUDAQnZB11agVZFvcWt7&#10;YVngWLax/2wSBO7K7DwhbRII9PDueS94BzC0MKT0rIPQL1S/2axVxNd/GMQGXvvQg0XjWnuq+Vo4&#10;dpgH4hR2AOB1b1ZTBqw+f3Nheai5124Nmh1zxbe3tII6UCsVikjQ8oB6iXLSginm+Z64tND1QwRr&#10;5qSuX8N9ieRLqIp+NELvkpivKtSkAW5+O97Qa+6MemxM3tmi4RCC3XpMEfuRiFMP9q0dmlxZd2RA&#10;/APg1cgz63pixusTs8AdA8VsxQOJ1KtgcUud7OYCoHX2glYHLZOmGBiwp7DmwQy3ol7DmhLLm0JX&#10;QaYZeWjuXacn5qS+GlO4wpS4G8jHwpUlwCl6xCWvdynvIZ2ZHXOjtWfIrGvhCVWzv99fVRTVdf3I&#10;QH0eYwGLKrd+14hNeGUzd4YFQNW3DpSwUgiAMjyBAMJdfLLQA1rW8gcnqHnRR4AWVlQnIWm+IKpN&#10;Ior4go74R8DrEQuKI4y5VykEdmPU0czdiW7gCskkb/youQAXZe1jy9v0r6mNPp9HhGtbcgP5NgXr&#10;nXevY+bkoCXewFIFChwgQnklfHgYC9f8PcJlWU7IhGYl4xdSkCPfCLk4j48vby/qf1BcKylAtL1K&#10;db0oeiwQvzujVuOzsx6vWIkdFoDqKuuBdSVMfLjft5XpDi5g5QQ2nrs0O5vgDLzZiIB/iEtmBfqr&#10;sWXNsKF2VJSqI7xSCGDys9DxO4rVDKPlI8BrMudCVcHk6DkMu6GIPczD9778hU4Df57nBEFgnZlk&#10;NHgpPAuSEDQzFuKO2RReLiFJv5I/OibTrODLV0tFkZCbfvCfaqEZ8bl3gpg5p4Ew6Vf0QK4IV/Ay&#10;F7wOpVDww0OLD1ztyBRA5aR4KhfZvORApA6UhDyqPsxJEfgVAR6d1RRMIastM6gmSYdThAIjXDVV&#10;Ez41ckG5+A7wfqQyOHbZnPN3Y94lqGOw0ViLZfNYpm7JY/ZWAs66nEqYgFIJsQKXpA/LCagsZ3Oc&#10;XZA2Z2fjdQmcdW0vIqkU+4tQN3o8xRgWoaJfbzwsXqBx7x3waqM+Ws6b+UY+nA8sKdhmhestYk9x&#10;p7V6WSGTAGcNOxrlkiM7GwETl6OXyKOX4NvErGM2IjS8w1iG/nVxCUqyfAxsCkrktSWthS0uLqiI&#10;37Z2Yj7U8LrqW5P4Q6DkVVYCyPShXGupXicknksWYKnM5oRkJKupPZPaxGde4poImlaOBtZqUJ4o&#10;eQ9almKUUAVZvdxv2+jSL3E9f8arCk4Ff5pwgsVtV+MKdRHil2ZboAUJ5hzGxciG6TMlwYjchpKJ&#10;J4v+/kAYC1BPXnFgO1RTQIHy6rdMTnqAHntgOUcRq0rR3HKxEC7RBi6IheplIZdotGm7QWo9S5AI&#10;PQVvOFaknSXK3W9Tlxp6m2KR+UjFy18wxWexYGT9AnwPRQvfvDxtlZvt8TZfgKwEWUm2uoCaWUNu&#10;WtkNh8GbyRJKJcrwbo4RR3CdPjJi5ooWoOVFvfLGqV8pYK4fnrQ2Z5aDWHUp2wPeWQjcydlLFgpG&#10;GdtZJOabjSne2BoSHY9YrJVI+0fU0rHr6G6s/R2XEaADQGWVwm5RH/H52rivUwjOzkajrQKWFd60&#10;AHhnk608ZOwCQezfLS2BPXtEABtbK8Rou34xQ192VDdmzqiMEgKWoV93JV+oxWJrasGyuNM6+dr5&#10;5Kwjk+nepmdDEjeang1vtlAwviVlP8BBAv7aEpBNryNW02qJwjJ5ztDR+Ieegfkdw4DFmAIkK6Y4&#10;3Cukglm80KbEZ3lHVmK7h3spLvAC0i2pHWFbprSrUFKUcLi6W/NC7FLHHeDG5Dmuo/RumZM6gzY1&#10;sKAeFT2lWK3qIJ2HxYV2lQKfnpWEYHcGPTsbAricBClsNtM6Btr1YA2xBMrwQgBnG0Y8uUDXM3gU&#10;BasGXc848m7vSsCTD6y4Mf8C3nYtHMGREeLdGHR4NpuTwIyFNDx7Nt4WL64IEQPxEGux6pLW7lI9&#10;TD5qbtJHDGPbugP3Q9I/DCtLhcJKrOLppF87FH+c0DlCz85mExkBiIYgo3qzcjPnsNaxD4eqYVAA&#10;qDuvrtG3RZfds1EzNq1EyugG7VmviJjvvRAqcICk8deW60rxfKoD64CkFZWhXASCQoql2Ug3HV1W&#10;4/XYa4GVBNZjehPoAXXjXiO1VhOyLtOEIeZVaoFCKabEMNUvXhjr0JJk7cKl9qqNJJ0C2V8oOHPh&#10;2fDsZqZ1fK4TWrmRXTIerMwdMW2QrBp1j3WTXjOMmSK0v5j1KiUxUCjiTMHXLh9piNWUNNts2LOz&#10;m2lQLbERKIUTWDYmZKHr5hCNpIWsF9TrhsLSq9URvi2qqqGTPQGe067kolaA9YuBQGBF8XprSLNE&#10;33ZnvMCjMUTPbsrZJrQpp8BRdE5WDkLqzcW5ruEi4gUkf77CWuFQUQ7XvMasTY3UPbU/jIj1RItY&#10;nrXY4dJuHvIRKBkznquLFjuxaCgA6z15NpuWzNji0aTMavC7R0xtrxALu9cDVWU34Cl66uhHD3GL&#10;YQa1y2g4sOIIK263t+rAjSj9t9s1c/Q1sQA0HBmt8+TZbEqoD3aNtzt0KZA+MDktVfOBdaUaKFS0&#10;mYRqfD309JjjWgq+rUfoQ6+jurZeCitK1aNHhk6AZdQsb5dMCp6NsJ3SbLdCCYIImSOm5Hfprp+6&#10;uNV990N9R4NT+vzikhJ21KAMrRXAgS9014qFmAUGzacNwFAcHH0A0ygqyQxUwiXgmdW8XtA86S01&#10;6VWw0bVbK3gCtTDGaBwCdBWw7FTDUNkKQQMvFvZOO8dLUs9Oa/H+CySkFmMOKI7XTfuQfZQRdV0Z&#10;ayR6W1NwIVaqFQNiye0lDY6uHBjfwAmqFczJOEtYlJSDOO0IdZtzW4qTskBsrVXzdbteVL7VnYo1&#10;D9basmI+L1aAXWVrgZqXMKyuHBgFiCWU8pzZoMk78yRug7W/JWI1yIje9fr9EFpq6s6LGfXNqIJF&#10;P5Rfh1h3gtUECnmfqJG3LoRLYO/CqddLRueGlgnpt0Ws8g9955dfYx+3u1exloNVBXvWlwpr7pJY&#10;2FVoRai9V1ciz2YF1gAcNvIPidyz7QrfrmTsgc/Y9+EJrHnz9SruIhdrJEvtU0LUD1TduO254CCW&#10;071Bg3DBWaedN0zaWQ84bNGN7VFceT1zetayil4cU4LZBd3SG3cu1YNJk3AtAMDXsQfdbYRWxQnV&#10;rRG0ZvVJMEvr5FbNuu4FuJFIjNq/68BhqlZEaIG6Y0NPq/tZo2rAdjswt0AlVvQBb+tp1wYbDwpC&#10;xOi02ylidnST/uKtAdvVhttuWPEqQIyyair10Vzcsb3FnNQUrDUq4d3ySljJLlWUkgcoRzuexLIs&#10;z3Gc3XRNhJSErTxNLskCz/OCPTj7rgCzyxi3PCtuZUXEvegelX4sZsjDg50Aq6RDY9GeXbARTxGs&#10;RXFXxA4Ri3PG07lEIhevWxBcBjOV3oym0hFt3vD2Jq1y6v7CihioxWLAFtZVFW93lZnUssE5pm1N&#10;KhyWcM/+2lKJ9L2bmzq6xnkpF0zHZSm9mWp4Eh81V0umgSlOR99e1HTiy0OsEdeV2Jq6EZAMmzqE&#10;LS1kUTtBCVSBUNb6A2Rrs+oYZmGj6pq5ZCgO5uxMpBNy45NaNT7CUuMzjyKU8ouFcLi0DpaYVQH7&#10;doguXO0VfF21aL1zV6i6vWFF3cTuizcqWIhupohZCqkEyzrZTCiu7UsxXxXJEu9s6l0o2M6S1OQB&#10;ooAbXtZ0Sr1Fw1bbXg+j1YX6bEUM5NchvZEmmW+rUcFsMhFJYK5h4xEsg+SIJCQs2qy8bIXXakR4&#10;JMQ7qB5/NgxwjfsFRHXy0o5t6Ra9YGpFQ0Yv4s0a/VYeHLIHhZBkdzpDNDKzXJKQCSfL1z2XlxqH&#10;xDhnMJb8doyLqnitWgvUlRCUMrRLxZpFG9PvYgE7WH6RbP7batyiw8ejXFCI53g+naLtOCEZIWtn&#10;X94dHBXMoIVUVp98h8mcQX2Q5UdHX8wP2nuRhgukssJiMV8oFERRg50n6mtn01rdoPM1YJWlGkTp&#10;QqwS6G8s+4E0RuP2BM8FnaBpcgGcuYT26PTkm+cvATSnNXB4Lk53tTguRVIStnlYnudGhRd3701P&#10;vuyqDYJ5HvcC8VhTc0ZFzZJeI269RfF6DwNmttW61dNs0fkYRqyV3UP3mt+Xb8jBUkTIZVjezuXk&#10;eJQHQPZUKKmZKStNz1ycmZn++LO7LwZHRxE4L5AvgoA/wv+jcy/n770Zn5yZvPOii+gFSJ3ywo3z&#10;Z68NDExMTAwMXPtcnwRQkyzEIG4pStjhztel4tYKVlnH2LbRu1uvkjslKwFRfbmh4GAol8YABYCj&#10;GUGK5zaj5k6r8+PJY33jxy7OTM70vfn43vP5u3dfErl7d/6z519/+vTY5OTMxWMXJ6fnBba9F0MB&#10;zWZunL82QYBOERkA2HpWY9X5iKhkA4G1sKLuNlZtumXjQyuUdIuGSikQKK6EvSvNdT+XSyVSwTQO&#10;SYJ8JIfo04lQVNaIpVMYffH1+LE+IoD74sVJAAj/zUwSoMfG8YFjd+69JPp+8bIVYpbjMzfOqlBP&#10;nTo1cPD42bNnl6cGJs4L+v0TY1vq9g93raQoFW3SROJ0y8maxqPZjKbgwAp2sQA07k16Uj9ZkSPO&#10;iJCAnMtmEkIkkgGPEgQhHkpo0/t786DNe3f6VBn//vu/vh4fGRnpe/3X33w/Tn/59N78PKgbDfuu&#10;pRfzgkTBItaBy1c3yvTgLeYqAL6xQIU1ah3cH6isaPNTNU634tN66a/t2PHsusPKem29VixgSV23&#10;Ij6VBB+WN+MsF5QjlHwkc0FIy6qd8c9BmTPH+nQZ/9t/0OQ3432G5mdQJr8ebQbLCfKNayrYg2cb&#10;NtNpW8ytAeLJKDdwYZQa+vFO1TVjXrzVNjHpSUkbCAfCXqi3cFt/UaOmJouWpSQrBCFwpRI0VLHJ&#10;DGQl/Rmjn03OgAcfe02Qwf8jf/0NhfvXEYqWwj725s0bsOsGO2Y5NnN+ANEaYE1L3Til+jLAJoZH&#10;yL9vLRb2Fk25eJEMIVolJtWFDR6dj5UC6xiyFL++m0C9+HYuIYPz8IlEJBpNkdyDe58jOdNV4efm&#10;792btz+fRHt+PTIO9gwY4d/vv/8zoH39PVH0eB8G7XoH5gXnAqIF1d6iYBuXCi58AI78+ODWxHnK&#10;AMjGKjFWLeD2D7Gm3hRyoY0TayNhPSlhiyNQchfJbXTmJOzkopIQJQE6IqXt0UgimkomU7lgTq4j&#10;i3AJgHsI9yYvjv8VFPub3/yN+q5m3H+Gb2emX9SDhYqauC2AnXp8tWx5fBrDTA1MPSIWfmuCxlK1&#10;LN4NePJrS1W3OoVQ1WTtxHoW1pIS3lWnhL35QIAYh7EuNr4ZYTH1ss4QxKpkIhgJhkIp2W7dWx99&#10;AczizwhSi1Xjf/3N3/72PaCdfDrPm0MDi+kH3BbsGFTb8qw4tOhT6JhM+dTngsDh3x0iBW2+QqiH&#10;Q72RzXebKNFleXeA1o/WXVgsQd0fdiiOJbG+MJSCuWiCD7F2LpUSMsG0JDjTwTaje9D0izcj45rT&#10;EvcF6Xt998WoCpd4BCvfOIuGDOH4ka3dyXjMs6mpA3wUgvW1s59fQyoi7ajcQ6msr1fDiubEuCrr&#10;LoA29HdpXaG1Sq24ji3pikf0PTDgcIlMKh5NRpOcFBKSQYljc8F4KtWWHI7eM8VrVYbfW3bi9njc&#10;IS/JN85/TsBOHbSwY/NSIWJdJYAPkICgnBVIi9q/mw/gjWNh9RYByi6to5ba7NCzsGclVgT/L9SW&#10;oKL2ZQzAckRIpqSgPSSF5DipFTK8PdS+t8c9v9gM+P2pCeCHREMTxIynDixDVNNKy2DRZbRo2ymk&#10;IqcgJ2d4UtJCNVtye7O7/gDtVlN6aNn20GKWPjIMVGKFgHZajolHQwbm4kkhIiU3M1KIdJp5LtFy&#10;s6AK+DMLwP+qamcKE+0tiFBt7di0VGAd14iCH31xtbyxsfFo6hqn8ulaLBxeKoKodJq6olVNrG3r&#10;0EtDf9gRPlzarRXEehfmonFsTkLdkOHQnlncopHuwP75uzPNgP+dID01dQsYlJlVdAT8eGrqGQH8&#10;7Ati/o9O3WDVxIROrOD5N96AmU5bvcvphphVgAiNSThW9fSb50lQE7KEeNhZOZJIJePJaDDevIW9&#10;M+Bj//vys6uPNsq9YCUrZcCi/w8BfGuAejIpI9CJxf61tbXd9ZWKQ930QamHFdfSgrRWOfhr7qX1&#10;UlVR3Eueul6HM459O1AuyycjkVwusRns3LDgX042AZ75HXOkE2mJC9Ok9MVlLTfpK/eIxd1SNRx2&#10;0+YWbcNZhWmNWGo8C8rpGvivmF8rmrOwU4jEgxKmJkHGhMQmI8EO/ovCvrAA/F+Ots0XXfhzmpRO&#10;PULAz9CiVXbpWSNdAPfhCp250N6lVZhmztCV6TxrV71VF5tZt3WL5tKhUDoBOFOZkMyz8VDKGewI&#10;F9527h0CBhe+TAA/prH6Fi2MaRmfj3lLu0XR49HCNC7dauKiZSV9pmQ6L8Qg0mwcvDYYzQnBeAhn&#10;nU5WiLbPwKrwzT48c8S7IzELowszDMRqBi36Gi1eKJ3G1GLa/UDCrVVeUvtZpm6H+XZ7zWi5kARh&#10;Kp0K5tCusbWUjHTVXB5tJh5tAbehWTYtC5dPPWaIYav1g8og6s8FohVic1+LsTVkJbPolQMbzwnJ&#10;tBCCQj/NAoflpFykBcJGwHfGGwGPt8bE2A43WkEmRNpGkSLdghhNe1tGmWcWmpeaywet3THWfFRU&#10;v8Gz2HQcWCCUhrycphE62eU2pNE3jYCH75gXwWgRG/+z7TPlPYZwLqaJjEDMUon041Mb+PCpCZXG&#10;u/IWa6d5yd4MWOMdxdYvAk/MZci/MiukgtFkajPR7S6z0U8bbXr8vbqKfpXInm1/lSnfv8+s3l/d&#10;218tl1dtttWH+3WX5rJGO0hyAoVf0269ba2soSb30YpDYwuBSQraPiU+jXMVISE5g2DS6Ui6cVDY&#10;GvDXTYD/xQx4v6pU4T/3/b0s88jNPPRW3OX77tWymzl0PHQ/Mj/1gFYOGKxIUpo6r151a3ckFKKZ&#10;eWgNLWs/0IN0BudBbJANxgUukhYS3e9gutdIpo/9U71Ju/cB3f3KXhUAn3TvM9nV1Wq17C7Dt3sb&#10;ZsBTA2jKQKRPXVZdWHO47Zbxxwow4R2sbPUadYjGJiUhkuHZTC6HinZywD66xGtRPYz8U71ruvc3&#10;3PezGwTwhrvMPLy/et+7795321ZXTTZNgjTuhQa+cRV9fEpvT7NW9wv6dgjgpu08KrM0WrTm16il&#10;g5DYTEkhSchF6SAbSFfXQ7BmMn2x1gz4obKvA67cX129f18BwA/deybAEKSnKIMmMQt4pj7t2LFa&#10;/HZ7wHGr11DewcqJYAqIpRyJ4DVl2UQPG8ssABebAQNKALjnZgCisnd/dd/rLcO3YTPgR6cGSJC2&#10;TZGYdfXUWR3wgiVgXHwzmdYAt34NlknReDwib+YSkiRlUsFkD/Ps5uoBaocmwLaHFSasuFeZVbei&#10;2O7ft7nBrd3eOg1fpcRSi1mXaV/6yIAvtAYsBJ1yRIgmpXg0kUiEgulcDxvpmquHyXoqzeyXbfu2&#10;MljpHngss78HxltmNvbx20fm56lZCTT9mBJpvRljDfjmEQDTalgI8WySnLTBcelIKrnZfciyAtxY&#10;O5CWDcOoLR6GkGX1S104fzyl1UgkG58yj9TeNWA8JkoAB5aCKUEOZZru1G+LuNGHu6gdrNglFP00&#10;Kx0gbgxhxjEgGYucejTAxGj4HG11ZDjIwnJIkrumWSijjWlppjPe8l7zczANl1H1U+QLxCwDsPxu&#10;AdtlsGnklak054QsnO6i8DcBnm4k050B798vN63TRksHiFkkSBs8qz3g5rR0urOGoRTEBqUcIj86&#10;Q86eADdUD3VU2hovw9xv5vyQd7GRhRS6nmehSTevXQPczLQol24RpfE9kWfFQ3EhQnruLBvpScFQ&#10;PTQA/udOuyBth6sWFg2Ab9Ha8IAY9oRsAtw6aLUE3DqVcdHNYArq30hCEgRnMhjt1KlsANxQPdTV&#10;DppGGVOVCClp1aYWjKYnbZwixSFzGYM0wJ8w7KxNWrKolmg93IZpCYlEMhmSpeRmIhHZDG121dkx&#10;pLF6aKDSCOWwug+Fv+2wDPXgKmi3gv8/ZFbNoQvSL+UdB4RJm4N0W9bUquPRDnCIA7ghmZWkeDCe&#10;SvS4MVT4rBNg78OHWBvZ3GVlH0oHZt8dZoBqYXVsetZVlXdMYWvaTCzbsiargWmbaukJBczLOU4O&#10;cmwm6MzgDo+eAHPz9Ym4oXYA63SXbXtl9wYA9hLA91fxh0Og1GbAz6awGsYgXW4I0i2KB1ItWcxa&#10;1K6lVT1Mu7TY2MFNWXE+JPE5SequeadLY/XQQKXBVqFCYmyK262ogL0bh3s2915ltREwJRwkKx1M&#10;3DDNrS3rYQRs2bWkGx5chebX0EYYn8T7jNh4Lgnhisf73XsD/LIDYCwJbQBwX9Vw2b16WGHAvh/W&#10;Ab48RarCq6dIchowZaU2HQ+rTQ/qeHjMuhFGZoSRpGBnnRHS5hAS3dfC9PI3kOlmKo1YN4hJHz60&#10;eff2wodVBX6oKHWAH1PAz0hWMjNpdfTQBBjXaTl5oNvwLBthdCMuFMA5iRMiQdzcker1DpxGwJON&#10;iQJKQvdDGzZ6yvtud9hWuQ9uDerec9cFrQNKKR9jfwezkumyD1kpqx+3q1vdhahyS+urRPZ+pTJc&#10;PBJJBROjgpxL9Lrhl2UbATetoKy1ruC7usthBnyLMstbJA0/0juWdnv9kW66FNAdrW7YUpnHmKXj&#10;PyBVw2YEYlU8HUlHIsFOA+FmGW3wYYslMGqRqPMNRi8XGwGTGlv1BhgAABLASURBVBEimDkrWVLp&#10;vDXvMBKxZWjHRCxEoqkMUEspFU9Ggh22OFgBnh42A75jkRm7EGYAAYPzEk++PHXexDss0/BWqzSs&#10;5iX1Ti+LVwkhbNoFM6wQj0iJVNcdaR3wJ2Yy3bl2aDFfmhqYAp2rafjA6O+0OOSM6Mr67nh1XmpF&#10;wMm+Q6j/pTQvhXhnyJ5OSj3fNlhfLnWsHQDu6kbTc7A6HKBpGA17YMJ0eIp1VsLmhfX9aWqYtkzE&#10;OK8gmw2dQDxSKSEq2YO93sov1FUPx5pqh8bllPebi0MC+JaWhjErmSYBlkMTmoYtd0yrFbH1gGaH&#10;t/NxMnXIRBOynbU7g72adH310ESlVa3qQWs/e59ptmq1OlTTcFmfo6FYDk18eEWst9Oq9ZK1YaAn&#10;cIm0wLL2YAQKMjYTivZo0/VbtRqptLoGTEdlG/wHmYm02RtaHoARq0MoDh/TrNShVlKnpdbWRKOW&#10;9fmGZM8il0hkBCAeLLKuUI9c2s7XVQ8NbXjVXrNurJY2GPeeLeyGr/eBi9Q3c6EcRqgHJA2bG1ot&#10;mPRWy5ilkUvrC0UGpmx8czMUDQYlnk+kIs133HUAXFc9NFJpsoA9pXw/jIC9e6uO8sNDYFp77jod&#10;I+DLhHdcbayVrH0Ri8OW+6UJ17Keo5MZHJuM5OKhXE6WAW0u1VuLp6F6sAT88CHWTAh4v4L18L4b&#10;HK3+KaT+Z5hThHeYa6U26251Y7zqxEO3rV6ITsynoVQCuw6CaSfj8XRvcbqeTFtt4WEA5QbWDwD4&#10;cBUA77kbd16qgG00Dd8yd/CsaAe9M2WoVUJQndgqapGZOADmg5Id2FbQyfLJHs9oaABsRfbuV5h9&#10;YtLufVD2ngLqLu/VmzRpeFDegZNSIysNWS4bY1brQ3no3jTrS4X5jE2meB7+jbJBwc6l49Ge+rSs&#10;syPgffdq9WG5WlnFgmnPcZ9xP3zotlkABk9u6OCx1ln4ZhsX1jJxC2dA75dCJCiGnEHIT6HgZm+3&#10;/9ZVD5ZbeJi9bKX0qHyY3QOa5XiIGyGq+/UmTTo8YNi3GscslrGWtDta322p7iAeu93KOPh0VCC9&#10;niDH5SLRRG9ePPra4JbD1rWD0aa1ac3ahjxMAdOmtLmDZ1nlURducz8tPeLB+rWEo3E5bEqn40F7&#10;blMKSb318czVw/hfjlgsXSaAn5Hy35yVLC26Pz/U/qAHNTFZWwfp1XLxRCIZTSaCubQzCfVTT+M0&#10;U/XQuXZosUIyLFW78KasZFnk0TW3O61FrYktOwfayWu5aCIXz9jTcZYHV072Avhjo3roWDu0WuEB&#10;trTULrxpFm7ZqKFW2fZgC9WmrSK8emoYl9tMJ8CugWfxyURiswfAgulGD+vaoQvAZDoMRAt3Jhod&#10;POtAS6ra9keX0N1aLRLTFh24xINQOcg5mZNCiVw3e6Wp8Jz5zhbr2qELwAMEMDbysHDSLdo67HSy&#10;aJTWiYlu4uMTUjzIScFcJhPKCcFMdwcXsHi32cC/GT0eq9pBB8WYtj40PGSj43DswptrJeuQRWyy&#10;wwlTlHu08AhKL5OchGVEMBFkpbSUSHbcjMcKErlJdOAfDMBWVFpdQXl1tYzNjnKLhgcALhPe8Uxv&#10;aFmbJLXoDieY0j2mLd4A+/GsTMpC0G0myrFCMrjZodfDcvJ5RAvye8OkJ1vvhleqVTdwS2bV3Twe&#10;Jrc74L/IO4wNS2NblgomFt0Wrk2duLCWfR7KtoQc3izMp5J486EQzCVybdt5gnyWoAXMZ//R6AC0&#10;3P7PQMFgW7UB4OrDbDNguld6g5T/EKTVs5ssc5KIMbrzucs0FVsXEGpVnEjI+IEbQDuEdEQIWpzM&#10;ogsvnadwB85nBMFUPTTNHfS/v1plVhGwzb3hbt7h8Yg0LR9BGjYFaaiErT7JG7lh5yPTGKY199C2&#10;AsQTkWgqKETk9KbEJgAya7fsUjuFBWLME2fxhnk7O2gAbrmFBwDbqjgm3vc+cjdt4sEbWm4xZCs8&#10;Wreu4JaL7eJQPNq8tCyKtamalI6C69rlzWhQcHJCkI1bVxH8eQqXnkTLCnZT9dAS8L67bEPA9xW3&#10;8rAJ8GUC+BmyrUdaf8dl6cGER7tOm3ZRtPqLpA3AWw0gNH7JBkNxKRWKyzxasxSJb1oPXj4HvBPX&#10;ZI7CzZydMk5AaD13YKruLAImYatp4HaA2/+BWUIafjZFiSVEWCuDJlP8QdtJlA9RWh6/TDKT9WBK&#10;nSNyQKZzrD2SBGu2s6lIIhLJNNuz8xriPY/H0zjt3AL8NPVftbzUhkoztr29R7b98j52ppsADwxg&#10;w+MA07C2Yck6B2s74XUZNL0XUy+UfFhyF0q3yL0tTlC0nIwKUijCBeXm3MQSvAv07CkZlW0C3JZK&#10;q/d22GxNgQ3TMNb/t07Bc9RzS8Z2LBXc33C225C5KD537twZlDlVSASyZltqNy9ITq6XQqOReGJT&#10;cgZHG9vyTg6z0QQ94J7VQvW/aoCPSKUxUGF1CGlY2xjeghVqx4dpUjcgZj4cIlK/5BaZidAXVsb7&#10;aO1COmkPRZGI8I2A+RuIl+RJViLqnbi2YJDpjoCZJiG/xawEddIXj0nMEuinjFgvs07BDRWE8TGd&#10;ZpO0mrb2q3GLzQSj8Uw8HeIkMlVr2uEiId4bHMFLtbsAvEwftrSpHVR45Y1HVzXBW27p75+RGzzK&#10;X4BZPyM8y5pzGNtDVbyNbTzm5GAz4lbXjny6A8vG0+loNG7n2BBv5xpv5+HOYrxCk+NlgvesE/dJ&#10;zGuAZyxrB4KpvHH18sHAKXKnuyrk+1sHl68+OhhAKr3xxSPtPItly8+obzpmxSIazDUhttx9TD4h&#10;lXQCuFQkks4Fc05y+EHDSxfQiMmci+r3BoldnD57sGzDA9irjwco0oFmQeRTZBz+6AssmKY4nh+9&#10;6fFbiWdnVBPB7rSmW82IW6lYvefDuZmI4nbTTFBq3NEjfD5A9xOx/DXEu0BvgpH/oGu4cQsPAQuq&#10;/GLq4PHlZ5cvHxBwdfIPqvzud//p97/7Xe33//nu3bvzJ058achvUb4i8umnn75588nTp99MP33R&#10;6iMfzjQibuXF6jlEQgLPeOClYHIz2lAUy3i8F/6OOz+h4WWlsxMTWtCaNLNkgvYANfv4UVkPUvAr&#10;AvnWlxeH62Rm5iL5/9gM/DtilnGTHDtGvlz8RhprdbIl04R4bNvn0z/X3SyLEh7WJgcFgec5KQi1&#10;BCeQEznooTpIKeloXiaxCz+6UsCwPaABnjHDtQFaiL5TV9Wyn8QsDFoHBLDn1dOLTXemdikzb5xt&#10;elpkeoiHzoGQ40RGXcXbt7e2nqDcBNnW5R9foPzhH8kBaH/4w/xnIM+fP79372M83I7FhbKqaQ8Q&#10;xktUPTClLWRE25/EMBuPifGeekab0OVHzx4fTNGYRcO7p9//6rd95OCinvF+zDqH2h566LIPzt/F&#10;M73U9d/7+mMQdIhPnk5P03cBa7mIp55NTqpnYeGXi0Qm+05AOc1nABxpRuA3A06opahpX1vQfFil&#10;0qDcWxQXNqqYjWcHdRELa+gbpBTy+1+d+O3TPt1yu8M7eW+UbX8wPvORi32Jp7jR9V88RkRzi/bv&#10;Pj4y8s2Xft8c1SbhHAImJ8yW3A1q2kIffRNSO4A6n2mRaarMPLp8yhynCFiZ4/jB79T72yH4ioVX&#10;ryA2ffUU/9pIJ9iTn406Ox23DIj5F0+bD1Vpg3Mcz8kaGZn+6stXeDzCnBqjMSch+yCmja48IPPs&#10;6FMV8D9jVLqsA5x69syMdmJiAsHSYzHnZr4FrHrAVPMOQP/yt6/b450HvB3rYea4i7V/2nxAgQVQ&#10;Yl5900+/+u2XJ16JfrIo/yJ2iGDNn3OUXpLZAIunISFN0IYt4/9ihktyrAnttfMLdn2kwc4dGxn/&#10;9jsCtD5X+P1P2+h4fIYcwtbFvVHHXU7hefMZFA1vNw0wX70qiCK94NoSTvx5jiiWHGNGNC2xFDjJ&#10;ytrs4di/XG5Ks6odn78h1R14ys7NUHf56tsT371a1BMlHkbbBvD48AvO2d3n0zCnXaxwd6atg4y8&#10;8tdfcT9qYPHE65HhOUKz6NBnAk99sjv5AfqVlc+r5dLwvzfDBTv+/IbMNx4poI/RqUWNXKSpd+Zb&#10;+JNftVzksWk8GrTLD5liroCOX/Q1H0NhBmx4kx/P+X114tu/vL44AlXBHMuiQrFPkFGB49cMsfCp&#10;f9cAN4EFO3ZaHbjGv5xsYha4gu/aAb74dLDFNvgWiIeAF7ULXajhb/teT09Pv34Nl55cdPrHZ+ZY&#10;YsGyasky0hCgXRzod2Jg6n+pgP+tESzYMW8BF016cfHVd999d+LEiW9BvvrqL3/5Bv7qCNh2S8AX&#10;3xAaP9cdXBspkIGAfNzakUHD/hMj6klvqlAdTL5gCc+C5EuyE96deQ2zshNy1MR5dauWCniCJloJ&#10;D020Aktk0GcYkyHEj1oAnvmYvF07xtGE+KSdnEvZBnD/4gxqFbT8l78AWYeLDzo48d13c6wOFLLw&#10;AN4zQC2bnQB6rZZLw78HqJ+fB6wc1+mkpjnrCgYB/9YSMNANfF1vH1KLBXKb0EV8WOxvuvT9SDw4&#10;MGHcmI9B+nMALFOXlieAeai3ic9ckJwskIpuxum9Ap78jMS9Xj/qkTkJ5aLw4rV16CKArQsp1DDS&#10;DWrKEJyRaIJLs5kJYF9qyJ180fWnhrGDvQGevDtKWnLdf36YhhgLZHbwE0sOogK2qLx9c5xwHkof&#10;qD9Gr01NnR3lBBl+XBaEzNRURlBnD5PkHJ/uZNBnVeG3AAx0g6dDkMGeP4SYNkGsQxdNSycujjcL&#10;cG+MxMjB4cvwMXqs8jj5Mn7MOIS3e7H4I+MjJ/xWgMf7Xhhe0vvHLkOB7LQOXSrgEUt7/zHEGjDQ&#10;Dd4Ycjl71zHuU3OOvmwOXT8TwF/WL2D8zWDdUK9Xq9Y+cFl4Md0YukYWf46Aj31Wf2bzUG+fQqx/&#10;wDSErjcNrGuk8HME3DfzyYu65trQXA+H0EFlbKSGxtvZR8SfJeC+8cnP6nI7lMPdIjbjdY42npTU&#10;HvCwpRi/b3pm3YvqH+sNMCj56QvznfqdGwAa3usm/TanpraAh//b31lJ33vad3dUGMN31F+8N9z3&#10;J/1503Xv8qceAYOSn7OmUN3dB5gyzDkT3sFPmuqm9oArXiuZHv5Aod9V1dbM60Pyo/LB677hXyna&#10;8/6oFlTk2cr71jqmgK0XMPPNy1G2N8TaSdMovBW9bA/4A6vPhfdO9w3/0Us/qaVCEL+ukOd5AS8A&#10;9upPfG/YeBfvEQCDku+xxoe5d66KGXNH3ioLw1u2BVzKUlERqD+BqWqIvR+gR39AfvD+EdGbAKuX&#10;4y0AQ0E8bVJyJ8RmvOzovHWJ2DZoTVP5Owro1+qPBIWG+O+H1W9VC1YBVwnIXw2/LWBQ8tdOYyt1&#10;28LJNEd04gH+1m/YRVoafl8FbF7y8N+riN+n3wDyPgNw+AOCMnvnrQFTJXeD2Dw3bdOvPSpgHXHW&#10;YcarA76TJV+GuwLc/6rdAkDJg5qSXS3b8Wb92l9806qtNX1kwDpih268ZsAXyaPevxt+e8Cg5D7d&#10;k1v1LxmbvhPAKbwcbtUUHJ/2HxkwYNM/V8tAowEefl0lvvz6XQAGJX8sqTnZGjFzUv8gr/at6bcC&#10;/L4O+FfNgOmrIJS9C8BQTwzfVRvdVohJ605LR22HD98cHfDwr9uZtG7K770bwH19k59K1JObm3om&#10;vMAm246Xjg5YzT/hbD1iA3AfjVuVdwW479jFeerJjYixGa2xK6mZTb4bwCpe7x/f99YhNgGmUc37&#10;63cFGJT85gVpVNefi2fgdVqySbOMHxWwpt8PXusJ+dcm4kEAA8UmeasDYNx58cqqqab11kxts4uT&#10;86SEMiPWP2e5FZt8F4A1vIevdWapPm4GPPzf6LMcbQBf/B//EeR/vv4G5CmVT6i80eRTs7y5R4K1&#10;MU008DrbDBzeErBGmKukPlRrB/oEM2Bz9dEK8Mz86NDQ0Nho16J2QoZUxNrh0hiuvp7U2q2aQagy&#10;o8vkN2QvT4+ANbzZP9HfTFcdOuI6wH3T2c6Aj/gxr3TgZOC1S5/2TYORfIImgftZvv763r3nz3GT&#10;zmfz8/onF748d+7c9XP/vW1kG36flLiKBnj479WSV8MwfCdLf6H8alith1XAw7/WquNW9bAOeKhn&#10;OWlu1+G232ZrQKFTAF4VFl85Nt9+Z8Sd94jou+DfU8Uw8Tvar7Qn/6nxucarrQEPHe9d6vD2Io2H&#10;3DXruL4r1dTRqutyWT63ZU9LA+w62bzPuJPYjrs0bbu6kq4B/4BiAtyiDDqKnGyQD6mc+aUD7tUk&#10;tIbILxZwr9dHA8zPT/YwA3y3MjnP//iAcVv8TyXaCv6fAcz+NIB/evn/gH8QwPbBn430shdLk/8L&#10;JRTFfJ4nja8AAAAASUVORK5CYII="/>
  <p:tag name="ISPRING_PRESENTERDATA_0" val="TmjDs20gZ2nDoW8gdmnDqm4ga2jhu5FpIDI=|QsOgaSAyNDogQ8OieSBz4buRbmcg4bufIMSRw6J1Pw==|aGllbnRoYW5nMTk3MkBnbWFpbC5jb20=||e0JBMzMzNzlBLTE2N0MtNEE5MC05ODBCLUYyRDgzQ0Q4NDk4N30=||SVNQUklOR19QUkVTRU5URVJfUEhPVE9fMA==|MQ==||SVNQUklOR19QUkVTRU5URVJfUEhPVE9fMQ==|MDk3MjA5MTc4OQ=="/>
  <p:tag name="ISPRING_PRESENTER_PHOTO_2" val="png|iVBORw0KGgoAAAANSUhEUgAAAPAAAADSCAMAAABD772dAAACAVBMVEX///7/9YJCKHSh1e7////l&#10;Miz/94PCaz//+oX/9YY9H3b/9Xz/+YT/9IL//Ib/9Hk5JHTiAAD/+8g8F22d2/X//oP/+H7qLyOW&#10;WXud1vJ1T4Cl2/Oh1Oz/8IBAIXKc3PWBn8S+YDrxg0otAHOUUnalU3H//vHwfUfAZTa+XyvmLCXy&#10;jk/2rF7qEwCkWXX71HLzlVP5yGxUQX/4vGb3tGL94HgzEXP//Nn83XfsQDPSW2P/96H//er1plvj&#10;FSP/9pHoIRXCs3/01Hmvvc3RjVCgyuapx9nRdHX/+Kj/6HPcplz/+rzsz4M2FnOztsTOfH/WZ2T3&#10;6eHqXjvyoJe/nqbWnYIAotrcUkz//N7JiYzmw7LKfUjy3tP/+bTvckLlu2a7vr7gRDncyZrKwq26&#10;qbTIeE/lzYzDlp70sar2yMWEd3RgUHNxY3OnnHe6wsNfQn7Ju3+fj3zN48O0WGzuhHvezZrtfXbP&#10;iE3Pimjs0MIbgrzWm39sdpnHwrJdTXTdUUjZz9SdUjW+oJjfs5ync1i9Vhbk3+XCkGKwaUihlXXa&#10;tHTn3n3PyHyRtsx2iadhZYymmLGFb5RoPWuKdpeDV2ifVVHAVmWLW4I9NX2IfHZMRH90S32xrpRs&#10;XnSfp6a2x65GQY2SUVlaWZKbU1RyhbGEsNc0To8maaYVicOldHfx28PO5wXcAAAgAElEQVR4nO19&#10;i38TV5amZJfKZVwqWVi2RlGVheU0Mnq0JEtlpBDZZQvLmIAsYbPCYIxlhB958NgBYpoGdy+b7WGA&#10;ZGZnppekl92e3qTTu3/lnnNvvSSVXoa8frvnl+CHHr5fndd3zrl1ZbP94MIQsZ28cvr4R9fPnTkz&#10;NzdIZG7uzJlzH310/PSVk9pzfvFCYJw8ffzc3JDL5RpCsdcJ+RU85Dxz/fiVk79s1BTrdYTaCNNK&#10;ELf9zEenT/4yQcOiPzx+ztkV1HqFuwavE9A/NYIeBFd7ugVYFmVMF/zJzjbrevD6FdsvBDTa8fEz&#10;jWApSpdrObNwYWfnwTaVBzs7FxYy8rILkPNsHe4h19C5078AzLDA43NNaMfGljMXHtzcyhcWfc2y&#10;uJjfurm9kwHcdaDBvM8g5p8aU2sBfZw+Uw8WsS7s3LxdIND6WwoBnn+yfWF5yIwaMF+/8nNVM5jy&#10;R3aXCS5Y8fLC9lahPdQm1DcvyGbQQ6654z9HNTPMlTN1aMdcmQdbaMH9YldoTbAXb28vLI+Z9Xz9&#10;5M8MMtjynAkuoF24me9WsZagC08uLI/xrK7mM1d+RpAZ5vigy6Tcocx2/uhg6zEbkOdO/0wg18MF&#10;v31wu3c7boV5O2OY9s8DMhizAZflxxZuLrZVrsfjUR/2BzxE/O0xb11w6RHMNfeTGzZzZc6kXdfO&#10;Vlu0oie/u75eCxAotUoJZGmp5skX/P2i3+O3tApU8/KYruUzJ39KxMzJMwbcseWdQgtT9nhAm/h1&#10;JRaLKUoFlepZj8W8YW8stivGYise/9r6Wks1L97UnXnIdd32U0FmmI+MyMwuPyhYKxfUupSNVXcD&#10;omdX8a7nAfQaPlMUA4fhklgQC4qy5vFUlCrRvBjwNF80gCzrkIeO/zR2zVwZNOC6dqzg+j0FUOVu&#10;TPF6vcpSwFMJZwN+sVhQEQUOvaVAv6+oKEVPIOsteeDi7MaqSxYXjWpZd+WfwK4Z2zkjVrkuWMCF&#10;3+xWFU9/IeZdDwRK4VgRNEq1qEqgiiA9a0p4ab3m9a6D1ReUcDhWIBA9DZh9i9vLvAb5R1cyc8Wp&#10;qZcdy2w1wQU7XvP7d1F3a4pSQCTelQBqGB7yiKIZ8LrXAa7t8O56RH/Vu5JVivB2orKSb4zfvsKO&#10;S7PrH1fJDHNdVy+/DImoKVZ5SjEFQi/oLrDrVfIAzhsuBVa8SsHjP8yWqPY8We8SAF7yVsU8PKvm&#10;C6wojkBWAeRwmbyxXU+jmn23F8Z+AiUzH+re28J5+/2g11rAXwl7/TUFdNcfyALgQix8uFvxxtao&#10;7jzg2B705ErAU1OUvKcWgxeBkj1ioOpwgI2LpWIDYnBl/kf2ZGBWunrHZGLNHkPDmrmCcktLiuJQ&#10;av5wOCsGiiQU1yANxRA/lcoh+K1fiS15wK4VUYQ0pRxWw5VAfxFerqwEdpUYOHOdmn2FC2NauL7y&#10;YyA2RSt2bAesud9TXMnrvrsLuAjwpXBYOdx1gF5rsbC3qrgxCPvFfDEvqgBE8Gb4VszXipChHbFA&#10;RXHslrxeh8MTKHkrNYjroO2AmF0zOwwEbEPJH/3wZm0252UarPKxEnVKXH047CDL8xfBkgPUa4sl&#10;R7ZUC9BlWzBJYiQBsbBeqQU8gXWvWyyAbQPgouLOg1/Har46Z/YVFtSkPHTmh2YhzGlNvc6xC4vU&#10;e4tra+to1CL86wNf3CXMwRMOlzy+IrAMvw8Ic4EagdHWAdF+0t0B2aVnLRbLr3u9gTVlaQm8GxIV&#10;mHhhty4s+rZdrJMgHvzwB0VsuC/ruqkt1B8oFkFvtVishtEm7CVr86x4IaGKuwWkyMApAf1i4faT&#10;mw+wb5eR5WVZzmQWFnYebN/cyi8auOHC1Qre2HqgphyGIYYthcFGAktuzG2GXftuL2sJ6gd0ZIbR&#10;3Zdfvq0rplCJAUP0iQ6gFSKomDAItPRKnpg5KrJ26fMHC7JrSO3MkvqH1Vu2ruX4zk3SC1KtXlwr&#10;QNx2OLKBvNvhLeUhvJfqM5RvUYtdkJ9+KLy2uSHNnBeMZOQ5LNWAIBeQYUDAQnZB11agVZFvcWt7&#10;YVngWLax/2wSBO7K7DwhbRII9PDueS94BzC0MKT0rIPQL1S/2axVxNd/GMQGXvvQg0XjWnuq+Vo4&#10;dpgH4hR2AOB1b1ZTBqw+f3Nheai5124Nmh1zxbe3tII6UCsVikjQ8oB6iXLSginm+Z64tND1QwRr&#10;5qSuX8N9ieRLqIp+NELvkpivKtSkAW5+O97Qa+6MemxM3tmi4RCC3XpMEfuRiFMP9q0dmlxZd2RA&#10;/APg1cgz63pixusTs8AdA8VsxQOJ1KtgcUud7OYCoHX2glYHLZOmGBiwp7DmwQy3ol7DmhLLm0JX&#10;QaYZeWjuXacn5qS+GlO4wpS4G8jHwpUlwCl6xCWvdynvIZ2ZHXOjtWfIrGvhCVWzv99fVRTVdf3I&#10;QH0eYwGLKrd+14hNeGUzd4YFQNW3DpSwUgiAMjyBAMJdfLLQA1rW8gcnqHnRR4AWVlQnIWm+IKpN&#10;Ior4go74R8DrEQuKI4y5VykEdmPU0czdiW7gCskkb/youQAXZe1jy9v0r6mNPp9HhGtbcgP5NgXr&#10;nXevY+bkoCXewFIFChwgQnklfHgYC9f8PcJlWU7IhGYl4xdSkCPfCLk4j48vby/qf1BcKylAtL1K&#10;db0oeiwQvzujVuOzsx6vWIkdFoDqKuuBdSVMfLjft5XpDi5g5QQ2nrs0O5vgDLzZiIB/iEtmBfqr&#10;sWXNsKF2VJSqI7xSCGDys9DxO4rVDKPlI8BrMudCVcHk6DkMu6GIPczD9778hU4Df57nBEFgnZlk&#10;NHgpPAuSEDQzFuKO2RReLiFJv5I/OibTrODLV0tFkZCbfvCfaqEZ8bl3gpg5p4Ew6Vf0QK4IV/Ay&#10;F7wOpVDww0OLD1ztyBRA5aR4KhfZvORApA6UhDyqPsxJEfgVAR6d1RRMIastM6gmSYdThAIjXDVV&#10;Ez41ckG5+A7wfqQyOHbZnPN3Y94lqGOw0ViLZfNYpm7JY/ZWAs66nEqYgFIJsQKXpA/LCagsZ3Oc&#10;XZA2Z2fjdQmcdW0vIqkU+4tQN3o8xRgWoaJfbzwsXqBx7x3waqM+Ws6b+UY+nA8sKdhmhestYk9x&#10;p7V6WSGTAGcNOxrlkiM7GwETl6OXyKOX4NvErGM2IjS8w1iG/nVxCUqyfAxsCkrktSWthS0uLqiI&#10;37Z2Yj7U8LrqW5P4Q6DkVVYCyPShXGupXicknksWYKnM5oRkJKupPZPaxGde4poImlaOBtZqUJ4o&#10;eQ9almKUUAVZvdxv2+jSL3E9f8arCk4Ff5pwgsVtV+MKdRHil2ZboAUJ5hzGxciG6TMlwYjchpKJ&#10;J4v+/kAYC1BPXnFgO1RTQIHy6rdMTnqAHntgOUcRq0rR3HKxEC7RBi6IheplIZdotGm7QWo9S5AI&#10;PQVvOFaknSXK3W9Tlxp6m2KR+UjFy18wxWexYGT9AnwPRQvfvDxtlZvt8TZfgKwEWUm2uoCaWUNu&#10;WtkNh8GbyRJKJcrwbo4RR3CdPjJi5ooWoOVFvfLGqV8pYK4fnrQ2Z5aDWHUp2wPeWQjcydlLFgpG&#10;GdtZJOabjSne2BoSHY9YrJVI+0fU0rHr6G6s/R2XEaADQGWVwm5RH/H52rivUwjOzkajrQKWFd60&#10;AHhnk608ZOwCQezfLS2BPXtEABtbK8Rou34xQ192VDdmzqiMEgKWoV93JV+oxWJrasGyuNM6+dr5&#10;5Kwjk+nepmdDEjeang1vtlAwviVlP8BBAv7aEpBNryNW02qJwjJ5ztDR+Ieegfkdw4DFmAIkK6Y4&#10;3Cukglm80KbEZ3lHVmK7h3spLvAC0i2pHWFbprSrUFKUcLi6W/NC7FLHHeDG5Dmuo/RumZM6gzY1&#10;sKAeFT2lWK3qIJ2HxYV2lQKfnpWEYHcGPTsbAricBClsNtM6Btr1YA2xBMrwQgBnG0Y8uUDXM3gU&#10;BasGXc848m7vSsCTD6y4Mf8C3nYtHMGREeLdGHR4NpuTwIyFNDx7Nt4WL64IEQPxEGux6pLW7lI9&#10;TD5qbtJHDGPbugP3Q9I/DCtLhcJKrOLppF87FH+c0DlCz85mExkBiIYgo3qzcjPnsNaxD4eqYVAA&#10;qDuvrtG3RZfds1EzNq1EyugG7VmviJjvvRAqcICk8deW60rxfKoD64CkFZWhXASCQoql2Ug3HV1W&#10;4/XYa4GVBNZjehPoAXXjXiO1VhOyLtOEIeZVaoFCKabEMNUvXhjr0JJk7cKl9qqNJJ0C2V8oOHPh&#10;2fDsZqZ1fK4TWrmRXTIerMwdMW2QrBp1j3WTXjOMmSK0v5j1KiUxUCjiTMHXLh9piNWUNNts2LOz&#10;m2lQLbERKIUTWDYmZKHr5hCNpIWsF9TrhsLSq9URvi2qqqGTPQGe067kolaA9YuBQGBF8XprSLNE&#10;33ZnvMCjMUTPbsrZJrQpp8BRdE5WDkLqzcW5ruEi4gUkf77CWuFQUQ7XvMasTY3UPbU/jIj1RItY&#10;nrXY4dJuHvIRKBkznquLFjuxaCgA6z15NpuWzNji0aTMavC7R0xtrxALu9cDVWU34Cl66uhHD3GL&#10;YQa1y2g4sOIIK263t+rAjSj9t9s1c/Q1sQA0HBmt8+TZbEqoD3aNtzt0KZA+MDktVfOBdaUaKFS0&#10;mYRqfD309JjjWgq+rUfoQ6+jurZeCitK1aNHhk6AZdQsb5dMCp6NsJ3SbLdCCYIImSOm5Hfprp+6&#10;uNV990N9R4NT+vzikhJ21KAMrRXAgS9014qFmAUGzacNwFAcHH0A0ygqyQxUwiXgmdW8XtA86S01&#10;6VWw0bVbK3gCtTDGaBwCdBWw7FTDUNkKQQMvFvZOO8dLUs9Oa/H+CySkFmMOKI7XTfuQfZQRdV0Z&#10;ayR6W1NwIVaqFQNiye0lDY6uHBjfwAmqFczJOEtYlJSDOO0IdZtzW4qTskBsrVXzdbteVL7VnYo1&#10;D9basmI+L1aAXWVrgZqXMKyuHBgFiCWU8pzZoMk78yRug7W/JWI1yIje9fr9EFpq6s6LGfXNqIJF&#10;P5Rfh1h3gtUECnmfqJG3LoRLYO/CqddLRueGlgnpt0Ws8g9955dfYx+3u1exloNVBXvWlwpr7pJY&#10;2FVoRai9V1ciz2YF1gAcNvIPidyz7QrfrmTsgc/Y9+EJrHnz9SruIhdrJEvtU0LUD1TduO254CCW&#10;071Bg3DBWaedN0zaWQ84bNGN7VFceT1zetayil4cU4LZBd3SG3cu1YNJk3AtAMDXsQfdbYRWxQnV&#10;rRG0ZvVJMEvr5FbNuu4FuJFIjNq/68BhqlZEaIG6Y0NPq/tZo2rAdjswt0AlVvQBb+tp1wYbDwpC&#10;xOi02ylidnST/uKtAdvVhttuWPEqQIyyair10Vzcsb3FnNQUrDUq4d3ySljJLlWUkgcoRzuexLIs&#10;z3Gc3XRNhJSErTxNLskCz/OCPTj7rgCzyxi3PCtuZUXEvegelX4sZsjDg50Aq6RDY9GeXbARTxGs&#10;RXFXxA4Ri3PG07lEIhevWxBcBjOV3oym0hFt3vD2Jq1y6v7CihioxWLAFtZVFW93lZnUssE5pm1N&#10;KhyWcM/+2lKJ9L2bmzq6xnkpF0zHZSm9mWp4Eh81V0umgSlOR99e1HTiy0OsEdeV2Jq6EZAMmzqE&#10;LS1kUTtBCVSBUNb6A2Rrs+oYZmGj6pq5ZCgO5uxMpBNy45NaNT7CUuMzjyKU8ouFcLi0DpaYVQH7&#10;doguXO0VfF21aL1zV6i6vWFF3cTuizcqWIhupohZCqkEyzrZTCiu7UsxXxXJEu9s6l0o2M6S1OQB&#10;ooAbXtZ0Sr1Fw1bbXg+j1YX6bEUM5NchvZEmmW+rUcFsMhFJYK5h4xEsg+SIJCQs2qy8bIXXakR4&#10;JMQ7qB5/NgxwjfsFRHXy0o5t6Ra9YGpFQ0Yv4s0a/VYeHLIHhZBkdzpDNDKzXJKQCSfL1z2XlxqH&#10;xDhnMJb8doyLqnitWgvUlRCUMrRLxZpFG9PvYgE7WH6RbP7batyiw8ejXFCI53g+naLtOCEZIWtn&#10;X94dHBXMoIVUVp98h8mcQX2Q5UdHX8wP2nuRhgukssJiMV8oFERRg50n6mtn01rdoPM1YJWlGkTp&#10;QqwS6G8s+4E0RuP2BM8FnaBpcgGcuYT26PTkm+cvATSnNXB4Lk53tTguRVIStnlYnudGhRd3701P&#10;vuyqDYJ5HvcC8VhTc0ZFzZJeI269RfF6DwNmttW61dNs0fkYRqyV3UP3mt+Xb8jBUkTIZVjezuXk&#10;eJQHQPZUKKmZKStNz1ycmZn++LO7LwZHRxE4L5AvgoA/wv+jcy/n770Zn5yZvPOii+gFSJ3ywo3z&#10;Z68NDExMTAwMXPtcnwRQkyzEIG4pStjhztel4tYKVlnH2LbRu1uvkjslKwFRfbmh4GAol8YABYCj&#10;GUGK5zaj5k6r8+PJY33jxy7OTM70vfn43vP5u3dfErl7d/6z519/+vTY5OTMxWMXJ6fnBba9F0MB&#10;zWZunL82QYBOERkA2HpWY9X5iKhkA4G1sKLuNlZtumXjQyuUdIuGSikQKK6EvSvNdT+XSyVSwTQO&#10;SYJ8JIfo04lQVNaIpVMYffH1+LE+IoD74sVJAAj/zUwSoMfG8YFjd+69JPp+8bIVYpbjMzfOqlBP&#10;nTo1cPD42bNnl6cGJs4L+v0TY1vq9g93raQoFW3SROJ0y8maxqPZjKbgwAp2sQA07k16Uj9ZkSPO&#10;iJCAnMtmEkIkkgGPEgQhHkpo0/t786DNe3f6VBn//vu/vh4fGRnpe/3X33w/Tn/59N78PKgbDfuu&#10;pRfzgkTBItaBy1c3yvTgLeYqAL6xQIU1ah3cH6isaPNTNU634tN66a/t2PHsusPKem29VixgSV23&#10;Ij6VBB+WN+MsF5QjlHwkc0FIy6qd8c9BmTPH+nQZ/9t/0OQ3432G5mdQJr8ebQbLCfKNayrYg2cb&#10;NtNpW8ytAeLJKDdwYZQa+vFO1TVjXrzVNjHpSUkbCAfCXqi3cFt/UaOmJouWpSQrBCFwpRI0VLHJ&#10;DGQl/Rmjn03OgAcfe02Qwf8jf/0NhfvXEYqWwj725s0bsOsGO2Y5NnN+ANEaYE1L3Til+jLAJoZH&#10;yL9vLRb2Fk25eJEMIVolJtWFDR6dj5UC6xiyFL++m0C9+HYuIYPz8IlEJBpNkdyDe58jOdNV4efm&#10;792btz+fRHt+PTIO9gwY4d/vv/8zoH39PVH0eB8G7XoH5gXnAqIF1d6iYBuXCi58AI78+ODWxHnK&#10;AMjGKjFWLeD2D7Gm3hRyoY0TayNhPSlhiyNQchfJbXTmJOzkopIQJQE6IqXt0UgimkomU7lgTq4j&#10;i3AJgHsI9yYvjv8VFPub3/yN+q5m3H+Gb2emX9SDhYqauC2AnXp8tWx5fBrDTA1MPSIWfmuCxlK1&#10;LN4NePJrS1W3OoVQ1WTtxHoW1pIS3lWnhL35QIAYh7EuNr4ZYTH1ss4QxKpkIhgJhkIp2W7dWx99&#10;AczizwhSi1Xjf/3N3/72PaCdfDrPm0MDi+kH3BbsGFTb8qw4tOhT6JhM+dTngsDh3x0iBW2+QqiH&#10;Q72RzXebKNFleXeA1o/WXVgsQd0fdiiOJbG+MJSCuWiCD7F2LpUSMsG0JDjTwTaje9D0izcj45rT&#10;EvcF6Xt998WoCpd4BCvfOIuGDOH4ka3dyXjMs6mpA3wUgvW1s59fQyoi7ajcQ6msr1fDiubEuCrr&#10;LoA29HdpXaG1Sq24ji3pikf0PTDgcIlMKh5NRpOcFBKSQYljc8F4KtWWHI7eM8VrVYbfW3bi9njc&#10;IS/JN85/TsBOHbSwY/NSIWJdJYAPkICgnBVIi9q/mw/gjWNh9RYByi6to5ba7NCzsGclVgT/L9SW&#10;oKL2ZQzAckRIpqSgPSSF5DipFTK8PdS+t8c9v9gM+P2pCeCHREMTxIynDixDVNNKy2DRZbRo2ymk&#10;IqcgJ2d4UtJCNVtye7O7/gDtVlN6aNn20GKWPjIMVGKFgHZajolHQwbm4kkhIiU3M1KIdJp5LtFy&#10;s6AK+DMLwP+qamcKE+0tiFBt7di0VGAd14iCH31xtbyxsfFo6hqn8ulaLBxeKoKodJq6olVNrG3r&#10;0EtDf9gRPlzarRXEehfmonFsTkLdkOHQnlncopHuwP75uzPNgP+dID01dQsYlJlVdAT8eGrqGQH8&#10;7Ati/o9O3WDVxIROrOD5N96AmU5bvcvphphVgAiNSThW9fSb50lQE7KEeNhZOZJIJePJaDDevIW9&#10;M+Bj//vys6uPNsq9YCUrZcCi/w8BfGuAejIpI9CJxf61tbXd9ZWKQ930QamHFdfSgrRWOfhr7qX1&#10;UlVR3Eueul6HM459O1AuyycjkVwusRns3LDgX042AZ75HXOkE2mJC9Ok9MVlLTfpK/eIxd1SNRx2&#10;0+YWbcNZhWmNWGo8C8rpGvivmF8rmrOwU4jEgxKmJkHGhMQmI8EO/ovCvrAA/F+Ots0XXfhzmpRO&#10;PULAz9CiVXbpWSNdAPfhCp250N6lVZhmztCV6TxrV71VF5tZt3WL5tKhUDoBOFOZkMyz8VDKGewI&#10;F9527h0CBhe+TAA/prH6Fi2MaRmfj3lLu0XR49HCNC7dauKiZSV9pmQ6L8Qg0mwcvDYYzQnBeAhn&#10;nU5WiLbPwKrwzT48c8S7IzELowszDMRqBi36Gi1eKJ3G1GLa/UDCrVVeUvtZpm6H+XZ7zWi5kARh&#10;Kp0K5tCusbWUjHTVXB5tJh5tAbehWTYtC5dPPWaIYav1g8og6s8FohVic1+LsTVkJbPolQMbzwnJ&#10;tBCCQj/NAoflpFykBcJGwHfGGwGPt8bE2A43WkEmRNpGkSLdghhNe1tGmWcWmpeaywet3THWfFRU&#10;v8Gz2HQcWCCUhrycphE62eU2pNE3jYCH75gXwWgRG/+z7TPlPYZwLqaJjEDMUon041Mb+PCpCZXG&#10;u/IWa6d5yd4MWOMdxdYvAk/MZci/MiukgtFkajPR7S6z0U8bbXr8vbqKfpXInm1/lSnfv8+s3l/d&#10;218tl1dtttWH+3WX5rJGO0hyAoVf0269ba2soSb30YpDYwuBSQraPiU+jXMVISE5g2DS6Ui6cVDY&#10;GvDXTYD/xQx4v6pU4T/3/b0s88jNPPRW3OX77tWymzl0PHQ/Mj/1gFYOGKxIUpo6r151a3ckFKKZ&#10;eWgNLWs/0IN0BudBbJANxgUukhYS3e9gutdIpo/9U71Ju/cB3f3KXhUAn3TvM9nV1Wq17C7Dt3sb&#10;ZsBTA2jKQKRPXVZdWHO47Zbxxwow4R2sbPUadYjGJiUhkuHZTC6HinZywD66xGtRPYz8U71ruvc3&#10;3PezGwTwhrvMPLy/et+7795321ZXTTZNgjTuhQa+cRV9fEpvT7NW9wv6dgjgpu08KrM0WrTm16il&#10;g5DYTEkhSchF6SAbSFfXQ7BmMn2x1gz4obKvA67cX129f18BwA/deybAEKSnKIMmMQt4pj7t2LFa&#10;/HZ7wHGr11DewcqJYAqIpRyJ4DVl2UQPG8ssABebAQNKALjnZgCisnd/dd/rLcO3YTPgR6cGSJC2&#10;TZGYdfXUWR3wgiVgXHwzmdYAt34NlknReDwib+YSkiRlUsFkD/Ps5uoBaocmwLaHFSasuFeZVbei&#10;2O7ft7nBrd3eOg1fpcRSi1mXaV/6yIAvtAYsBJ1yRIgmpXg0kUiEgulcDxvpmquHyXoqzeyXbfu2&#10;MljpHngss78HxltmNvbx20fm56lZCTT9mBJpvRljDfjmEQDTalgI8WySnLTBcelIKrnZfciyAtxY&#10;O5CWDcOoLR6GkGX1S104fzyl1UgkG58yj9TeNWA8JkoAB5aCKUEOZZru1G+LuNGHu6gdrNglFP00&#10;Kx0gbgxhxjEgGYucejTAxGj4HG11ZDjIwnJIkrumWSijjWlppjPe8l7zczANl1H1U+QLxCwDsPxu&#10;AdtlsGnklak054QsnO6i8DcBnm4k050B798vN63TRksHiFkkSBs8qz3g5rR0urOGoRTEBqUcIj86&#10;Q86eADdUD3VU2hovw9xv5vyQd7GRhRS6nmehSTevXQPczLQol24RpfE9kWfFQ3EhQnruLBvpScFQ&#10;PTQA/udOuyBth6sWFg2Ab9Ha8IAY9oRsAtw6aLUE3DqVcdHNYArq30hCEgRnMhjt1KlsANxQPdTV&#10;DppGGVOVCClp1aYWjKYnbZwixSFzGYM0wJ8w7KxNWrKolmg93IZpCYlEMhmSpeRmIhHZDG121dkx&#10;pLF6aKDSCOWwug+Fv+2wDPXgKmi3gv8/ZFbNoQvSL+UdB4RJm4N0W9bUquPRDnCIA7ghmZWkeDCe&#10;SvS4MVT4rBNg78OHWBvZ3GVlH0oHZt8dZoBqYXVsetZVlXdMYWvaTCzbsiargWmbaukJBczLOU4O&#10;cmwm6MzgDo+eAHPz9Ym4oXYA63SXbXtl9wYA9hLA91fxh0Og1GbAz6awGsYgXW4I0i2KB1ItWcxa&#10;1K6lVT1Mu7TY2MFNWXE+JPE5SequeadLY/XQQKXBVqFCYmyK262ogL0bh3s2915ltREwJRwkKx1M&#10;3DDNrS3rYQRs2bWkGx5chebX0EYYn8T7jNh4Lgnhisf73XsD/LIDYCwJbQBwX9Vw2b16WGHAvh/W&#10;Ab48RarCq6dIchowZaU2HQ+rTQ/qeHjMuhFGZoSRpGBnnRHS5hAS3dfC9PI3kOlmKo1YN4hJHz60&#10;eff2wodVBX6oKHWAH1PAz0hWMjNpdfTQBBjXaTl5oNvwLBthdCMuFMA5iRMiQdzcker1DpxGwJON&#10;iQJKQvdDGzZ6yvtud9hWuQ9uDerec9cFrQNKKR9jfwezkumyD1kpqx+3q1vdhahyS+urRPZ+pTJc&#10;PBJJBROjgpxL9Lrhl2UbATetoKy1ruC7usthBnyLMstbJA0/0juWdnv9kW66FNAdrW7YUpnHmKXj&#10;PyBVw2YEYlU8HUlHIsFOA+FmGW3wYYslMGqRqPMNRi8XGwGTGlv1BhgAABLASURBVBEimDkrWVLp&#10;vDXvMBKxZWjHRCxEoqkMUEspFU9Ggh22OFgBnh42A75jkRm7EGYAAYPzEk++PHXexDss0/BWqzSs&#10;5iX1Ti+LVwkhbNoFM6wQj0iJVNcdaR3wJ2Yy3bl2aDFfmhqYAp2rafjA6O+0OOSM6Mr67nh1XmpF&#10;wMm+Q6j/pTQvhXhnyJ5OSj3fNlhfLnWsHQDu6kbTc7A6HKBpGA17YMJ0eIp1VsLmhfX9aWqYtkzE&#10;OK8gmw2dQDxSKSEq2YO93sov1FUPx5pqh8bllPebi0MC+JaWhjErmSYBlkMTmoYtd0yrFbH1gGaH&#10;t/NxMnXIRBOynbU7g72adH310ESlVa3qQWs/e59ptmq1OlTTcFmfo6FYDk18eEWst9Oq9ZK1YaAn&#10;cIm0wLL2YAQKMjYTivZo0/VbtRqptLoGTEdlG/wHmYm02RtaHoARq0MoDh/TrNShVlKnpdbWRKOW&#10;9fmGZM8il0hkBCAeLLKuUI9c2s7XVQ8NbXjVXrNurJY2GPeeLeyGr/eBi9Q3c6EcRqgHJA2bG1ot&#10;mPRWy5ilkUvrC0UGpmx8czMUDQYlnk+kIs133HUAXFc9NFJpsoA9pXw/jIC9e6uO8sNDYFp77jod&#10;I+DLhHdcbayVrH0Ri8OW+6UJ17Keo5MZHJuM5OKhXE6WAW0u1VuLp6F6sAT88CHWTAh4v4L18L4b&#10;HK3+KaT+Z5hThHeYa6U26251Y7zqxEO3rV6ITsynoVQCuw6CaSfj8XRvcbqeTFtt4WEA5QbWDwD4&#10;cBUA77kbd16qgG00Dd8yd/CsaAe9M2WoVUJQndgqapGZOADmg5Id2FbQyfLJHs9oaABsRfbuV5h9&#10;YtLufVD2ngLqLu/VmzRpeFDegZNSIysNWS4bY1brQ3no3jTrS4X5jE2meB7+jbJBwc6l49Ge+rSs&#10;syPgffdq9WG5WlnFgmnPcZ9xP3zotlkABk9u6OCx1ln4ZhsX1jJxC2dA75dCJCiGnEHIT6HgZm+3&#10;/9ZVD5ZbeJi9bKX0qHyY3QOa5XiIGyGq+/UmTTo8YNi3GscslrGWtDta322p7iAeu93KOPh0VCC9&#10;niDH5SLRRG9ePPra4JbD1rWD0aa1ac3ahjxMAdOmtLmDZ1nlURducz8tPeLB+rWEo3E5bEqn40F7&#10;blMKSb318czVw/hfjlgsXSaAn5Hy35yVLC26Pz/U/qAHNTFZWwfp1XLxRCIZTSaCubQzCfVTT+M0&#10;U/XQuXZosUIyLFW78KasZFnk0TW3O61FrYktOwfayWu5aCIXz9jTcZYHV072Avhjo3roWDu0WuEB&#10;trTULrxpFm7ZqKFW2fZgC9WmrSK8emoYl9tMJ8CugWfxyURiswfAgulGD+vaoQvAZDoMRAt3Jhod&#10;POtAS6ra9keX0N1aLRLTFh24xINQOcg5mZNCiVw3e6Wp8Jz5zhbr2qELwAMEMDbysHDSLdo67HSy&#10;aJTWiYlu4uMTUjzIScFcJhPKCcFMdwcXsHi32cC/GT0eq9pBB8WYtj40PGSj43DswptrJeuQRWyy&#10;wwlTlHu08AhKL5OchGVEMBFkpbSUSHbcjMcKErlJdOAfDMBWVFpdQXl1tYzNjnKLhgcALhPe8Uxv&#10;aFmbJLXoDieY0j2mLd4A+/GsTMpC0G0myrFCMrjZodfDcvJ5RAvye8OkJ1vvhleqVTdwS2bV3Twe&#10;Jrc74L/IO4wNS2NblgomFt0Wrk2duLCWfR7KtoQc3izMp5J486EQzCVybdt5gnyWoAXMZ//R6AC0&#10;3P7PQMFgW7UB4OrDbDNguld6g5T/EKTVs5ssc5KIMbrzucs0FVsXEGpVnEjI+IEbQDuEdEQIWpzM&#10;ogsvnadwB85nBMFUPTTNHfS/v1plVhGwzb3hbt7h8Yg0LR9BGjYFaaiErT7JG7lh5yPTGKY199C2&#10;AsQTkWgqKETk9KbEJgAya7fsUjuFBWLME2fxhnk7O2gAbrmFBwDbqjgm3vc+cjdt4sEbWm4xZCs8&#10;Wreu4JaL7eJQPNq8tCyKtamalI6C69rlzWhQcHJCkI1bVxH8eQqXnkTLCnZT9dAS8L67bEPA9xW3&#10;8rAJ8GUC+BmyrUdaf8dl6cGER7tOm3ZRtPqLpA3AWw0gNH7JBkNxKRWKyzxasxSJb1oPXj4HvBPX&#10;ZI7CzZydMk5AaD13YKruLAImYatp4HaA2/+BWUIafjZFiSVEWCuDJlP8QdtJlA9RWh6/TDKT9WBK&#10;nSNyQKZzrD2SBGu2s6lIIhLJNNuz8xriPY/H0zjt3AL8NPVftbzUhkoztr29R7b98j52ppsADwxg&#10;w+MA07C2Yck6B2s74XUZNL0XUy+UfFhyF0q3yL0tTlC0nIwKUijCBeXm3MQSvAv07CkZlW0C3JZK&#10;q/d22GxNgQ3TMNb/t07Bc9RzS8Z2LBXc33C225C5KD537twZlDlVSASyZltqNy9ITq6XQqOReGJT&#10;cgZHG9vyTg6z0QQ94J7VQvW/aoCPSKUxUGF1CGlY2xjeghVqx4dpUjcgZj4cIlK/5BaZidAXVsb7&#10;aO1COmkPRZGI8I2A+RuIl+RJViLqnbi2YJDpjoCZJiG/xawEddIXj0nMEuinjFgvs07BDRWE8TGd&#10;ZpO0mrb2q3GLzQSj8Uw8HeIkMlVr2uEiId4bHMFLtbsAvEwftrSpHVR45Y1HVzXBW27p75+RGzzK&#10;X4BZPyM8y5pzGNtDVbyNbTzm5GAz4lbXjny6A8vG0+loNG7n2BBv5xpv5+HOYrxCk+NlgvesE/dJ&#10;zGuAZyxrB4KpvHH18sHAKXKnuyrk+1sHl68+OhhAKr3xxSPtPItly8+obzpmxSIazDUhttx9TD4h&#10;lXQCuFQkks4Fc05y+EHDSxfQiMmci+r3BoldnD57sGzDA9irjwco0oFmQeRTZBz+6AssmKY4nh+9&#10;6fFbiWdnVBPB7rSmW82IW6lYvefDuZmI4nbTTFBq3NEjfD5A9xOx/DXEu0BvgpH/oGu4cQsPAQuq&#10;/GLq4PHlZ5cvHxBwdfIPqvzud//p97/7Xe33//nu3bvzJ058achvUb4i8umnn75588nTp99MP33R&#10;6iMfzjQibuXF6jlEQgLPeOClYHIz2lAUy3i8F/6OOz+h4WWlsxMTWtCaNLNkgvYANfv4UVkPUvAr&#10;AvnWlxeH62Rm5iL5/9gM/DtilnGTHDtGvlz8RhprdbIl04R4bNvn0z/X3SyLEh7WJgcFgec5KQi1&#10;BCeQEznooTpIKeloXiaxCz+6UsCwPaABnjHDtQFaiL5TV9Wyn8QsDFoHBLDn1dOLTXemdikzb5xt&#10;elpkeoiHzoGQ40RGXcXbt7e2nqDcBNnW5R9foPzhH8kBaH/4w/xnIM+fP79372M83I7FhbKqaQ8Q&#10;xktUPTClLWRE25/EMBuPifGeekab0OVHzx4fTNGYRcO7p9//6rd95OCinvF+zDqH2h566LIPzt/F&#10;M73U9d/7+mMQdIhPnk5P03cBa7mIp55NTqpnYeGXi0Qm+05AOc1nABxpRuA3A06opahpX1vQfFil&#10;0qDcWxQXNqqYjWcHdRELa+gbpBTy+1+d+O3TPt1yu8M7eW+UbX8wPvORi32Jp7jR9V88RkRzi/bv&#10;Pj4y8s2Xft8c1SbhHAImJ8yW3A1q2kIffRNSO4A6n2mRaarMPLp8yhynCFiZ4/jB79T72yH4ioVX&#10;ryA2ffUU/9pIJ9iTn406Ox23DIj5F0+bD1Vpg3Mcz8kaGZn+6stXeDzCnBqjMSch+yCmja48IPPs&#10;6FMV8D9jVLqsA5x69syMdmJiAsHSYzHnZr4FrHrAVPMOQP/yt6/b450HvB3rYea4i7V/2nxAgQVQ&#10;Yl5900+/+u2XJ16JfrIo/yJ2iGDNn3OUXpLZAIunISFN0IYt4/9ihktyrAnttfMLdn2kwc4dGxn/&#10;9jsCtD5X+P1P2+h4fIYcwtbFvVHHXU7hefMZFA1vNw0wX70qiCK94NoSTvx5jiiWHGNGNC2xFDjJ&#10;ytrs4di/XG5Ks6odn78h1R14ys7NUHf56tsT371a1BMlHkbbBvD48AvO2d3n0zCnXaxwd6atg4y8&#10;8tdfcT9qYPHE65HhOUKz6NBnAk99sjv5AfqVlc+r5dLwvzfDBTv+/IbMNx4poI/RqUWNXKSpd+Zb&#10;+JNftVzksWk8GrTLD5liroCOX/Q1H0NhBmx4kx/P+X114tu/vL44AlXBHMuiQrFPkFGB49cMsfCp&#10;f9cAN4EFO3ZaHbjGv5xsYha4gu/aAb74dLDFNvgWiIeAF7ULXajhb/teT09Pv34Nl55cdPrHZ+ZY&#10;YsGyasky0hCgXRzod2Jg6n+pgP+tESzYMW8BF016cfHVd999d+LEiW9BvvrqL3/5Bv7qCNh2S8AX&#10;3xAaP9cdXBspkIGAfNzakUHD/hMj6klvqlAdTL5gCc+C5EuyE96deQ2zshNy1MR5dauWCniCJloJ&#10;D020Aktk0GcYkyHEj1oAnvmYvF07xtGE+KSdnEvZBnD/4gxqFbT8l78AWYeLDzo48d13c6wOFLLw&#10;AN4zQC2bnQB6rZZLw78HqJ+fB6wc1+mkpjnrCgYB/9YSMNANfF1vH1KLBXKb0EV8WOxvuvT9SDw4&#10;MGHcmI9B+nMALFOXlieAeai3ic9ckJwskIpuxum9Ap78jMS9Xj/qkTkJ5aLw4rV16CKArQsp1DDS&#10;DWrKEJyRaIJLs5kJYF9qyJ180fWnhrGDvQGevDtKWnLdf36YhhgLZHbwE0sOogK2qLx9c5xwHkof&#10;qD9Gr01NnR3lBBl+XBaEzNRURlBnD5PkHJ/uZNBnVeG3AAx0g6dDkMGeP4SYNkGsQxdNSycujjcL&#10;cG+MxMjB4cvwMXqs8jj5Mn7MOIS3e7H4I+MjJ/xWgMf7Xhhe0vvHLkOB7LQOXSrgEUt7/zHEGjDQ&#10;Dd4Ycjl71zHuU3OOvmwOXT8TwF/WL2D8zWDdUK9Xq9Y+cFl4Md0YukYWf46Aj31Wf2bzUG+fQqx/&#10;wDSErjcNrGuk8HME3DfzyYu65trQXA+H0EFlbKSGxtvZR8SfJeC+8cnP6nI7lMPdIjbjdY42npTU&#10;HvCwpRi/b3pm3YvqH+sNMCj56QvznfqdGwAa3usm/TanpraAh//b31lJ33vad3dUGMN31F+8N9z3&#10;J/1503Xv8qceAYOSn7OmUN3dB5gyzDkT3sFPmuqm9oArXiuZHv5Aod9V1dbM60Pyo/LB677hXyna&#10;8/6oFlTk2cr71jqmgK0XMPPNy1G2N8TaSdMovBW9bA/4A6vPhfdO9w3/0Us/qaVCEL+ukOd5AS8A&#10;9upPfG/YeBfvEQCDku+xxoe5d66KGXNH3ioLw1u2BVzKUlERqD+BqWqIvR+gR39AfvD+EdGbAKuX&#10;4y0AQ0E8bVJyJ8RmvOzovHWJ2DZoTVP5Owro1+qPBIWG+O+H1W9VC1YBVwnIXw2/LWBQ8tdOYyt1&#10;28LJNEd04gH+1m/YRVoafl8FbF7y8N+riN+n3wDyPgNw+AOCMnvnrQFTJXeD2Dw3bdOvPSpgHXHW&#10;YcarA76TJV+GuwLc/6rdAkDJg5qSXS3b8Wb92l9806qtNX1kwDpih268ZsAXyaPevxt+e8Cg5D7d&#10;k1v1LxmbvhPAKbwcbtUUHJ/2HxkwYNM/V8tAowEefl0lvvz6XQAGJX8sqTnZGjFzUv8gr/at6bcC&#10;/L4O+FfNgOmrIJS9C8BQTwzfVRvdVohJ605LR22HD98cHfDwr9uZtG7K770bwH19k59K1JObm3om&#10;vMAm246Xjg5YzT/hbD1iA3AfjVuVdwW479jFeerJjYixGa2xK6mZTb4bwCpe7x/f99YhNgGmUc37&#10;63cFGJT85gVpVNefi2fgdVqySbOMHxWwpt8PXusJ+dcm4kEAA8UmeasDYNx58cqqqab11kxts4uT&#10;86SEMiPWP2e5FZt8F4A1vIevdWapPm4GPPzf6LMcbQBf/B//EeR/vv4G5CmVT6i80eRTs7y5R4K1&#10;MU008DrbDBzeErBGmKukPlRrB/oEM2Bz9dEK8Mz86NDQ0Nho16J2QoZUxNrh0hiuvp7U2q2aQagy&#10;o8vkN2QvT4+ANbzZP9HfTFcdOuI6wH3T2c6Aj/gxr3TgZOC1S5/2TYORfIImgftZvv763r3nz3GT&#10;zmfz8/onF748d+7c9XP/vW1kG36flLiKBnj479WSV8MwfCdLf6H8alith1XAw7/WquNW9bAOeKhn&#10;OWlu1+G232ZrQKFTAF4VFl85Nt9+Z8Sd94jou+DfU8Uw8Tvar7Qn/6nxucarrQEPHe9d6vD2Io2H&#10;3DXruL4r1dTRqutyWT63ZU9LA+w62bzPuJPYjrs0bbu6kq4B/4BiAtyiDDqKnGyQD6mc+aUD7tUk&#10;tIbILxZwr9dHA8zPT/YwA3y3MjnP//iAcVv8TyXaCv6fAcz+NIB/evn/gH8QwPbBn430shdLk/8L&#10;JRTFfJ4nja8AAAAASUVORK5CYII="/>
  <p:tag name="ISPRING_COMPANY_LOGO" val="ISPRING_PRESENTER_PHOTO_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FLASHSPRING_PRESENTATION_REFERENCES" val="F&#10;nhạc nền.mp3&#10;C:\Users\hoang hung\Downloads\Bài giảng Elearning khối 2 - năm học 2018-2019 (Web)\Bài giảng Elearning khối 2 - năm học 2018-2019 (Web)\Tệp Nguồn\BÀI GIẢNG Elearning khối 2_ năm học 2018 - 2019\attachment\att1\nhạc nền.mp3&#10;_blank&#10;|&#10;"/>
  <p:tag name="ISPRING_RESOURCE_FOLDER" val="C:\Users\hoang hung\Downloads\Bài giảng Elearning khối 2 - năm học 2018-2019 (Web)\Bài giảng Elearning khối 2 - năm học 2018-2019 (Web)\Tệp Nguồn\BÀI GIẢNG Elearning khối 2_ năm học 2018 - 2019"/>
  <p:tag name="ISPRING_PRESENTATION_PATH" val="C:\Users\hoang hung\Downloads\Bài giảng Elearning khối 2 - năm học 2018-2019 (Web)\Bài giảng Elearning khối 2 - năm học 2018-2019 (Web)\Tệp Nguồn\BÀI GIẢNG Elearning khối 2_ năm học 2018 - 2019.pptx"/>
  <p:tag name="ISPRING_PLAYERS_CUSTOMIZATION_2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IK9SlBQ06InHQUAAKMTAAAdAAAAdW5pdmVyc2FsL2NvbW1vbl9tZXNzYWdlcy5sbmetWFtv2zYUfi/Q/0AIKLABXdoOaFEMiQtaYmwhsuSKdNLuAoGVGJuoJLq6OM2e9jv2vr3ufX0csP/R/ZIdUrJr9wJJSYE4sCif73yH50oeP3ubpWgjilKq/MR6dPTQQiKPVSLz5Ym1YKffPbVQWfE84anKxYmVKws9G929c5zyfFnzpYDvd+8gdJyJsoTHcqSfPjwjmZxY83FkB7M59l9GXjAJorE7sUa2ytY8v0aeWqqfi2++f/L07aPHT749ftBK9gGiM+x5h1DIID1+2APIZ2HgRYBGvMgnL5g1ongxTCxYMM/1iTVqvwyTnofk3Bqx8N+/3r/73e6UXYQh8VlEPdchkUsjP2BmOzzCiGONXqoarfhGoEqhjRRXqFoJcGYlC4HKVCbmRaxgIa9FlzInmGHXj0JCWejazA182B1VFNf3DSyvq5UqQF2JElnyV6lIjE4IG/N+XYgSVPMKwgrBX7WS8EuVcZkfdau+8L0AOxGez6MZoRRPYIPZzihAOoC/ktUK3iVC3QcVV3mqeIIuCwGAAUV8vU5l3PxS0nWhGc5Tft3JIsQXrj+JWBB4NCK+s12xRiRPkFNwbexAlBBTEgJAwUtR3EA2MuFuxBFO02EIU3cy9eDDNIWpXK5S+FRDecwJRMJc5F1SEKkkhDin9CIIHb1poApxtOZleaWK5CBK9/3ZBez6dgCJYLM9cKYxtsAQHxJKWFGIuOoGA5bYxHebV2AqBGDETD3QKZXVZQVpk61TUQnDVmpTeGxC6pW4VJBfqeCbJvZBu0m2zjD38MK3p9GY+fB1TMCvHq/zeNVTDpLzs/mxnw01hMl+zHdyatGicfACqos18oMhEsEZ1MGzIRIvCYVNJrRLxsfn7gQbL0Hd2xalbdGLua4x6TXicQxyOpo2UtUlrOgtgdJkPFIeDVNDyfMFRLGLvS/U1gYVwsE8LeVGAI8iEUWnIij8NnF0Uj1fuD9Gp9j1iPOZ0OPXKFcV4smG57GAYIu59uk1vEtkYt7psDf639TyV8SrttTfa7uE75AX94byOWgsX8gIXlUiW1ddqvWGtfRvwkKn+Bcp9DH9ZvqpTXwcusHX8UwpszptOtCt/bNjNtRHnSRuuVP9vfW1mdCm1YxdKFhjqfpLEBhxdDuFqSTtLzXVRI2yKTDvL+f6pyAzbzodtEI3vxzA1Q9aAF+hm2LQKXjFMKcwHGXQt/rLnoPVB/TPdYvpL39BxtRl0KcuxKtSVp2aTQXo3ZFNAbh5K96bcg/aE3OZB5R9AFy2E2SJUpkB/6QH5mJGtjvQNJUDSy5UnSamYKTytWkssLd1Jj6dny8LlZnVlJfbhGka27PbsGiMCxul8wET2C7ne/tnL+Vv7iVKcAiDj419W09Ltq4PaU8hSB+9FR6j22EL8ijjVbyCBn6p6jzpCdQc3BxyigGstZkKXsSr/377syfGR0yaVdSu/jAIRI+BUHnJDuwnX1Wi/GUwiLZkh0Gb06J4W3UCMTw+JDBZSRSv/vm7j2B7aN6Kzt6/+yNGqf7fKe1CVH+Vwylv2mOmMlg66tYLSdMGAWYM29MZ5BU1aaTqAsbPIQgzHJ5BbTQHKzCfF6+hsDKl0kEoZvt1QFfDtH+4u6irVOZiiOzt2po2mLnzCDuOuceBZIYz+uum7ydwSIzbC51ULXuD2VPsQ93+CE8kshoKGBKyu6jRFxHm0O8pri/FemS5aZXbqgiFp3n+UHY2n3bO3VNprtOOH+zdrv0PUEsDBBQAAgAIAIK9SlA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gr1KUIz0pB3jBAAA6RcAACcAAAB1bml2ZXJzYWwvZmxhc2hfcHVibGlzaGluZ19zZXR0aW5ncy54bWztWM1y2zYQvvspMOzkGMtO7Mb2SPIoMlVror9KdB2fPBC5ElGDAAuAcpRTn6P39tp7c+xM3yN9ki5Ei5Ys/0Bu7GmnHU/sENzv28X+YcHy4YeEkwkozaSoeNubWx4BEcqIiXHFOwkaL/c8og0VEeVSQMUT0iOH1Y1ymg050/EAjEFRTZBG6IPUVLzYmPSgVLq8vNxkOlX2reSZQX69GcqklCrQIAyoUsrpFP+YaQrau2JwIMB/iRRXsOrGBiHlnKkto4wDYRFaLpjdFOUNTnXslXKxIQ0vxkpmIqpLLhVR42HF+2qvZn/mMjnVEUtAWJ/oKi7aZXNAo4hZKygfsI9AYmDjGM3d3trxyCWLTFzxXm+9sjwoX1rlmbHnm6eWpy7RC8JcKUjA0Igamj/mGhWMQGE4QFeNygBJl9YWJA18MMVCvhRNBU1YGOAbYn1V8Y6C877f8Pt+p+6fn/RbuanOiKAZtHwnzKDVPPLPO93AH5wfB+3W2qDAfx+sAXK3rNf3B34n8Pvnb5vdNRGP0eK3a83WmphT/+2gGayrqVNrrwvpHXc7bpjjs57fbzU7786DbrcVNHvXqFlSLqRfubScyWXMeJmpxXw1cZYMBWUcu8eNpNVgsP9wqsYQyAbD8hpRrsEj36cw/jajnJmpLTlsUxcAaU2nEJq+LaeKZ0vEu6bLCdEwrLGiWHf3i1p9s7e09VKu/Xpbt1pZLrpXL5ZGPrP121u7hfn7O/ebf4ehZWoMDWPsSmbeVBZX5lLMImlo2ARbHtzY5ijjfJClqVTmui8tLhZG3EFTHkmxFHn7TIaSR4XHIBlC1KEJLPTywQUTDZTc9sgIc5SjL7spCDKgAs8PZtC/YUGgs6E2zMzOjcaVdE0xygny4QEHpD1Y8XcYU6WXkrIIre3ZYdUXETlS9BIPpdzl+fJd4j0QLmLHGF5uQwzKRdxXVK8hSWqcOwknmOwugqcw1MyAi+gAgCRSgZsXIie5/ryhuAi3qboARQIpuZP8qcx4RKYyI5xdADGSYB1lCf4vBrJ4epORkslsFScMQzRH68mEwSVEhy6KzlBFkiESx5mUg8k1/JCxj2QII3QZ4UAnmGe4znTOv7kWcUq1vialcxtf5Gdms3Pkv39hN0ijCcV5Yj1ybBqQpOZJ+OmUCGnmOHRHSDNMYxuUiEWzdy5723x8GIq+hXH+QtFY4tcsyTj9kvSFQxaonzDkT6NlncA/aIGz2phOZoVui3dGjSXOMCQ5J74I8cxhIgNXwpAKIgWfEhpil9K2bUyYzDSu5A0ip9aPtzDHY5rOnsZ4PqJGFYFyotzafvV6Z/frN3v7B5ulP3/85eW9oKuBsMepVZdPhPV77wXOyBt3kAdwd8z6D6DunPidcY/XuDL9OyNvuQM4Y2/eBJyBK/eBB5D33ApWsA2pEttAopWA3n7jc4A3rdG1etD8rhmc3UIwy+rVia5cstPm7cPnbAj/p86e7c+ffg4Jt79dqvybmJEw/v03F9mg/8evnz/9VHca6WonTn3LH7iIdbouUt13joOhndR6C1Oakwl48o7zkwTPXs4SnG2jZ+ujz1C3/47a+9sXv7x4n6b2HhXq/0bP+9/tjm7Pn4rPZEvfxYrvNctfhu2bhAmWYDDsyFd8Tq7u7myVS7e/2thAtuXP89WNvwBQSwMEFAACAAgAgr1KULwwnFtHAwAARQwAACEAAAB1bml2ZXJzYWwvZmxhc2hfc2tpbl9zZXR0aW5ncy54bWyVV21v2jAQ/t5fgbLvDete6KQQiVImVeu6akX97pADLBw7sh06/v3OLyEOJCXNqRK+ex773nxWE7WjfLQHqajg0+gmSq9Go2RVSQlcL6EoGdEwKisJ80ppUUwjLSuIYgcTTMgX0JryjTKaWjei+TTKKq0Fv14JrnGvay5kQViUfvppvyS2yEssga4N5azJCppjJvYbQvFnfJsY6SOsRFESfngUG3GdkdVuI0XF84uubQ8lSEb5DpHjH5P5ovcARpV+0FC0fFrcGhlGKSUoBcal7wsjF1mMZMDqk8b2G8hpjno/+hPaniqqLW322UgfrSQbaCf5dmakH89x93ZVJkbeJ2j4pxH65cZIL5SRA8gPbS7KqvxIj5RSbExC25z7sZGLHCZIjtdvOMEEZA66WAXFaI5lEDJ3rTg20gf2ufx6byQA+Z/hkEjM3ZaCPZsinEwP0yEZg9QMmSSuV86mtuLtT6XxMkG6JkwhIFQ1oGeM8JlUqt6mrWtwf+GN8jwAeUWDeBWsKmDu/A2AbX2Dn8/v7FwJ/TvqAgcl7L0y8LBRNsgnTOsZMlA2yBdTrT+cHc7gpxbHqfvhjvhivp99tAInuKzzVa9qqznp0dxyFRztFTWmEDmktq2WtABTtSS2OudSfOZTwsmebojGt+m3wWUHG4xK4hOD77Tuvko01Qy62s36iBM9rJddX+5G94A0sbn1SOO8n0YFkTuQSyGYikaeF76c5wwzUfG9A/nA1yLgWMf6SFxoUEPBwt2ToXCiNVltC/SpL4QkDnKQxN1JTvyxXdnnVZGBXGDRKKi6BG2lA27pZsvwT79SeIP8hNFjdVS9xf04oce2DBS+B4DI1fbYAW7lTEXFNGWwh/ruBwobc19wicIu7Wu4mX6EtQ5uiVcMakk/KZpeaU+QQN+Bf0WvWhufWC53vSaZsnG17n09ghtXWkO5nmWmW8MxZte+lVobo70rf1iqVjJJpcWLJrLOZbP2sZM9zDgt7JhAQ3B8h8VxmBClz4o11tk60zcumKfluNmxKzssfRQzDNObLoq1nE7CJd7PdC0BwilolVfBnP4Fh0wQmT8dIa3B3WF2bIwRnzY7VHEcF6VO4kDlinMsA/7Gfx/S/1BLAwQUAAIACACCvUpQZYzRmc8EAAB6FwAAJgAAAHVuaXZlcnNhbC9odG1sX3B1Ymxpc2hpbmdfc2V0dGluZ3MueG1s7VjNbhs3EL77KYgtcoxkJ05jG5INxV7VQvRXaV3HJ4PaHWlZc8kNyZWinPocvbfX3ptjgb5H+iQdaq21ZPmHMmwXAQojdpY73zfD+eNwKwefEk7GoDSTouptlTY9AiKUEROjqncS1F/ueEQbKiLKpYCqJ6RHDvY3Kmk24EzHfTAGRTVBGqH3UlP1YmPSvXJ5MpmUmE6VfSt5ZpBfl0KZlFMFGoQBVU45neIfM01Be5cMDgT4L5HiEra/sUFIJWdqySjjQFiElgtmN0X5sUm4V86lBjS8GCmZiehQcqmIGg2q3nc7Nfszl8mZjlgCwrpE7+OiXTZ7NIqYNYLyPvsMJAY2itHarc1tj0xYZOKq93rzleVB+fIqz4w93zu1PIcSnSDMpYIEDI2oofljrlHBEBRGA/S+URkg6dLagqSBT6ZYyJeiqaAJCwN8Q6yrqt5RcN7z637Pbx/65ye9Zm6qMyJoBE3fCdNvNo7883Yn8Pvnx0GruTYo8D8Ea4DcLev2/L7fDvze+btGZ03EQ7T4rVqjuSbm1H/XbwTramrXWutCusedthvm+Kzr95qN9vvzoNNpBo3uFWqWlAvpVykvZ3IFM15majFfTZwlA0EZx+ZxLWk1GGw/nKoRBLLOsLyGlGvwyM8pjH7MKGdmaksOu9QFQFrTKYSmZ8up6tkS8a7ockI0DGusKNY3u0Wtvt1Z2no51361rRutrBTNqxtLI5/Z+q3NN4X5u9t3m3+LoRVqDA1j7Epm3lQWV+ZSzCJpaNgYWx5c2+Yw47yfpalU5qovLS4WRtxCUxlKsRR5+0wGkkeFxyAZQNSmCeZfty48MsSk5Oi8TgqC9KnA84IZdGhYIHQ20IaZ2TlRv5SuKUY5wbMADzQgrf6Kg8OYKr2UhUUsbZMO930RkSNFJ3gI5T7Ol28T74JwETvGeHIbU1Au4r6ieg1JUuPcSTjB7HYRPIWBZgZcRPsAJJEK3LwQOcn15h3ERbhF1QUoEkjJneRPZcYjMpUZ4ewCiJEECydL8H8xkMXjmgyVTGarnGpDNEfryZjBBKIDF0VnqCLJEInjS8rB5Bo+ZuwzGcAQXUY40DHmGa4znfOX1iJOqdZXpHRu44v8kGy0j/wPL+wGaTSmOECsR45dApLUPAk/nRIhzRyH7ghphmlsgxKxaPbOZW+lh4ehaFQY50eKxhK/ZknG6WPSFw5ZoH7CkD+NlnUCf68FzmpjOp4Vui3eGTWWOMOQ5Jz4IsTjiIkMXAlDKogUfEpoiF1K27YxZjLTuJI3iJxaP9zCHI9pOnsa4d0GNaoIlBPl5tar19tvvn+7s7tXKv/zy+8v7wRdToBdTq26fAQ8vPMi4Iy8dum4B3fLcH8P6tYR3xn3cI0r474z8oah3xl7ffR3Bq5cAO5B3nENWMHWpUpsA4lWAnrzFc8B3rBG1w6Dxk+N4OwGgllWr050lbIdL2+eNmdT97Vhc/DfTZutr19+Cwm3v13q+oeYkTD+608X2aD39x9fv/x66DTE1U6cOpXfdxFrd1ykOu8dR0E7m3UX5jInE/CsHeVnB562nCU4zUbP1jmfoVK/jWq78W7H7iy3vECfptoeFNxvuK/97+lH8XT+VHzuWvq+VXx3Wf7Cu4Hry9/L9zf+BVBLAwQUAAIACACCvUpQLpd7hpwBAAA/BgAAHwAAAHVuaXZlcnNhbC9odG1sX3NraW5fc2V0dGluZ3MuanONlE1vwjAMhu/8CpRdJ8Q+YbuhjUmTdpg0btMOaWtKRRpHSWCwaf99dfhq0hSIL83Lw+vYbfzb6VaLpaz72P11z27/7u+dBqRZvYBLXxctekk6M6LIYFKUIAoJLECWu7/u5b8DETNm0pkm6w+yNTU/hvTLlAtTx1XEQkc0E9GWEe07oq1iiX+8yrZVbSqqtTlZWIuyl6K0IG1Poi65Y9jFi1v1AgMYl6BPoFOegmc6cKuNPDjeDSjqXIql4nL9hjn2Ep7Oc40LmbXln60V6OqFzzdA/2HwNPbsRGHsq4UyTDweUrSTSoMxsM17P6aIwoInIGq+fbeOoJ5xs6CAXhamsDt6dEVRpxXPodGl4YjCx2Tl1ejmgKLJWVjZDXFzTeERgq9Bn2OFaqHOeIFKY04daaDPfYooKpBnhcxPcnRYsm3rnpsYvQR1tv8q+hR15tCM22cK5l0zDK7ZLHZDy7bpEoImJtro/TZB4rdIDhGzkxEQI5o6Nqe8o9hw1ND+syqb6znoCaKopmeXcWt5OiurgVKd/evUMYNUnb9/UEsDBBQAAgAIANisUU6vKnf3BD4AAB9wAAAXAAAAdW5pdmVyc2FsL3VuaXZlcnNhbC5wbmftfQk80///OGORm5YjMiWaT3KkHIWJpEMiHcoxrFIxc+S2sXKVYx2SIkcq6XAkV9hWjpVydDka5ghlrmEbZtt/OtV3ff+fx+P/+D/+j//vUY9H1Pv9ej5fz+v1PF7X+5ytjZW4yAoRPj4+8Z07tu3j4xME8vEBzgkv4T6pcbwwyv3F77/Pypwvv0npM/c/gh5b92zl4yvCis67cVvyLfXZcdifj0+iZuEvPxF59ygfH/Lxzm1b9we7jHbBCtZYhUB98OoufNp8Lwy2rT6YnHZi/OaJil0PxCFrmlYnJBcKrlqlv3XJC92lKVceaCdIpUWqnFgJ3PrIPCm9fbu0imMKJ669SFf3Grh59rb+wPHjT8LY059Dh/XeXKz2CD3+5J5p7qkMJGO6syzPGz9Tp60P5cw2G4xXTTXVNZOQ+FErsA6BT0Bs0Y+WQsy+fqtqcEAEqrJgXnUMBBDeKu8ayb9k0Y/nCJVhjl+lMLAbxXDGmNXkYaHtnRGF9W0zGxZhI+SJb5OQKmOyhyLYVioqUr8hcc3SE7go1DkEF5DJtV9rk4HV+OWtK2vJasnycQ8o89rGu8Ubn4OH5jiGiRd13Rdhwfgrxhn34PzxcUNC135FHokJWCElYribcG31Yu4IBBsBakAgebYpSH7nqW2QC6ddb/tQrHsT4n3dfgCfaIy0VSk7nB1pa9ZH/EU6hvZZ9gLmGBshXMnpN+xBm7WJBdRj3/qzX1Eexhir+zxGJdubIguaS2qvAY69KqVRX2rjw3UztKsmnj3tDxlouNLI5anjLBjvOQLHB7KUKGoZDNR4GPkFI6QcZs6fTei4uJJJ7KF2r/nZ7ytdKWBPrOl0dnwm5F7fkBKwNx11KoSkZo6RL5bPRWxtkuMqN4c44ZRtZoycPceS9B8gE5MqbM2K8h08FgtFQGyb3UGYvLZIozNwqCjaURIL+wcU58t8bmU6uW4QOoGRdAJ9IApuIZqiGwxji+xdLthBfAhgTjLmUWLyIhFjOpfEZJslBDkXWu6Y6JWMmOmW7jKUcbY2ptYuY6DBzfZkxkSN5HgVss0zZWg9g0jZftHxPHEynVo5o5H7PGLUExbW7Pm+7jioiSY93E5Pv3NVBHhznMxhM/C563UPvtaWFn7Hxb/byxFwNtjr81kZPkvwlaH7FpgZQ3Ol19rYjiG3tnIEZRzBbeSIWM/Gs+VrcczYbEJFfRdRKErS44ZZk5FRyFhnfAV1E+6bBn3uYtwwLufvQ5b0G/WzIfUvp6wwDiIlT3Sw5CtkK34F0hWAccb97sBdECnSVVRcmxb/tg6s33C417I6r5CH7bHBo+1abGhGrvFgstWdIBpjX7aZxgUKAFqvAYh0g9hi90zbr1Tf5qtcF9SVsRkUxxyOdMuMLUcaelfOnXSE2AIS+yAuZaVl4+zNIMOhclFgFMB8sdHuU4C0gdoDN1aHJ2fhDJ2UMOst3VGCFVrsmxeUlC9qAz2XrogBhqIuliMy9bBDnQffWUkrMe3G4bNBS1WbUIFmXXQ1C8yJQ84tVkVghHIM4BinwVKYgusOFD8nI1Lr0Aa2k5/SGZrjq7FVyaiMMqKxU/jgI99p0eTLk420eHsU67/mzI9hDs9Kp8OSjNssXee1zj/arBPHKdirhh2Fp0G2UYpFY4DhzndtjOxdZ67NILBLY4ucjdbjupv91LeCmuy86vVpdjR/BZcNoDj9ZJUsCeFhXBI6Dq3hIVgbLG6B6XWoo0vr1wYGZG0YdGsqEeZak3GQMdpQ6xgstxNWRnHq1wJJiQgDF43pHceytEr7H1MgG3ZfLB/9NFLqvvlZJGT1y7xuu2DvLfZZoLnYGAApaYZ4DUDTGKw8z/LbNVtxFnPbAuO3ZDsqcPtKkW3yG8RC78QA1AQhbs2psXBzzBwcTOMOUxhxjByQ/dQeW2lLAFw4xW94aPNwyJSSkU5K/aWv9j6/hCt7UDJNmpRn1U5RrbC725ZbcvVtxcvXzPICHMQNxKzBSoo1g+RNPYoOn0lAwJoNpispj+fsN8M2gyCjBQU3dIzX5Ujs6cNpZJt95swgUUc4ppLEKMDAg9hQpVi4MuZ9PpOBYhI0iM4QFS7ri5zWhQZCaQ49oPdQ/gmYTaN2Zht2tdb5l5PMYGvUGmiSzdW3c/34ALcVzYdh4tCx+9rosoflCa7ZOPZW1HYLJVYB1NxW5GPv5zFancReBUGn1k3ABooE877WmRzJYZwCnVYqyhbPLGAzuOTEAOosEfck+OldsFjAkFJQdiRQ5T3AJ/9cy9Qg9KZrQqLuV5pQChC5u/Hu99nbIw13OWtNHIoIcEKBoGPkQBDeOJDUT5+9pw1xQB4a381iOpMyX07IeIi86mK8MbBvupM62VlpbB0ykoxoSH3fWpr4OZ8JJ/knVtqacfn+NUYErnCAQ3RuS5U1Ps7aC+nBkgG/Bith4OZNKqBPp3tuH3+7T491K3NxBFAp5l/w4P+8+i2+5fFnm+UKZBp9fqO/U+uXVzpcv88lQvror4Hq07tI26y3mKvX9+xunL6M/iUAvVqyMIjPqfyCh2CWy318QyJ88NZu0pqKX+PPRgEGq0cI2j7zWkjst9g77bEgAmkR3V8fnz5lBmn5TNjNx9zNl1ih+4s/z/7C4+rnPHnUXpUsteF3iUUBZLb+FiltxLmCXBl8LmvbhV+D6AI5F4Q38CZHUO3Mbwxwg1fk7yi+xUuX1ZDfxbowutf8juLGitSVIsaMTv+0NpcwxNRgGtK7czpSuUVAV642Xcr/7K3Dbxbp08xxyfFoQLPx1KvBG0HddsDP/CZZQujbQu7ecUbPVre0rnatSpD7IZQyzOFswt6IOfvbF7gIQ109JGuV3Ow+h9npsuszf8T+l4QHtmbrbwlxe5Wn8MebOcZHUje4/OiRzNUsfHkSkxapnPpeQPYKTm55P3Je4bsoS7kSPn5li34rF/8DIU0AYj2g/mXwD4WiFKVEEg4YjrVxXx+UdNg/57I/AU/9odEPG1RAqQfG2h0kP2GKlAuFH5cIy2v31/2wD4QZROdgbzmM+/qwiet/kh5p63qwAg7nCqE+lPCf/HNzC4fofjT39XFapOXtccu6GcWIH4paz1XU4YGkRNpfxv+HMc5u3K1d/bgigNI6ONiYlubZlj86X+HbX18X2AzlVLlQyoU0/0Fp/1NPntH7TjZCQUrktFNV4iYWfZQkx09gMchQ5lDDlXVy/E8VkVW69A1je1sFZDGlsvz9x6p+eBIc15NcWn4094QNaErSeIIwouLqGCzVvMxDXljIRncDwjiWp/T1hx9Y0jfYMPGhtOGdzyLdzKQ8JGqvCXnPhvHkyYy9ArFPNMcV+r6Dn2nqLeUhXj4wxh+/ixx/nmrAXuQcogAVlOKdDyv9h5oON0m0L5cQXqIuvrtY8bDghyOCCVepP1z5nL4K6ETp9ObGJKLVksH0VVJggXa6uCCVaSS3ZtruzNsE8orMuptvGDfd5xOhP0hJ4Yp3xf170XQN3CmfXSq2uJ0qpeSgeOZQOBxToOV0IksOrcDTnETlrD1DK4riRba7+nySZs3seNY+ZdXe47i0dU3fRqY7LzX3bAyw9W+ebIdjR026oCJzRXoC9StWAjmJigZ0nE3neMp93rb38R5RvUT9PAuVycHqCdqECELztxaO08a6q7ecxCPebedtkidymjZ/dhnbEgrGEPKgFDB/DU5UevuJnpTcP/SSV6decnREE2NRsEqH3ie9cWSLY0879p+EahzzKoW3al6+33U/+LZjmfeoZlMzqhZNVhAxQHY7WXLaz/Xz1juBusnWvrlwXJHfhlWEcSPWEoUDb6yXYg6k5PC24I93a9TL3A/ZoceKBRskXPBolIeOT0O8os2YlGJGFW9W0qvWHBlfVn+AHRQNoBadUfP2bTzjzOxxFE6Rx0zhY3ja71Tbjvsh0ai2ZYYMK6Fda0cqe3r2Pa09tWTN5yQHXqa240gqwrMVjjUpnYKwLnUVUqwx7dAyehiBl4mZMTe1f5QVBqoHXRHHfuLtn6xA0Icm+yEtH+JKKvA8XdSHB5USHzyzCVu7Brfq/UG8r87kDjS2+QxwUHIrElj+nnjeUn0MO7vH+ymuYI3TPRWYhY5uRY1XsK0kT0YN746cZGytzJ+PYM3RLFcE9Ncn3iBHTtQrIjUfSbp8rOLt0nqqaK+HM1jD7+87xk8KKQe7Fm+zUy4oXp9a7jfQMDzXILHyD65H4n7YddS7h45lgcp5+JCpwcOkknHz2CH0aLH+q8v43D+4uYMt1dNvdm+xwBieAcsBjInrm8zbA1IIRjCGEoKazvyDD4pd3l3i2Ra4RIBKPeMfnqCSf7iQErqEet07JJS3GjOOePntpqPWu4LGciWW0J2ddFzGm25suczoiqGM81YrpaCo6VEsVYHtbDXWz/C9xykCq8XpSQQ6txdWBaaX9CwMep52zx30ZcdH9Nhq8nGiy5T94nM4cAxB40ysBb0R3kTiLbwmR/DDuY5+60iUHGed1VROeWboeU5XZZABMx9sm3nDh0kfPcDA3tjygHefSgcZt0L2g6hM0+225KCBhit7nMAquCM+M8vAVnHMXNNDxt3rPXhbyfPDVxtPHVAqyjzyKtO9Uli2c5LOO0pXlXQ8SKkjCtjYTWBNrNLtelIq/+CP8puPl2jl6+oE+hKKbka0sXxHz+S1qaWWvNV3cebt8hycdwbMbgFlMqCPZ8j08vIJ13ASxhFs4ip9wlNax6U+/kc5QOKWA9jNiMB1OXFYexZ2qdBqsbhiyc65Yd5+DvXes9hRsdcs3UiHlgbsgwN8Vz296hJ6ku4ZYpbEO+RfyJHYErKuT5jTWaDwoPkfSG8kRTg9/MRBThTPsX0Q5r6+8qxdLawycPQuVlwM6iflodD5JMCzIya4ZPcfUpqrBzc/pEQ3zzYKqK2ZEBekrJjyH03kKXX/A9sTjcc1tCCGDPcoXGKWtJLQ2B3LrIeWhGAF7R8tkdyWAqKZYpLxxQJ3XMx8vHuhpaj0TT6MsS6xrrviZ5UL705X35WP6G/+zunjY9xC4uTOIK5hnc1XlGpTbKfpyQp6VUJxHYT1h/5gKgewe07tcZpGnuIH584R6fZ4d53SeMIqZQPapj5Hic7Jad6WY1zSfivFeqlg3zs25F3uEv5KF8P8Q1IegNqpRKDgGczOmrba7TxHxXVIsU3xZXsAxvBZhJe8TicpT05vuiQ6V2HoJVqWp76vOm9dPz0XNNbZEfYYfa5ANEFUNMm5XYf+9uEob223BLI2nRzv38HC2c/k2GKRqx36ZJl+tOH3N/gtR4b2MR9tCwsLF+fZ18r9COb5iXJtEZoaEv6UcGzk7aXRZvYR3nnZoRO+2Xhnudn4nMlcHJrwbizBVQX3wacN11XuCx+27/A+9ocM8xjwvUbQWpsaspywE/3knLTYSGV9JEU0fV+NX/MxXsPDteLISeqhD4wiTAmoE/607g0Y4RB+QQaXxVM3UZaHN54kE5e0Bp5i4wp2VYVMHX8j3UDS5Gm2Sz2Ly20I+UjFuLe0tuBpFJkG1GLCJZaeSy/ZyXNwNB1Rdm66TLzGV5mvtuDDXnbkXTyUqAJvM7Vy7Wm14W1mJ3Jbrz/O9ZUl5PdtbpJxmELAUn25hrxp/Anq/h/c+yO//IFnoWSicvr6Fon9PGkffXckJ2yFx9KRyhTCp2UPXM+mWCQuP03+J/Apz9Tyn4a7b0dqcfdnCmhHADUp45WlhA+4Tb0bc1LGD/P0emvuvei7zk/KXyvlIfn4dCWaNddEWf2AmrbsyDBJjf6eZycyB94ACqRhpDIK4OxC+uUqacOQWTDejhRDxWeILt7+z7WL9v5jNYlxeN5QDV9Cyi9WbmWLizykTRnR23h2Y3Tv5u7gJmc5+Spuiq820kjVVvAwGNk8tarpvI8jkrcSHJCITSHNGzK8Mz/3S10W2vAihqeCZUDuHaabbWNqrYQ/1J7k6a0bn1BMwm6M5gjc9jU1b1G34TmWEK3ODPrmqZN0Bajsa8OynZVInpzvu1bcnagcNlJ0Q+5jZRhjLDQovC9j9El7DzcbUDc925jyh0pk9yHrtehqSlvBuBjQZn7f1cnTdvNI0SV9qsu8KSN/CP8P7quPHwA1ktB9UzMK3mVIcvcH3IniAnWnIWFHnjHMw/lYwbRZ8R+CVsebl0kUTMAfgmtA6wH6LsmNf8gOrq+vHilXdvD4Q/D8H9rxTKHQWGdFcchIEVEL7RL6WW3l6Z1/yFkvieT2vuyuDgvy57AYsHmnCr9j/qMfShpplDYDbpk9v4vuw/ROh3N2wV6dDBYEvA5SA6VOOZAySv9QhpQqb57pGDY3FBmdCYoCLBTT97ChRPaNucAdECk3sygN76tk3rMRWviYJ+1nEdET3ELd13eauVDBk2oj+h/PzCBBT6mp5XWBZd5dT4KSq+ZxGx96gbHnVIdpebQihNET5Wbp5gNQrdLECze97PGDjWkGZco3yGVQ6szksubDHw5K1hRq70rrD9ntGMMM5Sbz8bZZY1ffeBwjl1W37oqBvvfmPZB3GpVSPgVHAW5LYbGgbRhFfPzq8vQnEdwQFwb0BQ3TpKeCvTphIv0zyBAnowHTjHVoMOl9tH+Vy3ytfwrxqp7cTVssEbHlWASZXTtVO1U3VesvKZCA4N/ptQxxXm9tAzqZ9U90xHyYvEgtJbm0rn8X5+HR52/HeBdrV5KPk8wxkBOUt1M5d1ei01XOz0BSKI7zlSAGVcl3P4q0/vynuet8VE5AllSBHLYAqebaHhBY085OtlUFnHMuc4PV4nO6aLgUsxxjK425l3jVx3GEm6ZT2ekhvaujhix5uo2FkuajR4H2RgctQ3nLEGdh5JY3zkmDbR6AdyTLi8rAgPkyrQsvKe+x64BhHZ8RVpOUoW7ZowmjzYXB5NatXHqDu1FgXXnT8fw231LC0UtCyBM8rbDnzdBjyXQ/32pny1CN0xQA3nQ9NOleW2ZFAXZS0gIzw8izwMz5s+1xK80gPkccd0PTeCZyt9fdWVkQdAIiVYcOD0Q3rG8CxWGFaj0RW6rRM0qx6Ro6pdDd0QDf49vC37kFK7oYuO3Cdxx3+cP01qHxdATFwgKDyCwrCHrEntk6j3PaqMOOIG0SGCbaiANjyMd15rkVYjoXpXTkNj6dquPmI44s3fPF4ieIe714emG1OlJ2ttkIuuKTy6wxZ0JRtG8k0g8GargNSeKk3Ke3cW7MUTHtWhmV3JeO4qWjzfu4rR1H9s6mnH2Dc9vx6FLv3hJFnqPnUjLcbmR7oRSUdnHC8DwMjR+lcNxJfpxVQP+Q+Ynz7Er60IYnlY+byyQ03zJ5Oo6UvMtV55U/3flDuWl/7+RdZYc7vIe9pv3akOUmLXt4i/LTnf1vbU0Krf8QL+/YTP4TmpX2h0x7T96d7FDXa7xz0ELrGx8PTJsZ8HZuWWn79ljQCBv+kAxc2/zi/ieM9x8SI4Pb12OGMcf+MD25IeDSodcCXX9I2713bRJ/L/CS+5aXlR4bXlNwU+jJZ94Btyv51Ip7QimfecfWl+92ulhKnn7L24U+0Xi/cb+k5luBvwr+3yh4YU0lDYnr2OOWkx1qJvlqHJOqyoPx1OVfV3WCyKgg9O0eaW7TW9ymiu5JPHhxPQiROsscKW727g6lPJwGJi0Z5jfRqRZyt4mreApoaQUstiICYcSWb8WJ/9ii4mYGmXhZDHZt/X2ZzWTFwspT1Or/WHniqm7zhIm66wfN2WO/IOv2/K8LYcQ1t/5vLIR9IUdm6+9ri/91iVJ4l6DCr4KQEAG6BPdGN1IK8LiQqUYDbXRo1ZVSYgQsnFrXWNxsGnb6Ef2d/V6EcsjHi425prS8xhpJaFXIxFOhytlz+lczieCI8Knpt3vBXZnqhsuUfqGlkMyVvcozvrJRk4lMzmxmmkdGyPFAXeZDJMpzqsVCMmAZn/XSLaZzr7EugmvYkXv6fl0JnRV7JQJEz/eDXwpsD1U5gzFyRZJx1ecAwbuyO/v1I2avRhjdhw5NVyOaDYo+OaJeLlr3U1xY90PiWaW2ruaStR0gezZfnxg/hjBjtaavX9B+7q0+wnpz/QvDRSuphcoCxeaYpbTCPewyob4novCWfr1pE2UW9FZjvm5hxk74qxJm4vJF/I1yFZOuUR8nKjXGtIjDiivtU2LMpTZHsKdyVsWfy71xjuigsG6RpFu5Fudzx1YlI5BsILPtIskTE7Gjst88QT0xwHpF/VPDxQv6RG6oTsgmrCuoelRygdXNwK2VMuyhyPaPiFzem/GC6LBi9yLEWuSvrRe6fmg58tCxLAogFAUwNfeZXRazkyS/GPFLs2Hbnm+LPIg+4aljXaXOPhPpcvLz07nQ6hD27JA2mn7jDufj5b3eODatAGlKL8I2SkAapoiee1gQM2slark26vPuy+Di0Yp+TdHLtvk7nwev2LuYnGZCBzd/qh/Hc9jxmW527De7tbsqtcegbQ9HauBYk8D8q/Ko7t62ZfUHpnNl35BKmQ2HcI9CRkvaxqrHHJHVAXZriONwpuF1F2+mS66X//MS8UFTOonMptdZ9OGJj02UFT0Op+poIZ+1MOYyFi1TOy2RXQr07iynZvQZiVTKyB+VBKKp8bCq3DjUPJUoqZXQ/3w+n9Rpm5Wu4bPjoulaUJyedF9CFLxZCsKc7WhGH+Q6BKnn2x5ILh6WPaAlTcoi3OxaIG0mD3mowKV6xnnpkgYUyYahjY+3b345OtZVmWY4B+PUdgjVkCasMYbwVWi55sPeA0G0DjGqU80Qts14mg7mUMGM8+Xl59mrooNBbb4HzTrde4KWd9CuAaRB27YqQ6UB78DL5ZnCZl6OZ85OKqkFQ1i2aBibOVEjSfZ0TF8uVWCnvAyhhU+bKjqLQC33cEwH4Id0zi32OWbjC7QmP6sC0QZyBHzpBB1Qe+CTiFlnjYZYsAmkmVqviEyIAdh9ItKp6QMH0YciarMkNBumyBX+Qy3Wrvam5hPcoUnJMlMR6Yfk98s+JeAofO+yCT6xlLcMYhI9glFJZl2hczPuLbt22LFZlzPnP7owG4KtXG1FmJOVFqaPbGMFfEstxyPKPyCpv+yDsJc3DINIWQ3kFGpZDfXHhc9vOT9iYY6ZDLdrt7Llliso2a3OLyQsYjSyzToKhJc0TIH9U8y46ZjwU1WssZ8PN9EM6GwACvbfDUfdQpOIQjcLsYAqY31l2HkKKtssSmJAtlmxYLkVY7e83Vg86twQtlg2pjmoyVaFPgSaMYndmbzY54Ua+NBtVUSGIYX9qgK+C/Mg1dhlSjIiYs1K7UEz7Au2rqRrAkKZq21NJohQNnWwBSuxbRVUDBjjIZhc6EqKXlLG8oZBbEvJNPElJOXKoxApVq+qoPp491rkKMPgp0J8RATiowDSgtv4pCyPzxuwV5ZlmGOuwtCzPcWCN4WTmhnE9bgQFfZKq9GcYG38+HpQXLGWDVWox8j6l4DRUoyx5IrqIsbvI87pHXIXRMpDvjZwAMSW0RHDD/qQXs9reIgkY1WTPUWSkdvl0fBnGk2y7UHrI4viJes1pgZkt5p1oIP3c0DcVkgjCH+tD1nCxF4l30iqDF6gIcVc5uE8PR97f1RWa3HIMIxe6HWmM4K1PGrgZmSNbZZTuI6ptxS3bmin2GYJih1Lax9ruLLO0ZOOIJvauui5rFN21PrHwRwzZx5DnaMy/Vhn4GcxeDYFbzrshSlvgbFC2IZbskAfco3tVc6PCQv2yT7vyxH1RZ3xe03g6r3C1s0pQUf50DhTwxzTTiz36ddgCxvHvvhVdZsKd0Bs89VsI067fjGDhwXzYI+lyc0zV/WAq20hHpLJgIhTEJ1wr6qDFYWurFEBmoFqrWdtYKXWccO1EOGjcA/BhC6YqZZOeNdkI1+uoX0Wu/TsXEAMbKeDHKMmS6VJ/y7+hsqzeD/nKPtorg917RsL6Gv1pv8MmzbHeryyCenuFd36IgxhvvrzE+135l+hHmpg49u0SQjmk5qKgsOl0EFVQTWdOKzMNjdndP2ZKIvxAthadsTYVDJFeZuZDqPIvpTzyQo6bI2BLdmTe13MGItbFLOzoAL3RYE3g5PcjW06sJn2sh8DVsEyOO0FiumKEkpM6TMadX57Sca0d/bn3Z/+urfHJwtzIAYw4CjS95jl39VABNU37TCkUTL7VAVNlrPgiMRitVvXWLev1Xem6i2CWiFwXwxo4xxXMDprQ5U+U+RekcvEM6rHly6RsAbuuZV7bQctB/2TwhPvuTFHRubsHLce/ae7+X3rzIoXBzl8o2V1ZxerS+vtQjNzTLkMp0Lko3Imwz5zLtmWcA3wa6TnX5gWlxKp3Y3uW5YpJWY80/NirudzbqY+v5IOv9Px1Z9L1BbnBk44bmGgtqAdnydmKk1JwR8vWv22V1Le1fXO10YF1fQPL5IuMWYuYtzSwKGfVkXM63Fmbj+6mtmwQgC+SAIdC0SARGpfoufeZsqKpU+oCpYhybJiwr/thlJYaCcvEnzS5EK2UHf4VOOe9NnJTv/ma+Ee1rirN4TDUFZqPyGeRdqqWBy4Ix7qCjSZaNoy7pURMqjwNPIXjDELazS21h1Akwu3hRZ6P8K34gif0kqf04u3Wl24veKthEnhJeXCQgeHRSSdIC7Uu9HJXS0Ch0MJgJYmgOuDhOWL8kGV3Wp3Voa6qpm4uhUVLvYrSVwJ7RLRqMwWejQdCcy6AST8krFkm6Xsst4yTdgVSnjm7ua2yDpXLkyTgPYFWkge/cwvarZFNLJow8FF6S1G80pq4CfMlenI6LpnzxYFqC1c2a3TuDUSo/z8jYBsZKAsH/zYg5+8RAEO/6M72iKwjos1Pjp6kYgCF0S0b0eH+IKINPlGNfnqGxx0F21be7Tf/UO20EEuVllR0d+ytAe3LjxSDFXZLenA9+EwX8KVIvdFufXRvNrHFpIPbglpasrKLlL1B92FialVxwymzVKUC/keF/PJr4P/KJl0VEDP9507GavssFPSwUFTc5F1Pob33MomcBOZktlKPLOyETZfB/Nif9zLPjr1Got+hzV1zfIVoJYpRbyllq2M6Icb/KcA14oCXUIGrjSelTQtrwil3QOjCGb7BKgGyhEUpvd/MGh4GDLxKQf7j+Bl2TNnlLceQqiwW6MBo9aTskcXEVzYTHhhzu+xFKIULYSSj8MHZHOVkyb6U8RKS2xkRSDCTIhwYrGvBFeJSqKR0Z2GGxYJOX1yHA4We8UtNQuDgwV+Op4LNYQOC4wkeuKsIrSCSegQYN0w4QqoiM/heaLqz2G+OptwvwD3hHq5WDIjfPJFh9W1aOHRWGFz/vhYA6mfHBlxexKUtQLqm2PoovMW5iuyzZKABHNvJYVFhrJQQnmKvDIlWUBcqRNLzvzc1hn7Zcvjlz2y8yrEKG83/aSfuP3FhYFfgblNCq9VBrd3K0rwAl1o9mu19Q3QLFc08jTU6glS6QdrSvCfMOb8VouMaGH76bfnGBu5SLjMMWzAtjOLa9B/A8f3GZ10mmy44nsLw/rFVCb9VnJ+f35Di4+4pkGZEif4U03/Eu4NS+kzznfj9xY+CYvlskgNX+rK7883O/Ml7Uw2aZVeylue/wXuFtPoDar/xPcWPfIC5j8hF1ngl42r35+ffsKndBkS9kBV5od7kfiXcDsY/reY9a+/tyDoLvlhEyogn6O/FuXfn386zW+obkd3sFqzaMj8O7gLY0M7GIk5vt9aYOBii6yw5/lvG4O/PW/5DPCxvjlSlLTjl5Hxb+BUupovjila9X9vQZT/Yb6RtoSLv23t/fY86y2wJ3VbB3zlxR968vuXcGZPMlW7DJLqv7dI0v1p1tmRqgJ/GkgE3XOPiJtX/3AkH3X+HRzvAfhJCxQ88VTIgFuVrF27/Fnm7CsPdUQQjeC6iq5KH2ohwlr79cO8idY7lD23whclCocXdEXoyyYY4KiJjXgWCV89tPY8aaZrleUMmN0LbvrnXv+mvpK+TRQO+aCr1eiWsgnlsb0spRqmBGKqE7WZRjfHHFt7SjSHffxn9nx1QTSuVFvXQ6vCP9lNLcxWXDtQ3raV0H5YIDYKUMPKO5vUizLnv8ysUA9qfin700uCvpBzyhxjeDYrvRXMAQOZ9ntNSjSiT3fKcZIy952AsqbfpnHmCjhPDCfBWAVlaTI9deE4CYVoMvcph+GiysZLABvYyaj2wJhnpSwND7XkoXUeO722bOk7tzZj5op+xhyEo5HRfA0gm6ohmoAw/BHaW5ELcnTYA7EFb9KO9gdN2JVbFc3ngFmfVovFZc4w2j9z7JX1jD1VADFQzhQUH5zoBpHq3SYoPEDbXQST6yCZJtkKidboSQ7rE9n1nsn69bgHtFBuKKHtHZN1hdf+3Elft2CpPtysHzRze0LbajiW+6+h2z1JABMu/obq8et89sr2UNPzk4ZvYPjtGn39DyLdhAtHc4BEbkEFeFdQPYiVFQZq6tjLypN8fmQYD8jf0BJKRUUkLDC9+gPPI5T2aOeOYZ0hPiO6tP6XREBpNKDIeTbVHHWxVmNV3Ts9oHtlL1A+F737mYapjM6QURSAktm5nlAf99NCzn+x82u2WaCHt82wZ0I0QfJhr3RA8i5Xs0DTRV2lesttVoo8oPUDagJF/kBUyzZuDeunkdqPL6iabAgzDcOPQhg4ohdz1zNDpkpGmYTMcM68L8zID09xFN3lWjTqdXbGuXNYFNTqYVVrJddQItNAkxlUqob5OWYT5tYGiRYuOumW6v5Fb8agu/hjWVpHY7n1WOZmMAeWeQQWQYeyI0hlkiOh1qxEgRokOI4in9x2DrvsnYdEbelASSCKtPWxRzmUViJ881MBHpXl7S8oTptCVl7ovRTNwbXJiDi43tHUKe2N+t6ZA/67aa+Pfsgqn1sn553+Ye2fdKwCmhl4zcqrKxxlR8CW/kE4C6P+lYTlnyT/LZgTzugee1oovvaH0zNd7O69NCdmZYPhp6wV/hP0vwVzQvLHdv0knR9vK8T/pY+lNd+YU4T1f592tP+XvllHzag0UVXsx1vvfxuzWP657J8nKL+6iX8BZ70zCdEvLPAjByD9yxxgH6czD//zbNx3bf5v4ewvwUmGz368/aj/L136O2jQMDI8UftbC+t/G0L+qu+v+hbUpykjEj5xFtw586JD6MukU2VW1T1hJK6ZG/Pt1ZVJDlmLamaHWMzlaICk6YzrVHSSO+2eLsghYcVCTUTYrO4jmue7aBqslVs2YazAqNOPU21Pr3uicIJsNv9QFKhpStQyVW6W+lFeSXyv2hKLgR+0Z0Cj9T6ZmBlF7J+RQmTQ0zlghOnUtWZDOEHjk9iajVIRJKqBaeCWwH2TwaKKi6T2UsHwJETnoOaXkx7zJq4AmDegrW3u+s95agdumJ3fdF12GGMZ1tO+80X/eq9FWtb04JY7Jyo+1k2bsZV1MNoGGIonqvHn5MeDL6cm9ojSCDdNfEZufaTK6i8qR1L0uNHlsdOke6hKhGQq4WoagVaCW5TstEbaqkQk3okOdX2tbMiL9jDIRCMS7d+/NgisecQ3tOg9I3JpeMVSJxjF82dOCRfn6rBqbvi+ItSI2fNibaYT6uIpoaujGPhaNWxZ4eK1mnSuIRD67hK2Qwq9nnY9u3+NJ00Lhn0i+433CTD2RrJx97P6RVNOfl/NycwCGCRaeYqnOL8E/ehdldkoYx48fbVi8eWd60fu8eLla/Em+89oDJ3KUx0LA2Tjfp+ywvvqEwPqPqiHBT8LpKRv9d+Ru48VPxB5878wEGy5zOdf/8v8X+b/Mv//C/Pzj3rQ/YkG+gub/j6+CWuiB41335ivivWSZ65kFqek/QlxfCzAbs3CFv7u5sY0A+3qjPXMjQFWw6NE5TAOi7EX9SGMtHBOZTzEeqE0vandvNL41UlC0eVLRMf2xaGv6cvU1wmIFHBUQNK4sMJ/qMlyVdjC6Q3QY3g0qxCSXwbe4tlzwbZnjkYZD3nx5BO4ey3IwfvZY8PPi4jyWhAmxtICA/EucKp4NEXwjwJiTejtdXsFlwzIuj176FimhQZb+mpc6mccY84gnY2JCsJ2hW2MttyOq0PrGFa+1aOyuUNXEQ1TbdlmnbDMUSmmc1m2BDCGqWc8DC6IWNg+2LOGnmuM7CgLHgvG+d2x9IKKAYcDnesVBDvUd44WTfxcwDj6JU/RXCGyzU4JiATl1ziC2hYWa4PoZvMRGqdynie5G7FXQm+Xa9f5zmsBooPH5nBzulQOdVlZO844Yj5iHu0IkWIeRh6ih7URhXYxh/VWDduqABIh0/1UqhPJxZ90WJTmL9ZsfNcCE9wkc7126h1Ld0iVj+iVFvLsnT5S+KeIH32xE1lx4M32hGcVSuJYdzyIejtSG3jS6IMyJ6kv0DFOx5iikpEDGrPTtPJ18Q4oWhntj1J/lo+VrNWXFhlhzpix2oNHZYyTicmrTZtE5GP4SKZHfKwhOiO5L2dObC3duS9Mc/6naV37bh80K8DNSC3LIFAhlUOzFN7da1oSnH82ym2rkxyJOaa4hG/ACyMs0/CZXdkEuguLkBdJVmUEMG1Qd8xYr89MbvbHHehN1RNsgOvtTf0wKM7/M/nS/zIncTsaMPAAs29CEjvSBjzlpTf/oRrSEmtF7X83P2eNmdOj1di6th0WrBTp3/fO6mK1NkgenWZ+Ejb7/JlDL+rVNQBp7uQIzQYV8Qf6YwB2z9us8vutIyelI2c4cw1zRc5cugxFoFWWENvzzHb9jPtKjeQgfcJESV9F2coS7JAm0zYD79SW5QWTo1I/0KxW9OHmNGPLCx5HtJXJJk+4yZ9/56H8Tg7ygHQ4Ivym05bed5ac9qljGToljYoAXrZcT3k7pCp41+KMH7W6N298YLPgAGMADqS2z80O53B8a3Hosd4ywVrWQBG1vFeaDUHHNsPy5WyhbRMh/RUNU9vbbaFIL0etUw4RlYTCFi2SGB6lUnqfCWE7l/m3763E2bk9KIQOsr0u36I7zPx0fBsUv5lMkoa+SWmi8nNjt1NpBoI/RdTxtTzB6J8aPU7fQFqTZyKL/v2WgWwzvYFAxS3XedtjFADx7kPjyDHewjfHHG8Y1Q/cOBWVh+iW+um0jup99cgf7pakdbzkTXYUoDGZhBg5MbjUnlS1atEWq+NfHd5jO0+D4qu8R6ww8LpGGan99atld0pDLBZtVGn85spzWr2PaxfvufQB3vvzYoPnXt/iiL13WVHOtbXWiKmYRRc7pH0LE9sfdr1yOZ62poT4rPkn5o5vmO90esOteFs6NwYkHqm8Vv1Kf+cpbHTm71dGQFqsK7rqk47zNCOuGhRLAvXCriEuvVMWhf7EfPwb5mt+lYkrG/8q+K+C/4creGG9zwA/25iYmY6a2MuZ3ovYf4/uV6T8/D+EjimOBcQfWO2yg1vcHpg240VG4fkNDTafMMYmF3iIHWNckpryF/Qv6F/Qv6B/Qf+C/gX9C/oX9C/oX9C/oH9B/4L+jwUtNscYkMP19g7cVAs1k0yvEnJP4jF3+EoEmBE2VtFYOY4LmzR/tmyY36QFLVnbKeW/7T8nE7iNb6pmoOgdjY7I6vdoYA5wAfODL6crV00dzUN0L1rUOLpRZwvoefvSDx+xab+dZ7Ti8gXLYLX0EzyLfT3+80jjn05Y/h8fafwvN65WbbP9/S7UhTmMHb+j+HZtrNqZ3+9C/a/XqUon/34EtJNBJyGR858EfsOyZG5hVua8cLQ8734jWWqRvx7QIBBa/qsYpHYJ/78XA+asOaYNFoGael+ADpiqaEZ5T53bG+4+1XNWMn9sLX0dXZuuRz8EUOeH/3p+FncXu8ukrP7IWAvq/Jw2mj2IZB8/KC7PksZqYKHTtGZauX9bSbEFRg4W7jtVhEV5Bawi4PjjWIksfX4HwV+szkMAOt8reSjMlZFsGfAu8nVrUVES4kgesp/ASNZPLAkJ5ozY9ryEsf3sMWaY5UyTMn8v5FPXntNLbFAxr7M9BDqwbxPz8JKoF98PiveZfT7SPG16TMU2g3LRSlnhIT88zb+KXpGhVz/+TqjKIxbw8BakZmscS/9kyaaTCgXG/QFjegl3MsSPQidTN0Dlv53UHFSIE1A18O48cY/P1NLNZPAjqKBo2r/WMGNSdZLL2W3F8IY2RQFdBlvOJdhtqlcyItifMdb1AlNjZTp5cY9xPvphAWrUU67Zf6DhSnymNpoafzkTOWZKYo82BuGmboSxVrJcsMRle419kUrK6Jnexpfa+KoATTrCgGYUAy9q3F7FXrhW/qG+O75ft27PY0/STBJCrkAakcgyvYpVa9K57qd/gZXKGOx1UjYu+LZXxTVEwFccY9968KFxW2rJwQ+6nc3yzUWle6phEJ+e5eo5fMyWWNPHswQhUx+7ozafJ4Ql+3RrEKqCca4q54uD8xnV46jiMzEaBYg0Tlow/NVNfE5BznhOYRL7XF9FgsdSidLlDczStDmlGmr7MVUX6Jn49kz3/Cj5IrK0fO14jknROKk+hByo1i5yleo05PeoVmG7fdOSR+CXeH6jqxrNnppfzTXVW8U0tvsUNWwEjTUyos9qU6j2Bdd0WtnlXDJdIVKWDqddlW7fWCFS+7pdw4P/VUiTxlkvLkU6Lw8rBGRWcVjjeOGjMf32csN2xldvcjtkjpEMJCq9thW5ZJ6TQTcoiBWRaf7bg22dtqdKaeU4M0vXue1/PJqeTdh3eSA1gKnLaqxxgD2Bwb4O/pYYjGFjVS5FWIw8nmjkPMzqNXJZa7pdpxWnwRAFSogBdw01afTsphrp6/jWBjVZydRnNLM4Bm7IdeiX8t6KLw09Vee061XPjzlvte3wJvuPKMY66zdMpRC3Z8PGkaz0ANJqQ4iHRS29snQdXk4kne55gMgeLF0vkrayrCB8YJ3QWiac2cvW736lsLa/9uv+fUyr1q2g4b6QB+M2rNDdUFj4lT4HReKYnIgmSKT2Isnv+hxu6znVp7dnlBSNGc0wFQlx4DCu+9AMWEZkpNj3BERHTPqIMBA3fVsbgZ44C/bKiGDPNmZHT7STa/ddnl7FLFq/zPAxeNcWIr2GNTUkhbrT/MXoj2zwGWq6cVZSS5OG+9xZoKfvMoRmqWVwmGQO2+7pwnpijQEhwGO0cjzVZqWA73OWfTPo7t7Rbtpm39NBwfsZF1CTqV3x71dYYFD6ocJAU9bnvUj05OXMqqFmNgXGmdsq2p7KshjEOjNltlRRZiU6sL1VQSfA75gbS8FjjPqUr3PrVUuaWA93x1YVPEkgJijgE1CbaZ42LPV8Z9QqkEOPNcaPWoFS6T/hG44Ob3s/RtSpjPgQhf60CTjMNhnYBKz3Ugrdg3mEh7eBICTnVqKQOyBs4azy+xoqh9QECp58sVa7NF51iKkla0gP0vEAJLWdQ3UcmM/cAgqmPCzTl0591TFUkZmtSNFm7E079P2CcIccjDIe7UNi3ikqMhqsbr2uHPaKBowCiEYBBvp8Ks1SzLKc3EzZlOuAIUenvinm7QjVNRAPj9rxvlAJtVSNQ6NY3/i+6vBlT3Gj9K4yxDzRSwxqI7Nqa0XhsXQ3Wy0nBeYh2FUVekn4bm4LrS0giGUQqJ2ZlEAkigyTgvDMrofAqTx11sKZ8TRIw0tEsLr9PNMp2+zxw053cNJsfVQR24czO6iAuo9U+HqSzyy8ab7lzCaJXbVh2QgosUq7oxRKZWt7k9n0MsluclFgUmJNe39QF4zRnMccaEFtnp4DmGNULTCGp4wPEpBM9uwKj9mM2Tk8tQoe2RXR7m6Pi9Ge2yIyODeS4LcKX16gfHYGhVrOcSbVpY5UIg2Pw/XdmZD5+MS5dTIvDdSTmadiqZUy8iOk/JG9xuOlBTDjK0WIZY5KNO0ySBRjD7pS65mBmEw9nXGhTV6WM0AeEgY2bBIcxp3DHlR60pJAi2VKpllMp6G/xB6HYkwEqy3C5B4hX/KDGPms5arwE0+PnP80OTMThHKFdI9zBW0yk11Q9O4aoEbg4OukctNWDQazZeg8NZNiD/E5CtEpq0EgpT+/JpTufGh9h1oUibJEWhfS1idlWMkXIp7KU0hwc4ybvM+wrWuw3dMdn3MeEsMTXB9AO5GmXzduq2Ri4HhEVrqGFJic4KiUBQGyShle1AyvEb7tneCyYHLZ+PMwL73AwhPeRcbHw8emLDnJjtN2VYcSUaYBqbpB+Aa6LhuOUO7WXtg9vV1P7tro1Hp9f+Jp0q2D6m+L3tYNv/388tljz0tKpIJNsQASfb3sDXj+Op1W7tAoe/F9B3Ws7OUa4hXVWd9BMxTMaADanZN81pjKGWDQrqXTDmcPPIiEZFA8d9XxXzA03JexbgxrXsmGeBjTWxjb4PVD9ENLgas1O+jtn8qCOUfoULZjpqXt3C3jQEd8Y1duLx2OkBUR5o/iE9P0doVBdAKvsMqh6m82uGXMCaM6ypzBdu0BMYQKOtxLOvWyebOzlFfmeGK27qY7C7RFLKnv3m1dHaEJimOYS8snt3Ax2MJ2PAk3XiUhVgdvwKtC4hjhvge3GjluGMOOrtZJfUL2F/1okVEW7n9whDlRfXh+C71yflvlTZMaRro5hlO94xBLvUo5oTdtymLJKRLc+jxrz/n68JVw9KtrgIGiIhWxy+/tbebWRwHUApTVByov+bPbesmG8kJfvIiaeHjfskzD8sh8smMi13GZo7jkZJSZ0nDhH7PCrbPTTTbPM4pKehzI4Mn5moJ3STh5dNTNdBM7QNRtc4w8p0h/i71rvV1fBIcRQe6sCplazcqL6AvyJXc2lVYDsw8JkNRJm5dnbFC4ujSgLe8IVQnOqhwPqDfHhK7GcmBz1phHOkRKa5sCpE1ZKuo6rH6+MlN6IeGRFCDP1BvILgXGeITZLAU2MK/NsTp1wg1pn6fhY7lVkl0le8JHssOts6JW0KyEGg4DaMx6/4hwlfqIB43mmKXZZqB5aYBTdWjA1Iu9aL8pjwi6x/js7AwRipsdJbNH4xFRAijrfH9OoRfHRY6k/mZOhAkHr7qrrS//mZp/LuQBOddmjma1PKaOM9EvGAvqt2fAy527PAamgo6t2nwUWj/3kjVo8O1I5cYJbk449snVdcQa45xtppH0sg5YVn31nrahQ/fQFT1JG9amaHiMJAp2UPlQd2Ydf8HmaYiHRLKAW40esIE14NVexKixp+vVox5Uk8aCsp9u3TExfL/AG80IighaFh3B10WbitYO73VPa9dX9t8xFGaddvmBbxrUu1K9aG61XqX6szlzPTu+8cono+3t1tesX+rr5o2vK79qau9aPmE9m/reIaI8AnfsR/TSmZijFGDRqoR25s2KbDOjUWg3uY75ZM6TOdz2j6VfJ5h0pXjrSwPdK1j5ZGT6eUTS7PYzRdQVlNhe1sBm4YHrwsc4cPDuTEtwLeeqaR7ZIIVxtQhlfGiWUZRtVmWV5Av2LLB1fXYY4HuQMM5hj4+LCw5nqZQmEpXezCrD7T7XEfJflKbPuYh0pu6niBaL4QUCR5gw4pz/2C3wZcrE+coarLSSXxR6DO3lmBAFGMTqjo95RH25k8csHMbSHTcajAH4ygawEvmppvlVV+8zVLthV8yfVGUqoBXfT5By6agrvdw0gC1Rr4wff9U4Z+Jl5HMAH7F+HEGxzcLZHJw+tFQiSRyI42ZIYKfLLh+uAfy3cEAkLObLh4yIAPqNVYWjOPJ8I7lzfsFWBhcueWFtbBXCQtkzdcRt8yNjZyGdRHZg/RiZwVAUfe7jJi9bpetW/2yjvqRSMRjebDLE9udG3B0dQdS6IpZPBBkpm/j1yqNJxZnhQ/jNc+yTTWHpRYgcnSSGl313WV0Yod27DXi5n2Gf6UlGJxqBPd+WMimB3iTOI3Jlk896RNrUw31M+hQ3xZ+0G2+LBrzvEPDlf1oeQyicwL4bXDjPpYVuaMt5T5qngjnUQSz7E1YQkAgEqNVKCyfEroZf/tzOgl9GWKdevNQKXhvnbsBeeXL43dKpdpY8qTmPkekJDQQCKk0bdLgpRjPneIu8IvyLf1A08NZcIWaNwj9+FwiPENg9SqxwWYtD9LRgxZNx0iL7swnj803jTrfsAp6CoxsmxCJnnKv3OLX0GqD7DRZW7x97KCXsuQPndiCjZFrACp4wiWdz7ZGsaPl18EwqBlPr5LA4HGHf+EATdTO8vpl6fbfpkGTETE1Ok0wc+0sfV9YdQg9oYpzBS+Uz9kx44umeX/YkuBIDttCdlSb2Xz5eVd9+CwmdxFMV9Hq+bUAI3SiVaQB9H5bfmuHhVeXoubcaHzTWqYDibGlFZxOyIqVFpkP2CILBhhyiUJ+/zVCGT254SgM6WNXwmNvjb+dxFMQ1qaafOscZEiHsoiLjj0ZtE6ka4yjiB/QEUSjF8E1gkk2GH8iXxMWwAlBTDIxpWz5BxZTWCGYTZi0w/pmlshFk6gr4skzWhDryVRxTwe3rPhCV4RT/d0c8UU0zVaz24Hp9zy6OM3N5v2FrvhGjmT1jdn/p2+Q1argjPqToJdwxxGG76EhxoPOfzJxO6OCut5RJPlaQEAY2gUVqb4EygzYTzUHNRkPF++k1adVG8bcQIV+7OdrTKbSj9aDT3jx+x/vIXGWxtP7AQEjL6lt5KxnTb/fCwtXDxw7JsFuRrNbBAvZwQRRA3MW+Z+FOl7cuQj373YjjrO7xGxvPpett7WhV1P2xo/Txkj6+nfc9IpqXrrzTGrn+fdnrO0ZCNXfYo68kgE0htcgmlb1dgWN2tdCZs9D28Pl+cKaSWG0pNTVvpXflW5tTc/YRiyYUdJoJFU3p6UdyboRVVmxyFWXplu3xZ6tLiAAHq8w8SWyuz+6uLQEqh37Krn5KkMNNRMcj3EnB1p6jj/FT6jas2/hfPn+Tw59NSCmwjV8NzdeWyt1DjIgFr515C2W9jbdv6jfFRJ5b1V+btcdp0RxESywXJGn8ABYaiQzvV0yLBaODl8EOOHC4yZJpxBrU/EV5j/5fPqdzWFwYSI8CHBZyrrQ+8dt0j1sPLpM14pEULPr75Ij8p1dmH/kZrPkhqMHEDXEesxVSIQTUwufq/uPWh4VJC72Ft2mw7vT1Kqsuyfw2IzMNV/GLLHeOAvgyucaCzLP1yLsAnUGzexJLio4vvpTB/csn7OREarW7UYyuxi3jVapKUhK/fw3vwiuzd0w7RlsZRyj3QPHeaOfWu3zcPzstbbblm7ue+V9QSwECAAAUAAIACABPlJVHqQHEdvsCAACwCAAAFAAAAAAAAAABAAAAAAAAAAAAdW5pdmVyc2FsL3BsYXllci54bWxQSwECAAAUAAIACACCvUpQUNOiJx0FAACjEwAAHQAAAAAAAAABAAAAAAAtAwAAdW5pdmVyc2FsL2NvbW1vbl9tZXNzYWdlcy5sbmdQSwECAAAUAAIACACCvUpQFR5gG6MAAAB/AQAALgAAAAAAAAABAAAAAACFCAAAdW5pdmVyc2FsL3BsYXliYWNrX2FuZF9uYXZpZ2F0aW9uX3NldHRpbmdzLnhtbFBLAQIAABQAAgAIAIK9SlCM9KQd4wQAAOkXAAAnAAAAAAAAAAEAAAAAAHQJAAB1bml2ZXJzYWwvZmxhc2hfcHVibGlzaGluZ19zZXR0aW5ncy54bWxQSwECAAAUAAIACACCvUpQvDCcW0cDAABFDAAAIQAAAAAAAAABAAAAAACcDgAAdW5pdmVyc2FsL2ZsYXNoX3NraW5fc2V0dGluZ3MueG1sUEsBAgAAFAACAAgAgr1KUGWM0ZnPBAAAehcAACYAAAAAAAAAAQAAAAAAIhIAAHVuaXZlcnNhbC9odG1sX3B1Ymxpc2hpbmdfc2V0dGluZ3MueG1sUEsBAgAAFAACAAgAgr1KUC6Xe4acAQAAPwYAAB8AAAAAAAAAAQAAAAAANRcAAHVuaXZlcnNhbC9odG1sX3NraW5fc2V0dGluZ3MuanNQSwECAAAUAAIACADYrFFOryp39wQ+AAAfcAAAFwAAAAAAAAAAAAAAAAAOGQAAdW5pdmVyc2FsL3VuaXZlcnNhbC5wbmdQSwUGAAAAAAgACABzAgAAR1cAAAAA"/>
  <p:tag name="ISPRING_PROJECT_VERSION" val="9"/>
  <p:tag name="ISPRING_SCREEN_RECS_UPDATED" val="C:\Users\hoang hung\Downloads\Bài giảng Elearning khối 2 - năm học 2018-2019 (Web)\Bài giảng Elearning khối 2 - năm học 2018-2019 (Web)\Tệp Nguồn\BÀI GIẢNG Elearning khối 2_ năm học 2018 - 2019"/>
  <p:tag name="FLASHSPRING_ZOOM_TAG" val="50"/>
  <p:tag name="ISPRING_PRESENTATION_INFO_2" val="&lt;?xml version=&quot;1.0&quot; encoding=&quot;UTF-8&quot; standalone=&quot;no&quot; ?&gt;&#10;&lt;presentation2&gt;&#10;&#10;  &lt;slides&gt;&#10;    &lt;slide id=&quot;{AADFBB0B-1FF1-4AE8-A284-F6277EBCAE5F}&quot; pptId=&quot;284&quot;/&gt;&#10;    &lt;slide id=&quot;{40B31791-4C67-45EC-9BC1-FD962525EA70}&quot; pptId=&quot;257&quot;/&gt;&#10;    &lt;slide id=&quot;{F8D0013D-279B-4E80-B89A-D3624499EB71}&quot; pptId=&quot;258&quot;/&gt;&#10;    &lt;slide id=&quot;{6774BF67-3CCA-4D6C-8A70-7B796E00A9E2}&quot; pptId=&quot;259&quot;/&gt;&#10;    &lt;slide id=&quot;{22E6E292-4742-418C-AA77-26DFEC53DDA7}&quot; pptId=&quot;285&quot;/&gt;&#10;    &lt;slide id=&quot;{94675E1E-240B-4E81-A59C-CF8656CB2166}&quot; pptId=&quot;286&quot;/&gt;&#10;    &lt;slide id=&quot;{FFC483E1-EB0C-452D-A615-69957345D3E4}&quot; pptId=&quot;260&quot;/&gt;&#10;    &lt;slide id=&quot;{5F9D933D-AEC3-4D5A-8C0D-4C9D84C7F390}&quot; pptId=&quot;261&quot;/&gt;&#10;    &lt;slide id=&quot;{768627AE-7BD1-4E58-96D9-31C9F07D857C}&quot; pptId=&quot;263&quot;/&gt;&#10;    &lt;slide id=&quot;{2ED4AD1F-6FD5-4CBD-82EC-E671A582EF72}&quot; pptId=&quot;264&quot;/&gt;&#10;    &lt;slide id=&quot;{85D8A2E5-FA5A-4632-8741-87CE4D565F8D}&quot; pptId=&quot;265&quot;/&gt;&#10;    &lt;slide id=&quot;{A2F417D3-492C-42A3-A78E-73D265BB2EE1}&quot; pptId=&quot;266&quot;/&gt;&#10;    &lt;slide id=&quot;{62C0DD03-63D8-4EEE-9439-808E7AB8433F}&quot; pptId=&quot;267&quot;/&gt;&#10;    &lt;slide id=&quot;{31481177-3799-4A06-A6E8-F25C9F0B16C5}&quot; pptId=&quot;268&quot;/&gt;&#10;    &lt;slide id=&quot;{B1DDF243-7F17-4B4A-BE4A-E06FB3B558BC}&quot; pptId=&quot;269&quot;/&gt;&#10;    &lt;slide id=&quot;{04A9BE6E-3D47-4BE0-87CC-DAC79811659A}&quot; pptId=&quot;270&quot;/&gt;&#10;    &lt;slide id=&quot;{D6504C4C-0238-4F82-9CEB-F025FCDD3854}&quot; pptId=&quot;289&quot;/&gt;&#10;    &lt;slide id=&quot;{419C1C15-00B0-43D1-BDB6-9DDC2C49DBB5}&quot; pptId=&quot;288&quot;/&gt;&#10;    &lt;slide id=&quot;{A245197E-A785-4AB5-8EF5-E0849664C676}&quot; pptId=&quot;271&quot;/&gt;&#10;    &lt;slide id=&quot;{DA44B7BC-01F5-46E7-ABD0-4C583D6CE772}&quot; pptId=&quot;273&quot;/&gt;&#10;    &lt;slide id=&quot;{6386E515-8AB9-4F8C-B84F-5F0D0B947B0C}&quot; pptId=&quot;274&quot;/&gt;&#10;    &lt;slide id=&quot;{6BA79564-F777-4566-BF7B-78A4B2E80786}&quot; pptId=&quot;290&quot;/&gt;&#10;    &lt;slide id=&quot;{E5B87633-0988-41EA-BC95-5855F811F745}&quot; pptId=&quot;275&quot;/&gt;&#10;    &lt;slide id=&quot;{C137852E-58FF-48AE-B716-67378197C0C5}&quot; pptId=&quot;278&quot;/&gt;&#10;    &lt;slide id=&quot;{CB1A28DD-BE92-4D3A-872F-6F45939ACA10}&quot; pptId=&quot;279&quot;/&gt;&#10;    &lt;slide id=&quot;{7141DE17-AFB5-4FDA-A9F6-87B4C3848E90}&quot; pptId=&quot;291&quot;/&gt;&#10;    &lt;slide id=&quot;{2C1EA3FD-E7AA-4A21-B54D-76B58784812E}&quot; pptId=&quot;281&quot;/&gt;&#10;    &lt;slide id=&quot;{3FF5180D-5A48-4DBA-AB77-8268F867B60C}&quot; pptId=&quot;283&quot;/&gt;&#10;    &lt;slide id=&quot;{10EBA40D-3334-4743-963A-1CBFA7C9531C}&quot; pptId=&quot;292&quot;/&gt;&#10;  &lt;/slides&gt;&#10;&#10;  &lt;narration&gt;&#10;    &lt;audioTracks&gt;&#10;      &lt;audioTrack muted=&quot;false&quot; name=&quot;Audio 2&quot; resource=&quot;382dba2a&quot; slideId=&quot;{40B31791-4C67-45EC-9BC1-FD962525EA7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9987d025&quot; slideId=&quot;{22E6E292-4742-418C-AA77-26DFEC53DDA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143e36b0&quot; slideId=&quot;{CB1A28DD-BE92-4D3A-872F-6F45939ACA1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136a2842&quot; slideId=&quot;{6774BF67-3CCA-4D6C-8A70-7B796E00A9E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339cd704&quot; slideId=&quot;{94675E1E-240B-4E81-A59C-CF8656CB216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3580f82c&quot; slideId=&quot;{FFC483E1-EB0C-452D-A615-69957345D3E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0e772826&quot; slideId=&quot;{5F9D933D-AEC3-4D5A-8C0D-4C9D84C7F39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f2a65b56&quot; slideId=&quot;{768627AE-7BD1-4E58-96D9-31C9F07D857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18cf069c&quot; slideId=&quot;{85D8A2E5-FA5A-4632-8741-87CE4D565F8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559282ca&quot; slideId=&quot;{A2F417D3-492C-42A3-A78E-73D265BB2EE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4dff511e&quot; slideId=&quot;{62C0DD03-63D8-4EEE-9439-808E7AB8433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d9da714c&quot; slideId=&quot;{31481177-3799-4A06-A6E8-F25C9F0B16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72cd238e&quot; slideId=&quot;{B1DDF243-7F17-4B4A-BE4A-E06FB3B558B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98167ac&quot; slideId=&quot;{04A9BE6E-3D47-4BE0-87CC-DAC79811659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d6359d6f&quot; slideId=&quot;{D6504C4C-0238-4F82-9CEB-F025FCDD385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d6e05c29&quot; slideId=&quot;{419C1C15-00B0-43D1-BDB6-9DDC2C49DBB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bce6fa23&quot; slideId=&quot;{A245197E-A785-4AB5-8EF5-E0849664C67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bccdc631&quot; slideId=&quot;{DA44B7BC-01F5-46E7-ABD0-4C583D6CE77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c703e772&quot; slideId=&quot;{6386E515-8AB9-4F8C-B84F-5F0D0B947B0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c6fed475&quot; slideId=&quot;{6BA79564-F777-4566-BF7B-78A4B2E8078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c7fccfcc&quot; slideId=&quot;{C137852E-58FF-48AE-B716-67378197C0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66036854&quot; slideId=&quot;{7141DE17-AFB5-4FDA-A9F6-87B4C3848E9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5&quot; resource=&quot;4161a7a1&quot; slideId=&quot;{2C1EA3FD-E7AA-4A21-B54D-76B5878481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6&quot; resource=&quot;ae0a687a&quot; slideId=&quot;{3FF5180D-5A48-4DBA-AB77-8268F867B60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7&quot; resource=&quot;75b13339&quot; slideId=&quot;{10EBA40D-3334-4743-963A-1CBFA7C953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8&quot; resource=&quot;e2aca6af&quot; slideId=&quot;{AADFBB0B-1FF1-4AE8-A284-F6277EBCAE5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9&quot; resource=&quot;e3e51329&quot; slideId=&quot;{F8D0013D-279B-4E80-B89A-D3624499EB71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869|1.362|2.137|2.274|1.92|2.466|2.072|4.713|1.042"/>
  <p:tag name="GENSWF_ADVANCE_TIME" val="21.17"/>
  <p:tag name="ISPRING_SLIDE_INDENT_LEVEL" val="0"/>
  <p:tag name="ISPRING_PRESENTER_ID" val="{BA33379A-167C-4A90-980B-F2D83CD84987}"/>
  <p:tag name="ISPRING_SLIDE_ID_2" val="{85D8A2E5-FA5A-4632-8741-87CE4D565F8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028|3.388|4.039|1.289"/>
  <p:tag name="ISPRING_SLIDE_INDENT_LEVEL" val="0"/>
  <p:tag name="ISPRING_PRESENTER_ID" val="{BA33379A-167C-4A90-980B-F2D83CD84987}"/>
  <p:tag name="ISPRING_SLIDE_ID_2" val="{A2F417D3-492C-42A3-A78E-73D265BB2EE1}"/>
  <p:tag name="GENSWF_ADVANCE_TIME" val="12.0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25|4.715|6.286|0.831"/>
  <p:tag name="ISPRING_SLIDE_INDENT_LEVEL" val="0"/>
  <p:tag name="ISPRING_PRESENTER_ID" val="{BA33379A-167C-4A90-980B-F2D83CD84987}"/>
  <p:tag name="ISPRING_SLIDE_ID_2" val="{62C0DD03-63D8-4EEE-9439-808E7AB8433F}"/>
  <p:tag name="GENSWF_ADVANCE_TIME" val="15.1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265|0.66|1.137|0.697|1|0.862|1.18|0.733"/>
  <p:tag name="ISPRING_SLIDE_INDENT_LEVEL" val="0"/>
  <p:tag name="ISPRING_PRESENTER_ID" val="{BA33379A-167C-4A90-980B-F2D83CD84987}"/>
  <p:tag name="ISPRING_SLIDE_ID_2" val="{31481177-3799-4A06-A6E8-F25C9F0B16C5}"/>
  <p:tag name="GENSWF_ADVANCE_TIME" val="2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A33379A-167C-4A90-980B-F2D83CD84987}"/>
  <p:tag name="ISPRING_SLIDE_ID_2" val="{B1DDF243-7F17-4B4A-BE4A-E06FB3B558BC}"/>
  <p:tag name="GENSWF_ADVANCE_TIME" val="18.3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A33379A-167C-4A90-980B-F2D83CD84987}"/>
  <p:tag name="ISPRING_SLIDE_ID_2" val="{04A9BE6E-3D47-4BE0-87CC-DAC79811659A}"/>
  <p:tag name="GENSWF_ADVANCE_TIME" val="17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CUSTOM_TIMING_USED" val="1"/>
  <p:tag name="ISPRING_SLIDE_INDENT_LEVEL" val="0"/>
  <p:tag name="ISPRING_PRESENTER_ID" val="{BA33379A-167C-4A90-980B-F2D83CD84987}"/>
  <p:tag name="ISPRING_RESOURCE_QUIZ" val="quiz6.quiz"/>
  <p:tag name="ISPRING_QUIZ_FULL_PATH" val="C:\Users\hoang hung\Downloads\Bài giảng Elearning khối 2 - năm học 2018-2019 (Web)\Bài giảng Elearning khối 2 - năm học 2018-2019 (Web)\Tệp Nguồn\BÀI GIẢNG Elearning khối 2_ năm học 2018 - 2019\quiz\quiz6.quiz"/>
  <p:tag name="ISPRING_QUIZ_RELATIVE_PATH" val="BÀI GIẢNG Elearning khối 2_ năm học 2018 - 2019\quiz\quiz6.quiz"/>
  <p:tag name="ISPRING_SLIDE_ID_2" val="{D6504C4C-0238-4F82-9CEB-F025FCDD3854}"/>
  <p:tag name="GENSWF_ADVANCE_TIME" val="9.401"/>
  <p:tag name="TIMING" val="|0.001|0.5|0.5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435|2.718|2.009|2.279"/>
  <p:tag name="ISPRING_SLIDE_INDENT_LEVEL" val="0"/>
  <p:tag name="ISPRING_PRESENTER_ID" val="{BA33379A-167C-4A90-980B-F2D83CD84987}"/>
  <p:tag name="ISPRING_SLIDE_ID_2" val="{419C1C15-00B0-43D1-BDB6-9DDC2C49DBB5}"/>
  <p:tag name="GENSWF_ADVANCE_TIME" val="13.1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062|1.982"/>
  <p:tag name="ISPRING_SLIDE_INDENT_LEVEL" val="0"/>
  <p:tag name="ISPRING_PRESENTER_ID" val="{BA33379A-167C-4A90-980B-F2D83CD84987}"/>
  <p:tag name="ISPRING_SLIDE_ID_2" val="{A245197E-A785-4AB5-8EF5-E0849664C676}"/>
  <p:tag name="GENSWF_ADVANCE_TIME" val="10.8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8.999"/>
  <p:tag name="ISPRING_SLIDE_INDENT_LEVEL" val="0"/>
  <p:tag name="ISPRING_PRESENTER_ID" val="{BA33379A-167C-4A90-980B-F2D83CD84987}"/>
  <p:tag name="ISPRING_SLIDE_ID_2" val="{DA44B7BC-01F5-46E7-ABD0-4C583D6CE772}"/>
  <p:tag name="GENSWF_ADVANCE_TIM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26"/>
  <p:tag name="ISPRING_SLIDE_INDENT_LEVEL" val="0"/>
  <p:tag name="ISPRING_PRESENTER_ID" val="{BA33379A-167C-4A90-980B-F2D83CD84987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AADFBB0B-1FF1-4AE8-A284-F6277EBCAE5F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448|15.732|10.941|5.573"/>
  <p:tag name="ISPRING_SLIDE_INDENT_LEVEL" val="0"/>
  <p:tag name="ISPRING_PRESENTER_ID" val="{BA33379A-167C-4A90-980B-F2D83CD84987}"/>
  <p:tag name="ISPRING_SLIDE_ID_2" val="{6386E515-8AB9-4F8C-B84F-5F0D0B947B0C}"/>
  <p:tag name="GENSWF_ADVANCE_TIME" val="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SLIDE_INDENT_LEVEL" val="0"/>
  <p:tag name="ISPRING_PRESENTER_ID" val="{BA33379A-167C-4A90-980B-F2D83CD84987}"/>
  <p:tag name="ISPRING_RESOURCE_QUIZ" val="quiz7.quiz"/>
  <p:tag name="ISPRING_QUIZ_FULL_PATH" val="C:\Users\hoang hung\Downloads\Bài giảng Elearning khối 2 - năm học 2018-2019 (Web)\Bài giảng Elearning khối 2 - năm học 2018-2019 (Web)\Tệp Nguồn\BÀI GIẢNG Elearning khối 2_ năm học 2018 - 2019\quiz\quiz7.quiz"/>
  <p:tag name="ISPRING_QUIZ_RELATIVE_PATH" val="BÀI GIẢNG Elearning khối 2_ năm học 2018 - 2019\quiz\quiz7.quiz"/>
  <p:tag name="ISPRING_SLIDE_ID_2" val="{6BA79564-F777-4566-BF7B-78A4B2E80786}"/>
  <p:tag name="GENSWF_ADVANCE_TIME" val="30.3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0.5"/>
  <p:tag name="ISPRING_SLIDE_INDENT_LEVEL" val="0"/>
  <p:tag name="ISPRING_PRESENTER_ID" val="{BA33379A-167C-4A90-980B-F2D83CD84987}"/>
  <p:tag name="ISPRING_PLAYER_PLAYLIST_ID" val="5d458f1984042f0ee1b62931a94aac127c87f219"/>
  <p:tag name="ISPRING_SLIDE_ID_2" val="{E5B87633-0988-41EA-BC95-5855F811F745}"/>
  <p:tag name="GENSWF_ADVANCE_TIME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A33379A-167C-4A90-980B-F2D83CD84987}"/>
  <p:tag name="ISPRING_SLIDE_ID_2" val="{C137852E-58FF-48AE-B716-67378197C0C5}"/>
  <p:tag name="GENSWF_ADVANCE_TIME" val="11.4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1.479|2.742|1.665|2.497"/>
  <p:tag name="ISPRING_SLIDE_INDENT_LEVEL" val="0"/>
  <p:tag name="ISPRING_PRESENTER_ID" val="{BA33379A-167C-4A90-980B-F2D83CD84987}"/>
  <p:tag name="ISPRING_SLIDE_ID_2" val="{CB1A28DD-BE92-4D3A-872F-6F45939ACA10}"/>
  <p:tag name="GENSWF_ADVANCE_TIME" val="20.8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A33379A-167C-4A90-980B-F2D83CD84987}"/>
  <p:tag name="ISPRING_SLIDE_ID_2" val="{7141DE17-AFB5-4FDA-A9F6-87B4C3848E90}"/>
  <p:tag name="GENSWF_ADVANCE_TIME" val="31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479|3.633"/>
  <p:tag name="ISPRING_SLIDE_INDENT_LEVEL" val="0"/>
  <p:tag name="ISPRING_PRESENTER_ID" val="{BA33379A-167C-4A90-980B-F2D83CD84987}"/>
  <p:tag name="ISPRING_SLIDE_ID_2" val="{2C1EA3FD-E7AA-4A21-B54D-76B58784812E}"/>
  <p:tag name="GENSWF_ADVANCE_TIME" val="19.4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94|9.806|1.623|1.842|4.525"/>
  <p:tag name="ISPRING_SLIDE_INDENT_LEVEL" val="0"/>
  <p:tag name="ISPRING_PRESENTER_ID" val="{BA33379A-167C-4A90-980B-F2D83CD84987}"/>
  <p:tag name="ISPRING_SLIDE_ID_2" val="{3FF5180D-5A48-4DBA-AB77-8268F867B60C}"/>
  <p:tag name="GENSWF_ADVANCE_TIME" val="34.7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29"/>
  <p:tag name="ISPRING_CUSTOM_TIMING_USED" val="1"/>
  <p:tag name="ISPRING_SLIDE_INDENT_LEVEL" val="0"/>
  <p:tag name="ISPRING_PRESENTER_ID" val="{BA33379A-167C-4A90-980B-F2D83CD84987}"/>
  <p:tag name="ISPRING_SLIDE_ID_2" val="{10EBA40D-3334-4743-963A-1CBFA7C9531C}"/>
  <p:tag name="GENSWF_ADVANCE_TIME" val="8.0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742|6.443"/>
  <p:tag name="ISPRING_SLIDE_INDENT_LEVEL" val="0"/>
  <p:tag name="ISPRING_PRESENTER_ID" val="{BA33379A-167C-4A90-980B-F2D83CD84987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6774BF67-3CCA-4D6C-8A70-7B796E00A9E2}"/>
  <p:tag name="GENSWF_ADVANCE_TIME" val="14.1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48|1.092|1.905|0.883|1.689|1.025"/>
  <p:tag name="ISPRING_CUSTOM_TIMING_USED" val="1"/>
  <p:tag name="ISPRING_SLIDE_INDENT_LEVEL" val="0"/>
  <p:tag name="ISPRING_PRESENTER_ID" val="{BA33379A-167C-4A90-980B-F2D83CD84987}"/>
  <p:tag name="ISPRING_SLIDE_ID_2" val="{22E6E292-4742-418C-AA77-26DFEC53DDA7}"/>
  <p:tag name="GENSWF_ADVANCE_TIME" val="19.9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CUSTOM_TIMING_USED" val="1"/>
  <p:tag name="ISPRING_SLIDE_INDENT_LEVEL" val="0"/>
  <p:tag name="ISPRING_PRESENTER_ID" val="{BA33379A-167C-4A90-980B-F2D83CD84987}"/>
  <p:tag name="ISPRING_RESOURCE_QUIZ" val="quiz5.quiz"/>
  <p:tag name="ISPRING_QUIZ_FULL_PATH" val="C:\Users\hoang hung\Downloads\Bài giảng Elearning khối 2 - năm học 2018-2019 (Web)\Bài giảng Elearning khối 2 - năm học 2018-2019 (Web)\Tệp Nguồn\BÀI GIẢNG Elearning khối 2_ năm học 2018 - 2019\quiz\quiz5.quiz"/>
  <p:tag name="ISPRING_QUIZ_RELATIVE_PATH" val="BÀI GIẢNG Elearning khối 2_ năm học 2018 - 2019\quiz\quiz5.quiz"/>
  <p:tag name="ISPRING_SLIDE_ID_2" val="{94675E1E-240B-4E81-A59C-CF8656CB2166}"/>
  <p:tag name="GENSWF_ADVANCE_TIME" val="1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A33379A-167C-4A90-980B-F2D83CD84987}"/>
  <p:tag name="ISPRING_SLIDE_ID_2" val="{FFC483E1-EB0C-452D-A615-69957345D3E4}"/>
  <p:tag name="GENSWF_ADVANCE_TIM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099|1.357"/>
  <p:tag name="ISPRING_SLIDE_INDENT_LEVEL" val="0"/>
  <p:tag name="ISPRING_PRESENTER_ID" val="{BA33379A-167C-4A90-980B-F2D83CD84987}"/>
  <p:tag name="ISPRING_SLIDE_ID_2" val="{5F9D933D-AEC3-4D5A-8C0D-4C9D84C7F390}"/>
  <p:tag name="GENSWF_ADVANCE_TIME" val="34.4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A33379A-167C-4A90-980B-F2D83CD84987}"/>
  <p:tag name="ISPRING_SLIDE_ID_2" val="{768627AE-7BD1-4E58-96D9-31C9F07D857C}"/>
  <p:tag name="GENSWF_ADVANCE_TIME" val="16.533"/>
  <p:tag name="TIMING" val="|6.077|3.511|3.5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0.5|0.5|0.5|0.5"/>
  <p:tag name="ISPRING_SLIDE_INDENT_LEVEL" val="0"/>
  <p:tag name="ISPRING_PRESENTER_ID" val="{BA33379A-167C-4A90-980B-F2D83CD84987}"/>
  <p:tag name="ISPRING_PLAYER_PLAYLIST_ID" val="580d930ccc4e8bad8002993e961c3f535259b5f4"/>
  <p:tag name="ISPRING_SLIDE_ID_2" val="{2ED4AD1F-6FD5-4CBD-82EC-E671A582EF72}"/>
  <p:tag name="GENSWF_ADVANCE_TIME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804</Words>
  <Application>Microsoft Office PowerPoint</Application>
  <PresentationFormat>Widescreen</PresentationFormat>
  <Paragraphs>154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Semibold</vt:lpstr>
      <vt:lpstr>Times New Roman</vt:lpstr>
      <vt:lpstr>Office Theme</vt:lpstr>
      <vt:lpstr>PowerPoint Presentation</vt:lpstr>
      <vt:lpstr>Hoạt động 1</vt:lpstr>
      <vt:lpstr>Video học sinh</vt:lpstr>
      <vt:lpstr>PowerPoint Presentation</vt:lpstr>
      <vt:lpstr>Ghép tên cây phù hợp với nơi sống của chúng</vt:lpstr>
      <vt:lpstr>KẾT LUẬN</vt:lpstr>
      <vt:lpstr>Hoạt động 2</vt:lpstr>
      <vt:lpstr>Quan sát tranh</vt:lpstr>
      <vt:lpstr>Cây sống trên cạn</vt:lpstr>
      <vt:lpstr>Cây sống bám</vt:lpstr>
      <vt:lpstr>Cây sống dưới nước</vt:lpstr>
      <vt:lpstr>Hình ảnh mở rộng</vt:lpstr>
      <vt:lpstr>Hình ảnh mở rộng</vt:lpstr>
      <vt:lpstr>Hình ảnh mở rộng</vt:lpstr>
      <vt:lpstr>PowerPoint Presentation</vt:lpstr>
      <vt:lpstr>ĐÁP ÁN</vt:lpstr>
      <vt:lpstr>KẾT LUẬN</vt:lpstr>
      <vt:lpstr>Hoạt động 3</vt:lpstr>
      <vt:lpstr>Quan sát tranh</vt:lpstr>
      <vt:lpstr>PowerPoint Presentation</vt:lpstr>
      <vt:lpstr>Lợi ích của cây</vt:lpstr>
      <vt:lpstr>Liên hệ</vt:lpstr>
      <vt:lpstr>PowerPoint Presentation</vt:lpstr>
      <vt:lpstr>Video giáo viên</vt:lpstr>
      <vt:lpstr>Kết luận</vt:lpstr>
      <vt:lpstr>Củng cố</vt:lpstr>
      <vt:lpstr>Lời chúc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Elearning khối 2 - 2018-2019</dc:title>
  <dc:creator>Windows User</dc:creator>
  <cp:lastModifiedBy>Nguyen Kien</cp:lastModifiedBy>
  <cp:revision>154</cp:revision>
  <dcterms:created xsi:type="dcterms:W3CDTF">2019-02-14T04:30:43Z</dcterms:created>
  <dcterms:modified xsi:type="dcterms:W3CDTF">2020-03-21T04:29:15Z</dcterms:modified>
</cp:coreProperties>
</file>