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09" r:id="rId3"/>
    <p:sldId id="410" r:id="rId4"/>
    <p:sldId id="411" r:id="rId5"/>
    <p:sldId id="257" r:id="rId6"/>
    <p:sldId id="391" r:id="rId7"/>
    <p:sldId id="393" r:id="rId8"/>
    <p:sldId id="408" r:id="rId9"/>
    <p:sldId id="395" r:id="rId10"/>
    <p:sldId id="400" r:id="rId11"/>
    <p:sldId id="279" r:id="rId12"/>
    <p:sldId id="412" r:id="rId13"/>
    <p:sldId id="407" r:id="rId14"/>
    <p:sldId id="403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05/09/2020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87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/>
              <a:t>TRƯỜNG TIỂU HỌC NGỌC LÂM </a:t>
            </a: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3</a:t>
            </a:r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 :  </a:t>
            </a:r>
            <a:r>
              <a:rPr lang="en-US" sz="4000" b="1" dirty="0" smtClean="0">
                <a:latin typeface="Arial-SGK-TV" pitchFamily="2" charset="0"/>
                <a:cs typeface="Arial-SGK-TV" pitchFamily="2" charset="0"/>
              </a:rPr>
              <a:t>C </a:t>
            </a:r>
            <a:r>
              <a:rPr lang="en-US" sz="4000" b="1" dirty="0" err="1" smtClean="0">
                <a:latin typeface="Arial-SGK-TV" pitchFamily="2" charset="0"/>
                <a:cs typeface="Arial-SGK-TV" pitchFamily="2" charset="0"/>
              </a:rPr>
              <a:t>c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0" y="3145373"/>
            <a:ext cx="22764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628" y="687501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9444" y="1238254"/>
            <a:ext cx="5867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66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6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26" y="3190875"/>
            <a:ext cx="6915150" cy="111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25" t="9149" r="2729" b="58396"/>
          <a:stretch>
            <a:fillRect/>
          </a:stretch>
        </p:blipFill>
        <p:spPr bwMode="auto">
          <a:xfrm>
            <a:off x="1739900" y="1181101"/>
            <a:ext cx="8788401" cy="419099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82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et chu 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1464" y="1118508"/>
            <a:ext cx="4710793" cy="3788228"/>
          </a:xfrm>
          <a:prstGeom prst="rect">
            <a:avLst/>
          </a:prstGeom>
        </p:spPr>
      </p:pic>
      <p:pic>
        <p:nvPicPr>
          <p:cNvPr id="6" name="cá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3636" y="857251"/>
            <a:ext cx="5984421" cy="44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" y="800099"/>
            <a:ext cx="9870622" cy="522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4800" b="1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hỏi</a:t>
            </a:r>
            <a:endParaRPr lang="en-US" sz="48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78" y="1396093"/>
            <a:ext cx="4727121" cy="446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787" y="1396093"/>
            <a:ext cx="4601936" cy="446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ài 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0892" y="4944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46848" y="1472604"/>
            <a:ext cx="7394027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81099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526721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bé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038" y="1532166"/>
            <a:ext cx="11446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endParaRPr lang="en-US" sz="5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5400" u="sng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</a:t>
            </a:r>
            <a:r>
              <a:rPr lang="en-US" sz="5400" u="sng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5400" u="sng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é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0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0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6150" y="5494565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502229"/>
            <a:ext cx="8948057" cy="373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81842" y="1502229"/>
            <a:ext cx="8948057" cy="3731077"/>
          </a:xfrm>
          <a:prstGeom prst="rect">
            <a:avLst/>
          </a:prstGeom>
          <a:noFill/>
          <a:ln>
            <a:solidFill>
              <a:srgbClr val="FF0000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83434" y="5509189"/>
            <a:ext cx="5617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u="sng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ố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âu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u="sng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507745846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6000" b="1" dirty="0" smtClean="0">
                <a:latin typeface="Arial-SGK-TV" pitchFamily="2" charset="0"/>
                <a:cs typeface="Arial-SGK-TV" pitchFamily="2" charset="0"/>
              </a:rPr>
              <a:t>    a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20917097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777456" y="811146"/>
            <a:ext cx="1182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vi-VN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a</a:t>
            </a:r>
            <a:endParaRPr lang="vi-VN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endParaRPr lang="vi-VN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750" y="195943"/>
            <a:ext cx="169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0" grpId="0"/>
      <p:bldP spid="29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3000" y="4408609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9353" y="4408609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8621" y="4343295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cá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65415"/>
            <a:ext cx="10858499" cy="301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43000" y="4423537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63907" y="4409191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à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16778" y="4358225"/>
            <a:ext cx="169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u="sng" dirty="0" err="1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á</a:t>
            </a:r>
            <a:endParaRPr lang="en-US" sz="5400" u="sng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93" y="530680"/>
            <a:ext cx="10548257" cy="5584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6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.A – 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471" y="51244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498</TotalTime>
  <Words>87</Words>
  <Application>Microsoft Office PowerPoint</Application>
  <PresentationFormat>Custom</PresentationFormat>
  <Paragraphs>35</Paragraphs>
  <Slides>16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VinVin</cp:lastModifiedBy>
  <cp:revision>70</cp:revision>
  <dcterms:created xsi:type="dcterms:W3CDTF">2020-08-10T13:50:00Z</dcterms:created>
  <dcterms:modified xsi:type="dcterms:W3CDTF">2020-09-05T16:06:23Z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