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sldIdLst>
    <p:sldId id="265" r:id="rId2"/>
    <p:sldId id="263" r:id="rId3"/>
    <p:sldId id="262" r:id="rId4"/>
    <p:sldId id="261" r:id="rId5"/>
    <p:sldId id="266" r:id="rId6"/>
    <p:sldId id="267" r:id="rId7"/>
    <p:sldId id="268" r:id="rId8"/>
    <p:sldId id="269" r:id="rId9"/>
    <p:sldId id="259" r:id="rId10"/>
    <p:sldId id="270" r:id="rId11"/>
    <p:sldId id="271" r:id="rId12"/>
    <p:sldId id="272" r:id="rId13"/>
    <p:sldId id="273" r:id="rId14"/>
    <p:sldId id="274" r:id="rId15"/>
    <p:sldId id="275" r:id="rId16"/>
    <p:sldId id="276" r:id="rId17"/>
    <p:sldId id="281" r:id="rId18"/>
    <p:sldId id="278" r:id="rId19"/>
    <p:sldId id="285" r:id="rId20"/>
    <p:sldId id="280" r:id="rId21"/>
    <p:sldId id="282"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F87"/>
    <a:srgbClr val="FF6600"/>
    <a:srgbClr val="FFFF00"/>
    <a:srgbClr val="FF0000"/>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665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65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5F58DD62-E95B-44B3-B622-D12686476D0C}"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85471F-D8CB-418C-AB48-3A3125E025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DACD9-71DB-4252-83DC-F11B933832F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1FA514-4B93-4D71-9ED1-D43C0029AA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DADE1B-AF05-4421-A47A-4EAE8C4DDB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11C6EA-58BE-4317-9192-54942E8483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3F9993-BA43-49A0-A575-3F2F06264A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754915-E52B-4538-A560-39204BC9D9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69C20C-B235-4A41-B33E-B89035C8B7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224500-6910-488F-90CF-E768668C82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99E9C1-E5F7-45BA-8654-64895FF413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109D7F-35E0-42F8-9A76-7C4D0AFE02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DC3170C7-C8D4-4273-97FC-0A16222E410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1"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rt18"/>
          <p:cNvPicPr>
            <a:picLocks noChangeAspect="1" noChangeArrowheads="1"/>
          </p:cNvPicPr>
          <p:nvPr/>
        </p:nvPicPr>
        <p:blipFill>
          <a:blip r:embed="rId2">
            <a:lum bright="-4000" contrast="-6000"/>
          </a:blip>
          <a:srcRect/>
          <a:stretch>
            <a:fillRect/>
          </a:stretch>
        </p:blipFill>
        <p:spPr bwMode="auto">
          <a:xfrm>
            <a:off x="457200" y="0"/>
            <a:ext cx="9144000" cy="6858000"/>
          </a:xfrm>
          <a:prstGeom prst="rect">
            <a:avLst/>
          </a:prstGeom>
          <a:noFill/>
          <a:ln w="9525">
            <a:noFill/>
            <a:miter lim="800000"/>
            <a:headEnd/>
            <a:tailEnd/>
          </a:ln>
        </p:spPr>
      </p:pic>
      <p:sp>
        <p:nvSpPr>
          <p:cNvPr id="15363" name="Rectangle 3"/>
          <p:cNvSpPr>
            <a:spLocks noChangeArrowheads="1"/>
          </p:cNvSpPr>
          <p:nvPr/>
        </p:nvSpPr>
        <p:spPr bwMode="auto">
          <a:xfrm>
            <a:off x="1905000" y="914400"/>
            <a:ext cx="5867400" cy="914400"/>
          </a:xfrm>
          <a:prstGeom prst="rect">
            <a:avLst/>
          </a:prstGeom>
          <a:noFill/>
          <a:ln w="9525">
            <a:noFill/>
            <a:miter lim="800000"/>
            <a:headEnd/>
            <a:tailEnd/>
          </a:ln>
        </p:spPr>
        <p:txBody>
          <a:bodyPr wrap="none" anchor="ctr"/>
          <a:lstStyle/>
          <a:p>
            <a:pPr algn="ctr" eaLnBrk="1" hangingPunct="1"/>
            <a:r>
              <a:rPr lang="en-US" sz="3200" u="sng">
                <a:solidFill>
                  <a:srgbClr val="0000FF"/>
                </a:solidFill>
                <a:latin typeface="Times New Roman" panose="02020603050405020304" pitchFamily="18" charset="0"/>
                <a:cs typeface="Times New Roman" panose="02020603050405020304" pitchFamily="18" charset="0"/>
              </a:rPr>
              <a:t>Đạo đức</a:t>
            </a:r>
          </a:p>
        </p:txBody>
      </p:sp>
      <p:sp>
        <p:nvSpPr>
          <p:cNvPr id="15364" name="AutoShape 4"/>
          <p:cNvSpPr>
            <a:spLocks noChangeArrowheads="1"/>
          </p:cNvSpPr>
          <p:nvPr/>
        </p:nvSpPr>
        <p:spPr bwMode="auto">
          <a:xfrm>
            <a:off x="1143000" y="1676400"/>
            <a:ext cx="4114800" cy="1676400"/>
          </a:xfrm>
          <a:prstGeom prst="irregularSeal1">
            <a:avLst/>
          </a:prstGeom>
          <a:solidFill>
            <a:schemeClr val="accent1"/>
          </a:solidFill>
          <a:ln w="9525">
            <a:solidFill>
              <a:schemeClr val="tx1"/>
            </a:solidFill>
            <a:miter lim="800000"/>
            <a:headEnd/>
            <a:tailEnd/>
          </a:ln>
        </p:spPr>
        <p:txBody>
          <a:bodyPr wrap="none" anchor="ctr"/>
          <a:lstStyle/>
          <a:p>
            <a:pPr algn="ctr" eaLnBrk="1" hangingPunct="1"/>
            <a:r>
              <a:rPr lang="en-US" sz="3200">
                <a:solidFill>
                  <a:srgbClr val="FF3300"/>
                </a:solidFill>
                <a:latin typeface="Times New Roman" panose="02020603050405020304" pitchFamily="18" charset="0"/>
                <a:cs typeface="Times New Roman" panose="02020603050405020304" pitchFamily="18" charset="0"/>
              </a:rPr>
              <a:t>Kiểm tra bài cũ:</a:t>
            </a:r>
          </a:p>
        </p:txBody>
      </p:sp>
      <p:sp>
        <p:nvSpPr>
          <p:cNvPr id="15366" name="Rectangle 6"/>
          <p:cNvSpPr>
            <a:spLocks noChangeArrowheads="1"/>
          </p:cNvSpPr>
          <p:nvPr/>
        </p:nvSpPr>
        <p:spPr bwMode="auto">
          <a:xfrm>
            <a:off x="1066800" y="3352800"/>
            <a:ext cx="7391400" cy="1311275"/>
          </a:xfrm>
          <a:prstGeom prst="rect">
            <a:avLst/>
          </a:prstGeom>
          <a:noFill/>
          <a:ln w="9525">
            <a:noFill/>
            <a:miter lim="800000"/>
            <a:headEnd/>
            <a:tailEnd/>
          </a:ln>
          <a:effectLst/>
        </p:spPr>
        <p:txBody>
          <a:bodyPr>
            <a:spAutoFit/>
          </a:bodyPr>
          <a:lstStyle/>
          <a:p>
            <a:pPr eaLnBrk="1" hangingPunct="1">
              <a:spcBef>
                <a:spcPct val="50000"/>
              </a:spcBef>
              <a:defRPr/>
            </a:pPr>
            <a:r>
              <a:rPr lang="en-US" sz="3200">
                <a:solidFill>
                  <a:srgbClr val="FF66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Vì sao phải giúp đỡ người khuyết tật ?</a:t>
            </a:r>
          </a:p>
          <a:p>
            <a:pPr eaLnBrk="1" hangingPunct="1">
              <a:spcBef>
                <a:spcPct val="50000"/>
              </a:spcBef>
              <a:defRPr/>
            </a:pPr>
            <a:r>
              <a:rPr lang="en-US" sz="3200">
                <a:latin typeface="Times New Roman" panose="02020603050405020304" pitchFamily="18" charset="0"/>
                <a:cs typeface="Times New Roman" panose="02020603050405020304" pitchFamily="18" charset="0"/>
              </a:rPr>
              <a:t> </a:t>
            </a:r>
          </a:p>
        </p:txBody>
      </p:sp>
      <p:sp>
        <p:nvSpPr>
          <p:cNvPr id="15367" name="Text Box 7"/>
          <p:cNvSpPr txBox="1">
            <a:spLocks noChangeArrowheads="1"/>
          </p:cNvSpPr>
          <p:nvPr/>
        </p:nvSpPr>
        <p:spPr bwMode="auto">
          <a:xfrm>
            <a:off x="1371600" y="3789363"/>
            <a:ext cx="7100021" cy="1569660"/>
          </a:xfrm>
          <a:prstGeom prst="rect">
            <a:avLst/>
          </a:prstGeom>
          <a:noFill/>
          <a:ln w="9525">
            <a:noFill/>
            <a:miter lim="800000"/>
            <a:headEnd/>
            <a:tailEnd/>
          </a:ln>
        </p:spPr>
        <p:txBody>
          <a:bodyPr wrap="none">
            <a:spAutoFit/>
          </a:bodyPr>
          <a:lstStyle/>
          <a:p>
            <a:pPr eaLnBrk="1" hangingPunct="1"/>
            <a:r>
              <a:rPr lang="en-US" sz="3200">
                <a:solidFill>
                  <a:srgbClr val="FF3300"/>
                </a:solidFill>
                <a:latin typeface="Times New Roman" panose="02020603050405020304" pitchFamily="18" charset="0"/>
                <a:cs typeface="Times New Roman" panose="02020603050405020304" pitchFamily="18" charset="0"/>
              </a:rPr>
              <a:t>Chúng ta cần giúp đỡ người khuyết tật để </a:t>
            </a:r>
          </a:p>
          <a:p>
            <a:pPr eaLnBrk="1" hangingPunct="1"/>
            <a:r>
              <a:rPr lang="en-US" sz="3200">
                <a:solidFill>
                  <a:srgbClr val="FF3300"/>
                </a:solidFill>
                <a:latin typeface="Times New Roman" panose="02020603050405020304" pitchFamily="18" charset="0"/>
                <a:cs typeface="Times New Roman" panose="02020603050405020304" pitchFamily="18" charset="0"/>
              </a:rPr>
              <a:t>họ bớt buồn tủi,vất vả,thêm tự tin vào </a:t>
            </a:r>
          </a:p>
          <a:p>
            <a:pPr eaLnBrk="1" hangingPunct="1"/>
            <a:r>
              <a:rPr lang="en-US" sz="3200">
                <a:solidFill>
                  <a:srgbClr val="FF3300"/>
                </a:solidFill>
                <a:latin typeface="Times New Roman" panose="02020603050405020304" pitchFamily="18" charset="0"/>
                <a:cs typeface="Times New Roman" panose="02020603050405020304" pitchFamily="18" charset="0"/>
              </a:rPr>
              <a:t>cuộc sống</a:t>
            </a:r>
          </a:p>
        </p:txBody>
      </p:sp>
      <p:sp>
        <p:nvSpPr>
          <p:cNvPr id="5127" name="Text Box 8"/>
          <p:cNvSpPr txBox="1">
            <a:spLocks noChangeArrowheads="1"/>
          </p:cNvSpPr>
          <p:nvPr/>
        </p:nvSpPr>
        <p:spPr bwMode="auto">
          <a:xfrm>
            <a:off x="1355725" y="5141913"/>
            <a:ext cx="184150" cy="366712"/>
          </a:xfrm>
          <a:prstGeom prst="rect">
            <a:avLst/>
          </a:prstGeom>
          <a:noFill/>
          <a:ln w="9525">
            <a:noFill/>
            <a:miter lim="800000"/>
            <a:headEnd/>
            <a:tailEnd/>
          </a:ln>
        </p:spPr>
        <p:txBody>
          <a:bodyPr wrap="none">
            <a:spAutoFit/>
          </a:bodyPr>
          <a:lstStyle/>
          <a:p>
            <a:pPr eaLnBrk="1" hangingPunct="1"/>
            <a:endParaRPr lang="en-US">
              <a:latin typeface="Times New Roman" panose="02020603050405020304" pitchFamily="18" charset="0"/>
              <a:cs typeface="Times New Roman" panose="02020603050405020304" pitchFamily="18" charset="0"/>
            </a:endParaRPr>
          </a:p>
        </p:txBody>
      </p:sp>
      <p:sp>
        <p:nvSpPr>
          <p:cNvPr id="15369" name="Text Box 9"/>
          <p:cNvSpPr txBox="1">
            <a:spLocks noChangeArrowheads="1"/>
          </p:cNvSpPr>
          <p:nvPr/>
        </p:nvSpPr>
        <p:spPr bwMode="auto">
          <a:xfrm>
            <a:off x="1295400" y="3200400"/>
            <a:ext cx="7397750" cy="1066800"/>
          </a:xfrm>
          <a:prstGeom prst="rect">
            <a:avLst/>
          </a:prstGeom>
          <a:noFill/>
          <a:ln w="9525">
            <a:noFill/>
            <a:miter lim="800000"/>
            <a:headEnd/>
            <a:tailEnd/>
          </a:ln>
        </p:spPr>
        <p:txBody>
          <a:bodyPr>
            <a:spAutoFit/>
          </a:bodyPr>
          <a:lstStyle/>
          <a:p>
            <a:pPr eaLnBrk="1" hangingPunct="1"/>
            <a:r>
              <a:rPr lang="en-US" sz="3200">
                <a:solidFill>
                  <a:srgbClr val="FF6600"/>
                </a:solidFill>
                <a:latin typeface="Times New Roman" panose="02020603050405020304" pitchFamily="18" charset="0"/>
                <a:cs typeface="Times New Roman" panose="02020603050405020304" pitchFamily="18" charset="0"/>
              </a:rPr>
              <a:t>*Nêu một số việc làm cụ thể để giúp đỡ </a:t>
            </a:r>
          </a:p>
          <a:p>
            <a:pPr eaLnBrk="1" hangingPunct="1"/>
            <a:r>
              <a:rPr lang="en-US" sz="3200">
                <a:solidFill>
                  <a:srgbClr val="FF6600"/>
                </a:solidFill>
                <a:latin typeface="Times New Roman" panose="02020603050405020304" pitchFamily="18" charset="0"/>
                <a:cs typeface="Times New Roman" panose="02020603050405020304" pitchFamily="18" charset="0"/>
              </a:rPr>
              <a:t>người khuyết tật.</a:t>
            </a:r>
          </a:p>
        </p:txBody>
      </p:sp>
      <p:sp>
        <p:nvSpPr>
          <p:cNvPr id="15370" name="Text Box 10"/>
          <p:cNvSpPr txBox="1">
            <a:spLocks noChangeArrowheads="1"/>
          </p:cNvSpPr>
          <p:nvPr/>
        </p:nvSpPr>
        <p:spPr bwMode="auto">
          <a:xfrm>
            <a:off x="1219200" y="4191000"/>
            <a:ext cx="6415539" cy="2554545"/>
          </a:xfrm>
          <a:prstGeom prst="rect">
            <a:avLst/>
          </a:prstGeom>
          <a:noFill/>
          <a:ln w="9525">
            <a:noFill/>
            <a:miter lim="800000"/>
            <a:headEnd/>
            <a:tailEnd/>
          </a:ln>
        </p:spPr>
        <p:txBody>
          <a:bodyPr wrap="none">
            <a:spAutoFit/>
          </a:bodyPr>
          <a:lstStyle/>
          <a:p>
            <a:pPr eaLnBrk="1" hangingPunct="1"/>
            <a:r>
              <a:rPr lang="en-US" sz="3200">
                <a:solidFill>
                  <a:srgbClr val="FF0000"/>
                </a:solidFill>
                <a:latin typeface="Times New Roman" panose="02020603050405020304" pitchFamily="18" charset="0"/>
                <a:cs typeface="Times New Roman" panose="02020603050405020304" pitchFamily="18" charset="0"/>
              </a:rPr>
              <a:t>-Đẩy xe lăn cho người bị bại liệt.</a:t>
            </a:r>
          </a:p>
          <a:p>
            <a:pPr eaLnBrk="1" hangingPunct="1"/>
            <a:r>
              <a:rPr lang="en-US" sz="3200">
                <a:solidFill>
                  <a:srgbClr val="FF0000"/>
                </a:solidFill>
                <a:latin typeface="Times New Roman" panose="02020603050405020304" pitchFamily="18" charset="0"/>
                <a:cs typeface="Times New Roman" panose="02020603050405020304" pitchFamily="18" charset="0"/>
              </a:rPr>
              <a:t>-Chỉ hoặc dẫn người bị hỏng mắt đến </a:t>
            </a:r>
          </a:p>
          <a:p>
            <a:pPr eaLnBrk="1" hangingPunct="1"/>
            <a:r>
              <a:rPr lang="en-US" sz="3200">
                <a:solidFill>
                  <a:srgbClr val="FF0000"/>
                </a:solidFill>
                <a:latin typeface="Times New Roman" panose="02020603050405020304" pitchFamily="18" charset="0"/>
                <a:cs typeface="Times New Roman" panose="02020603050405020304" pitchFamily="18" charset="0"/>
              </a:rPr>
              <a:t>nơi họ cần đến.</a:t>
            </a:r>
          </a:p>
          <a:p>
            <a:pPr eaLnBrk="1" hangingPunct="1"/>
            <a:r>
              <a:rPr lang="en-US" sz="3200">
                <a:solidFill>
                  <a:srgbClr val="FF0000"/>
                </a:solidFill>
                <a:latin typeface="Times New Roman" panose="02020603050405020304" pitchFamily="18" charset="0"/>
                <a:cs typeface="Times New Roman" panose="02020603050405020304" pitchFamily="18" charset="0"/>
              </a:rPr>
              <a:t>-Quyên góp giúp đỡ nạn nhân bị chất </a:t>
            </a:r>
          </a:p>
          <a:p>
            <a:pPr eaLnBrk="1" hangingPunct="1"/>
            <a:r>
              <a:rPr lang="en-US" sz="3200">
                <a:solidFill>
                  <a:srgbClr val="FF0000"/>
                </a:solidFill>
                <a:latin typeface="Times New Roman" panose="02020603050405020304" pitchFamily="18" charset="0"/>
                <a:cs typeface="Times New Roman" panose="02020603050405020304" pitchFamily="18" charset="0"/>
              </a:rPr>
              <a:t>độc da cam.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5363">
                                            <p:txEl>
                                              <p:pRg st="0" end="0"/>
                                            </p:txEl>
                                          </p:spTgt>
                                        </p:tgtEl>
                                        <p:attrNameLst>
                                          <p:attrName>style.visibility</p:attrName>
                                        </p:attrNameLst>
                                      </p:cBhvr>
                                      <p:to>
                                        <p:strVal val="visible"/>
                                      </p:to>
                                    </p:set>
                                    <p:anim calcmode="discrete" valueType="clr">
                                      <p:cBhvr override="childStyle">
                                        <p:cTn id="7" dur="80"/>
                                        <p:tgtEl>
                                          <p:spTgt spid="153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36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500" fill="hold"/>
                                        <p:tgtEl>
                                          <p:spTgt spid="15364"/>
                                        </p:tgtEl>
                                        <p:attrNameLst>
                                          <p:attrName>ppt_w</p:attrName>
                                        </p:attrNameLst>
                                      </p:cBhvr>
                                      <p:tavLst>
                                        <p:tav tm="0">
                                          <p:val>
                                            <p:fltVal val="0"/>
                                          </p:val>
                                        </p:tav>
                                        <p:tav tm="100000">
                                          <p:val>
                                            <p:strVal val="#ppt_w"/>
                                          </p:val>
                                        </p:tav>
                                      </p:tavLst>
                                    </p:anim>
                                    <p:anim calcmode="lin" valueType="num">
                                      <p:cBhvr>
                                        <p:cTn id="15" dur="500" fill="hold"/>
                                        <p:tgtEl>
                                          <p:spTgt spid="15364"/>
                                        </p:tgtEl>
                                        <p:attrNameLst>
                                          <p:attrName>ppt_h</p:attrName>
                                        </p:attrNameLst>
                                      </p:cBhvr>
                                      <p:tavLst>
                                        <p:tav tm="0">
                                          <p:val>
                                            <p:fltVal val="0"/>
                                          </p:val>
                                        </p:tav>
                                        <p:tav tm="100000">
                                          <p:val>
                                            <p:strVal val="#ppt_h"/>
                                          </p:val>
                                        </p:tav>
                                      </p:tavLst>
                                    </p:anim>
                                    <p:animEffect transition="in" filter="fade">
                                      <p:cBhvr>
                                        <p:cTn id="16" dur="500"/>
                                        <p:tgtEl>
                                          <p:spTgt spid="153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5366">
                                            <p:txEl>
                                              <p:pRg st="0" end="0"/>
                                            </p:txEl>
                                          </p:spTgt>
                                        </p:tgtEl>
                                        <p:attrNameLst>
                                          <p:attrName>style.visibility</p:attrName>
                                        </p:attrNameLst>
                                      </p:cBhvr>
                                      <p:to>
                                        <p:strVal val="visible"/>
                                      </p:to>
                                    </p:set>
                                    <p:anim calcmode="lin" valueType="num">
                                      <p:cBhvr>
                                        <p:cTn id="21" dur="500" fill="hold"/>
                                        <p:tgtEl>
                                          <p:spTgt spid="1536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536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536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53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5367">
                                            <p:txEl>
                                              <p:pRg st="0" end="0"/>
                                            </p:txEl>
                                          </p:spTgt>
                                        </p:tgtEl>
                                        <p:attrNameLst>
                                          <p:attrName>style.visibility</p:attrName>
                                        </p:attrNameLst>
                                      </p:cBhvr>
                                      <p:to>
                                        <p:strVal val="visible"/>
                                      </p:to>
                                    </p:set>
                                    <p:anim calcmode="discrete" valueType="clr">
                                      <p:cBhvr override="childStyle">
                                        <p:cTn id="29" dur="80"/>
                                        <p:tgtEl>
                                          <p:spTgt spid="153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5367">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5367">
                                            <p:txEl>
                                              <p:pRg st="0" end="0"/>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15367">
                                            <p:txEl>
                                              <p:pRg st="1" end="1"/>
                                            </p:txEl>
                                          </p:spTgt>
                                        </p:tgtEl>
                                        <p:attrNameLst>
                                          <p:attrName>style.visibility</p:attrName>
                                        </p:attrNameLst>
                                      </p:cBhvr>
                                      <p:to>
                                        <p:strVal val="visible"/>
                                      </p:to>
                                    </p:set>
                                    <p:anim calcmode="discrete" valueType="clr">
                                      <p:cBhvr override="childStyle">
                                        <p:cTn id="36" dur="80"/>
                                        <p:tgtEl>
                                          <p:spTgt spid="153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5367">
                                            <p:txEl>
                                              <p:pRg st="1" end="1"/>
                                            </p:txEl>
                                          </p:spTgt>
                                        </p:tgtEl>
                                        <p:attrNameLst>
                                          <p:attrName>fillcolor</p:attrName>
                                        </p:attrNameLst>
                                      </p:cBhvr>
                                      <p:tavLst>
                                        <p:tav tm="0">
                                          <p:val>
                                            <p:clrVal>
                                              <a:schemeClr val="accent2"/>
                                            </p:clrVal>
                                          </p:val>
                                        </p:tav>
                                        <p:tav tm="50000">
                                          <p:val>
                                            <p:clrVal>
                                              <a:schemeClr val="hlink"/>
                                            </p:clrVal>
                                          </p:val>
                                        </p:tav>
                                      </p:tavLst>
                                    </p:anim>
                                    <p:set>
                                      <p:cBhvr>
                                        <p:cTn id="38" dur="80"/>
                                        <p:tgtEl>
                                          <p:spTgt spid="15367">
                                            <p:txEl>
                                              <p:pRg st="1" end="1"/>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5367">
                                            <p:txEl>
                                              <p:pRg st="2" end="2"/>
                                            </p:txEl>
                                          </p:spTgt>
                                        </p:tgtEl>
                                        <p:attrNameLst>
                                          <p:attrName>style.visibility</p:attrName>
                                        </p:attrNameLst>
                                      </p:cBhvr>
                                      <p:to>
                                        <p:strVal val="visible"/>
                                      </p:to>
                                    </p:set>
                                    <p:anim calcmode="discrete" valueType="clr">
                                      <p:cBhvr override="childStyle">
                                        <p:cTn id="43" dur="80"/>
                                        <p:tgtEl>
                                          <p:spTgt spid="153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5367">
                                            <p:txEl>
                                              <p:pRg st="2" end="2"/>
                                            </p:txEl>
                                          </p:spTgt>
                                        </p:tgtEl>
                                        <p:attrNameLst>
                                          <p:attrName>fillcolor</p:attrName>
                                        </p:attrNameLst>
                                      </p:cBhvr>
                                      <p:tavLst>
                                        <p:tav tm="0">
                                          <p:val>
                                            <p:clrVal>
                                              <a:schemeClr val="accent2"/>
                                            </p:clrVal>
                                          </p:val>
                                        </p:tav>
                                        <p:tav tm="50000">
                                          <p:val>
                                            <p:clrVal>
                                              <a:schemeClr val="hlink"/>
                                            </p:clrVal>
                                          </p:val>
                                        </p:tav>
                                      </p:tavLst>
                                    </p:anim>
                                    <p:set>
                                      <p:cBhvr>
                                        <p:cTn id="45" dur="80"/>
                                        <p:tgtEl>
                                          <p:spTgt spid="15367">
                                            <p:txEl>
                                              <p:pRg st="2" end="2"/>
                                            </p:txEl>
                                          </p:spTgt>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xit" presetSubtype="16" fill="hold" nodeType="clickEffect">
                                  <p:stCondLst>
                                    <p:cond delay="0"/>
                                  </p:stCondLst>
                                  <p:childTnLst>
                                    <p:animEffect transition="out" filter="diamond(in)">
                                      <p:cBhvr>
                                        <p:cTn id="49" dur="2000"/>
                                        <p:tgtEl>
                                          <p:spTgt spid="15366">
                                            <p:txEl>
                                              <p:pRg st="0" end="0"/>
                                            </p:txEl>
                                          </p:spTgt>
                                        </p:tgtEl>
                                      </p:cBhvr>
                                    </p:animEffect>
                                    <p:set>
                                      <p:cBhvr>
                                        <p:cTn id="50" dur="1" fill="hold">
                                          <p:stCondLst>
                                            <p:cond delay="1999"/>
                                          </p:stCondLst>
                                        </p:cTn>
                                        <p:tgtEl>
                                          <p:spTgt spid="15366">
                                            <p:txEl>
                                              <p:pRg st="0" end="0"/>
                                            </p:txEl>
                                          </p:spTgt>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xit" presetSubtype="10" fill="hold" nodeType="clickEffect">
                                  <p:stCondLst>
                                    <p:cond delay="0"/>
                                  </p:stCondLst>
                                  <p:iterate type="lt">
                                    <p:tmPct val="0"/>
                                  </p:iterate>
                                  <p:childTnLst>
                                    <p:animEffect transition="out" filter="checkerboard(across)">
                                      <p:cBhvr>
                                        <p:cTn id="54" dur="500"/>
                                        <p:tgtEl>
                                          <p:spTgt spid="15367">
                                            <p:txEl>
                                              <p:pRg st="0" end="0"/>
                                            </p:txEl>
                                          </p:spTgt>
                                        </p:tgtEl>
                                      </p:cBhvr>
                                    </p:animEffect>
                                    <p:set>
                                      <p:cBhvr>
                                        <p:cTn id="55" dur="1" fill="hold">
                                          <p:stCondLst>
                                            <p:cond delay="499"/>
                                          </p:stCondLst>
                                        </p:cTn>
                                        <p:tgtEl>
                                          <p:spTgt spid="15367">
                                            <p:txEl>
                                              <p:pRg st="0" end="0"/>
                                            </p:txEl>
                                          </p:spTgt>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nodeType="clickEffect">
                                  <p:stCondLst>
                                    <p:cond delay="0"/>
                                  </p:stCondLst>
                                  <p:iterate type="lt">
                                    <p:tmPct val="0"/>
                                  </p:iterate>
                                  <p:childTnLst>
                                    <p:animEffect transition="out" filter="checkerboard(across)">
                                      <p:cBhvr>
                                        <p:cTn id="59" dur="500"/>
                                        <p:tgtEl>
                                          <p:spTgt spid="15367">
                                            <p:txEl>
                                              <p:pRg st="1" end="1"/>
                                            </p:txEl>
                                          </p:spTgt>
                                        </p:tgtEl>
                                      </p:cBhvr>
                                    </p:animEffect>
                                    <p:set>
                                      <p:cBhvr>
                                        <p:cTn id="60" dur="1" fill="hold">
                                          <p:stCondLst>
                                            <p:cond delay="499"/>
                                          </p:stCondLst>
                                        </p:cTn>
                                        <p:tgtEl>
                                          <p:spTgt spid="15367">
                                            <p:txEl>
                                              <p:pRg st="1" end="1"/>
                                            </p:txEl>
                                          </p:spTgt>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xit" presetSubtype="10" fill="hold" nodeType="clickEffect">
                                  <p:stCondLst>
                                    <p:cond delay="0"/>
                                  </p:stCondLst>
                                  <p:iterate type="lt">
                                    <p:tmPct val="0"/>
                                  </p:iterate>
                                  <p:childTnLst>
                                    <p:animEffect transition="out" filter="checkerboard(across)">
                                      <p:cBhvr>
                                        <p:cTn id="64" dur="500"/>
                                        <p:tgtEl>
                                          <p:spTgt spid="15367">
                                            <p:txEl>
                                              <p:pRg st="2" end="2"/>
                                            </p:txEl>
                                          </p:spTgt>
                                        </p:tgtEl>
                                      </p:cBhvr>
                                    </p:animEffect>
                                    <p:set>
                                      <p:cBhvr>
                                        <p:cTn id="65" dur="1" fill="hold">
                                          <p:stCondLst>
                                            <p:cond delay="499"/>
                                          </p:stCondLst>
                                        </p:cTn>
                                        <p:tgtEl>
                                          <p:spTgt spid="15367">
                                            <p:txEl>
                                              <p:pRg st="2" end="2"/>
                                            </p:txEl>
                                          </p:spTgt>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5369">
                                            <p:txEl>
                                              <p:pRg st="0" end="0"/>
                                            </p:txEl>
                                          </p:spTgt>
                                        </p:tgtEl>
                                        <p:attrNameLst>
                                          <p:attrName>style.visibility</p:attrName>
                                        </p:attrNameLst>
                                      </p:cBhvr>
                                      <p:to>
                                        <p:strVal val="visible"/>
                                      </p:to>
                                    </p:set>
                                    <p:anim calcmode="lin" valueType="num">
                                      <p:cBhvr additive="base">
                                        <p:cTn id="70" dur="500" fill="hold"/>
                                        <p:tgtEl>
                                          <p:spTgt spid="15369">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5369">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5369">
                                            <p:txEl>
                                              <p:pRg st="1" end="1"/>
                                            </p:txEl>
                                          </p:spTgt>
                                        </p:tgtEl>
                                        <p:attrNameLst>
                                          <p:attrName>style.visibility</p:attrName>
                                        </p:attrNameLst>
                                      </p:cBhvr>
                                      <p:to>
                                        <p:strVal val="visible"/>
                                      </p:to>
                                    </p:set>
                                    <p:anim calcmode="lin" valueType="num">
                                      <p:cBhvr additive="base">
                                        <p:cTn id="74" dur="500" fill="hold"/>
                                        <p:tgtEl>
                                          <p:spTgt spid="15369">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53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16" fill="hold" nodeType="clickEffect">
                                  <p:stCondLst>
                                    <p:cond delay="0"/>
                                  </p:stCondLst>
                                  <p:childTnLst>
                                    <p:set>
                                      <p:cBhvr>
                                        <p:cTn id="79" dur="1" fill="hold">
                                          <p:stCondLst>
                                            <p:cond delay="0"/>
                                          </p:stCondLst>
                                        </p:cTn>
                                        <p:tgtEl>
                                          <p:spTgt spid="15370">
                                            <p:txEl>
                                              <p:pRg st="0" end="0"/>
                                            </p:txEl>
                                          </p:spTgt>
                                        </p:tgtEl>
                                        <p:attrNameLst>
                                          <p:attrName>style.visibility</p:attrName>
                                        </p:attrNameLst>
                                      </p:cBhvr>
                                      <p:to>
                                        <p:strVal val="visible"/>
                                      </p:to>
                                    </p:set>
                                    <p:anim calcmode="lin" valueType="num">
                                      <p:cBhvr>
                                        <p:cTn id="80" dur="500" fill="hold"/>
                                        <p:tgtEl>
                                          <p:spTgt spid="15370">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15370">
                                            <p:txEl>
                                              <p:pRg st="0" end="0"/>
                                            </p:txEl>
                                          </p:spTgt>
                                        </p:tgtEl>
                                        <p:attrNameLst>
                                          <p:attrName>ppt_h</p:attrName>
                                        </p:attrNameLst>
                                      </p:cBhvr>
                                      <p:tavLst>
                                        <p:tav tm="0">
                                          <p:val>
                                            <p:flt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15370">
                                            <p:txEl>
                                              <p:pRg st="1" end="1"/>
                                            </p:txEl>
                                          </p:spTgt>
                                        </p:tgtEl>
                                        <p:attrNameLst>
                                          <p:attrName>style.visibility</p:attrName>
                                        </p:attrNameLst>
                                      </p:cBhvr>
                                      <p:to>
                                        <p:strVal val="visible"/>
                                      </p:to>
                                    </p:set>
                                    <p:anim calcmode="lin" valueType="num">
                                      <p:cBhvr>
                                        <p:cTn id="84" dur="500" fill="hold"/>
                                        <p:tgtEl>
                                          <p:spTgt spid="15370">
                                            <p:txEl>
                                              <p:pRg st="1" end="1"/>
                                            </p:txEl>
                                          </p:spTgt>
                                        </p:tgtEl>
                                        <p:attrNameLst>
                                          <p:attrName>ppt_w</p:attrName>
                                        </p:attrNameLst>
                                      </p:cBhvr>
                                      <p:tavLst>
                                        <p:tav tm="0">
                                          <p:val>
                                            <p:fltVal val="0"/>
                                          </p:val>
                                        </p:tav>
                                        <p:tav tm="100000">
                                          <p:val>
                                            <p:strVal val="#ppt_w"/>
                                          </p:val>
                                        </p:tav>
                                      </p:tavLst>
                                    </p:anim>
                                    <p:anim calcmode="lin" valueType="num">
                                      <p:cBhvr>
                                        <p:cTn id="85" dur="500" fill="hold"/>
                                        <p:tgtEl>
                                          <p:spTgt spid="15370">
                                            <p:txEl>
                                              <p:pRg st="1" end="1"/>
                                            </p:txEl>
                                          </p:spTgt>
                                        </p:tgtEl>
                                        <p:attrNameLst>
                                          <p:attrName>ppt_h</p:attrName>
                                        </p:attrNameLst>
                                      </p:cBhvr>
                                      <p:tavLst>
                                        <p:tav tm="0">
                                          <p:val>
                                            <p:fltVal val="0"/>
                                          </p:val>
                                        </p:tav>
                                        <p:tav tm="100000">
                                          <p:val>
                                            <p:strVal val="#ppt_h"/>
                                          </p:val>
                                        </p:tav>
                                      </p:tavLst>
                                    </p:anim>
                                  </p:childTnLst>
                                </p:cTn>
                              </p:par>
                              <p:par>
                                <p:cTn id="86" presetID="23" presetClass="entr" presetSubtype="16" fill="hold" nodeType="withEffect">
                                  <p:stCondLst>
                                    <p:cond delay="0"/>
                                  </p:stCondLst>
                                  <p:childTnLst>
                                    <p:set>
                                      <p:cBhvr>
                                        <p:cTn id="87" dur="1" fill="hold">
                                          <p:stCondLst>
                                            <p:cond delay="0"/>
                                          </p:stCondLst>
                                        </p:cTn>
                                        <p:tgtEl>
                                          <p:spTgt spid="15370">
                                            <p:txEl>
                                              <p:pRg st="2" end="2"/>
                                            </p:txEl>
                                          </p:spTgt>
                                        </p:tgtEl>
                                        <p:attrNameLst>
                                          <p:attrName>style.visibility</p:attrName>
                                        </p:attrNameLst>
                                      </p:cBhvr>
                                      <p:to>
                                        <p:strVal val="visible"/>
                                      </p:to>
                                    </p:set>
                                    <p:anim calcmode="lin" valueType="num">
                                      <p:cBhvr>
                                        <p:cTn id="88" dur="500" fill="hold"/>
                                        <p:tgtEl>
                                          <p:spTgt spid="15370">
                                            <p:txEl>
                                              <p:pRg st="2" end="2"/>
                                            </p:txEl>
                                          </p:spTgt>
                                        </p:tgtEl>
                                        <p:attrNameLst>
                                          <p:attrName>ppt_w</p:attrName>
                                        </p:attrNameLst>
                                      </p:cBhvr>
                                      <p:tavLst>
                                        <p:tav tm="0">
                                          <p:val>
                                            <p:fltVal val="0"/>
                                          </p:val>
                                        </p:tav>
                                        <p:tav tm="100000">
                                          <p:val>
                                            <p:strVal val="#ppt_w"/>
                                          </p:val>
                                        </p:tav>
                                      </p:tavLst>
                                    </p:anim>
                                    <p:anim calcmode="lin" valueType="num">
                                      <p:cBhvr>
                                        <p:cTn id="89" dur="500" fill="hold"/>
                                        <p:tgtEl>
                                          <p:spTgt spid="15370">
                                            <p:txEl>
                                              <p:pRg st="2" end="2"/>
                                            </p:txEl>
                                          </p:spTgt>
                                        </p:tgtEl>
                                        <p:attrNameLst>
                                          <p:attrName>ppt_h</p:attrName>
                                        </p:attrNameLst>
                                      </p:cBhvr>
                                      <p:tavLst>
                                        <p:tav tm="0">
                                          <p:val>
                                            <p:fltVal val="0"/>
                                          </p:val>
                                        </p:tav>
                                        <p:tav tm="100000">
                                          <p:val>
                                            <p:strVal val="#ppt_h"/>
                                          </p:val>
                                        </p:tav>
                                      </p:tavLst>
                                    </p:anim>
                                  </p:childTnLst>
                                </p:cTn>
                              </p:par>
                              <p:par>
                                <p:cTn id="90" presetID="23" presetClass="entr" presetSubtype="16" fill="hold" nodeType="withEffect">
                                  <p:stCondLst>
                                    <p:cond delay="0"/>
                                  </p:stCondLst>
                                  <p:childTnLst>
                                    <p:set>
                                      <p:cBhvr>
                                        <p:cTn id="91" dur="1" fill="hold">
                                          <p:stCondLst>
                                            <p:cond delay="0"/>
                                          </p:stCondLst>
                                        </p:cTn>
                                        <p:tgtEl>
                                          <p:spTgt spid="15370">
                                            <p:txEl>
                                              <p:pRg st="3" end="3"/>
                                            </p:txEl>
                                          </p:spTgt>
                                        </p:tgtEl>
                                        <p:attrNameLst>
                                          <p:attrName>style.visibility</p:attrName>
                                        </p:attrNameLst>
                                      </p:cBhvr>
                                      <p:to>
                                        <p:strVal val="visible"/>
                                      </p:to>
                                    </p:set>
                                    <p:anim calcmode="lin" valueType="num">
                                      <p:cBhvr>
                                        <p:cTn id="92" dur="500" fill="hold"/>
                                        <p:tgtEl>
                                          <p:spTgt spid="15370">
                                            <p:txEl>
                                              <p:pRg st="3" end="3"/>
                                            </p:txEl>
                                          </p:spTgt>
                                        </p:tgtEl>
                                        <p:attrNameLst>
                                          <p:attrName>ppt_w</p:attrName>
                                        </p:attrNameLst>
                                      </p:cBhvr>
                                      <p:tavLst>
                                        <p:tav tm="0">
                                          <p:val>
                                            <p:fltVal val="0"/>
                                          </p:val>
                                        </p:tav>
                                        <p:tav tm="100000">
                                          <p:val>
                                            <p:strVal val="#ppt_w"/>
                                          </p:val>
                                        </p:tav>
                                      </p:tavLst>
                                    </p:anim>
                                    <p:anim calcmode="lin" valueType="num">
                                      <p:cBhvr>
                                        <p:cTn id="93" dur="500" fill="hold"/>
                                        <p:tgtEl>
                                          <p:spTgt spid="15370">
                                            <p:txEl>
                                              <p:pRg st="3" end="3"/>
                                            </p:txEl>
                                          </p:spTgt>
                                        </p:tgtEl>
                                        <p:attrNameLst>
                                          <p:attrName>ppt_h</p:attrName>
                                        </p:attrNameLst>
                                      </p:cBhvr>
                                      <p:tavLst>
                                        <p:tav tm="0">
                                          <p:val>
                                            <p:fltVal val="0"/>
                                          </p:val>
                                        </p:tav>
                                        <p:tav tm="100000">
                                          <p:val>
                                            <p:strVal val="#ppt_h"/>
                                          </p:val>
                                        </p:tav>
                                      </p:tavLst>
                                    </p:anim>
                                  </p:childTnLst>
                                </p:cTn>
                              </p:par>
                              <p:par>
                                <p:cTn id="94" presetID="23" presetClass="entr" presetSubtype="16" fill="hold" nodeType="withEffect">
                                  <p:stCondLst>
                                    <p:cond delay="0"/>
                                  </p:stCondLst>
                                  <p:childTnLst>
                                    <p:set>
                                      <p:cBhvr>
                                        <p:cTn id="95" dur="1" fill="hold">
                                          <p:stCondLst>
                                            <p:cond delay="0"/>
                                          </p:stCondLst>
                                        </p:cTn>
                                        <p:tgtEl>
                                          <p:spTgt spid="15370">
                                            <p:txEl>
                                              <p:pRg st="4" end="4"/>
                                            </p:txEl>
                                          </p:spTgt>
                                        </p:tgtEl>
                                        <p:attrNameLst>
                                          <p:attrName>style.visibility</p:attrName>
                                        </p:attrNameLst>
                                      </p:cBhvr>
                                      <p:to>
                                        <p:strVal val="visible"/>
                                      </p:to>
                                    </p:set>
                                    <p:anim calcmode="lin" valueType="num">
                                      <p:cBhvr>
                                        <p:cTn id="96" dur="500" fill="hold"/>
                                        <p:tgtEl>
                                          <p:spTgt spid="15370">
                                            <p:txEl>
                                              <p:pRg st="4" end="4"/>
                                            </p:txEl>
                                          </p:spTgt>
                                        </p:tgtEl>
                                        <p:attrNameLst>
                                          <p:attrName>ppt_w</p:attrName>
                                        </p:attrNameLst>
                                      </p:cBhvr>
                                      <p:tavLst>
                                        <p:tav tm="0">
                                          <p:val>
                                            <p:fltVal val="0"/>
                                          </p:val>
                                        </p:tav>
                                        <p:tav tm="100000">
                                          <p:val>
                                            <p:strVal val="#ppt_w"/>
                                          </p:val>
                                        </p:tav>
                                      </p:tavLst>
                                    </p:anim>
                                    <p:anim calcmode="lin" valueType="num">
                                      <p:cBhvr>
                                        <p:cTn id="97" dur="500" fill="hold"/>
                                        <p:tgtEl>
                                          <p:spTgt spid="1537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Z169"/>
          <p:cNvPicPr>
            <a:picLocks noChangeAspect="1" noChangeArrowheads="1"/>
          </p:cNvPicPr>
          <p:nvPr/>
        </p:nvPicPr>
        <p:blipFill>
          <a:blip r:embed="rId2"/>
          <a:srcRect l="8594" t="2061" r="10156" b="5154"/>
          <a:stretch>
            <a:fillRect/>
          </a:stretch>
        </p:blipFill>
        <p:spPr bwMode="auto">
          <a:xfrm>
            <a:off x="0" y="0"/>
            <a:ext cx="9144000" cy="6858000"/>
          </a:xfrm>
          <a:prstGeom prst="rect">
            <a:avLst/>
          </a:prstGeom>
          <a:solidFill>
            <a:srgbClr val="FF0066"/>
          </a:solidFill>
          <a:ln w="9525">
            <a:noFill/>
            <a:miter lim="800000"/>
            <a:headEnd/>
            <a:tailEnd/>
          </a:ln>
        </p:spPr>
      </p:pic>
      <p:sp>
        <p:nvSpPr>
          <p:cNvPr id="28677" name="Text Box 5"/>
          <p:cNvSpPr txBox="1">
            <a:spLocks noChangeArrowheads="1"/>
          </p:cNvSpPr>
          <p:nvPr/>
        </p:nvSpPr>
        <p:spPr bwMode="auto">
          <a:xfrm>
            <a:off x="1355725" y="1608138"/>
            <a:ext cx="5451108" cy="584775"/>
          </a:xfrm>
          <a:prstGeom prst="rect">
            <a:avLst/>
          </a:prstGeom>
          <a:noFill/>
          <a:ln w="9525">
            <a:noFill/>
            <a:miter lim="800000"/>
            <a:headEnd/>
            <a:tailEnd/>
          </a:ln>
        </p:spPr>
        <p:txBody>
          <a:bodyPr wrap="none">
            <a:spAutoFit/>
          </a:bodyPr>
          <a:lstStyle/>
          <a:p>
            <a:r>
              <a:rPr lang="en-US" sz="3200" b="1">
                <a:solidFill>
                  <a:srgbClr val="FF0000"/>
                </a:solidFill>
                <a:latin typeface="Times New Roman" panose="02020603050405020304" pitchFamily="18" charset="0"/>
                <a:cs typeface="Times New Roman" panose="02020603050405020304" pitchFamily="18" charset="0"/>
              </a:rPr>
              <a:t>Hoạt động 2: </a:t>
            </a:r>
            <a:r>
              <a:rPr lang="en-US" sz="3200" b="1">
                <a:solidFill>
                  <a:schemeClr val="accent2"/>
                </a:solidFill>
                <a:latin typeface="Times New Roman" panose="02020603050405020304" pitchFamily="18" charset="0"/>
                <a:cs typeface="Times New Roman" panose="02020603050405020304" pitchFamily="18" charset="0"/>
              </a:rPr>
              <a:t>Thảo luận nhóm</a:t>
            </a:r>
          </a:p>
        </p:txBody>
      </p:sp>
      <p:sp>
        <p:nvSpPr>
          <p:cNvPr id="28678" name="Rectangle 6"/>
          <p:cNvSpPr>
            <a:spLocks noChangeArrowheads="1"/>
          </p:cNvSpPr>
          <p:nvPr/>
        </p:nvSpPr>
        <p:spPr bwMode="auto">
          <a:xfrm>
            <a:off x="1600200" y="2590800"/>
            <a:ext cx="7010400" cy="1373188"/>
          </a:xfrm>
          <a:prstGeom prst="rect">
            <a:avLst/>
          </a:prstGeom>
          <a:noFill/>
          <a:ln w="9525">
            <a:noFill/>
            <a:miter lim="800000"/>
            <a:headEnd/>
            <a:tailEnd/>
          </a:ln>
          <a:effectLst/>
        </p:spPr>
        <p:txBody>
          <a:bodyPr>
            <a:spAutoFit/>
          </a:bodyPr>
          <a:lstStyle/>
          <a:p>
            <a:pPr>
              <a:defRPr/>
            </a:pPr>
            <a:r>
              <a:rPr lang="en-US" sz="280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.Em biết những con vật có ích nào?</a:t>
            </a:r>
          </a:p>
          <a:p>
            <a:pPr>
              <a:defRPr/>
            </a:pPr>
            <a:r>
              <a:rPr lang="en-US" sz="280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.Hãy kể những ích lợi của chúng ?  </a:t>
            </a:r>
          </a:p>
          <a:p>
            <a:pPr>
              <a:defRPr/>
            </a:pPr>
            <a:r>
              <a:rPr lang="en-US" sz="280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.Cần làm gì để bảo vệ chúng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500" fill="hold"/>
                                        <p:tgtEl>
                                          <p:spTgt spid="28677"/>
                                        </p:tgtEl>
                                        <p:attrNameLst>
                                          <p:attrName>ppt_w</p:attrName>
                                        </p:attrNameLst>
                                      </p:cBhvr>
                                      <p:tavLst>
                                        <p:tav tm="0">
                                          <p:val>
                                            <p:strVal val="#ppt_w*0.05"/>
                                          </p:val>
                                        </p:tav>
                                        <p:tav tm="100000">
                                          <p:val>
                                            <p:strVal val="#ppt_w"/>
                                          </p:val>
                                        </p:tav>
                                      </p:tavLst>
                                    </p:anim>
                                    <p:anim calcmode="lin" valueType="num">
                                      <p:cBhvr>
                                        <p:cTn id="8" dur="500" fill="hold"/>
                                        <p:tgtEl>
                                          <p:spTgt spid="28677"/>
                                        </p:tgtEl>
                                        <p:attrNameLst>
                                          <p:attrName>ppt_h</p:attrName>
                                        </p:attrNameLst>
                                      </p:cBhvr>
                                      <p:tavLst>
                                        <p:tav tm="0">
                                          <p:val>
                                            <p:strVal val="#ppt_h"/>
                                          </p:val>
                                        </p:tav>
                                        <p:tav tm="100000">
                                          <p:val>
                                            <p:strVal val="#ppt_h"/>
                                          </p:val>
                                        </p:tav>
                                      </p:tavLst>
                                    </p:anim>
                                    <p:anim calcmode="lin" valueType="num">
                                      <p:cBhvr>
                                        <p:cTn id="9" dur="500" fill="hold"/>
                                        <p:tgtEl>
                                          <p:spTgt spid="28677"/>
                                        </p:tgtEl>
                                        <p:attrNameLst>
                                          <p:attrName>ppt_x</p:attrName>
                                        </p:attrNameLst>
                                      </p:cBhvr>
                                      <p:tavLst>
                                        <p:tav tm="0">
                                          <p:val>
                                            <p:strVal val="#ppt_x-.2"/>
                                          </p:val>
                                        </p:tav>
                                        <p:tav tm="100000">
                                          <p:val>
                                            <p:strVal val="#ppt_x"/>
                                          </p:val>
                                        </p:tav>
                                      </p:tavLst>
                                    </p:anim>
                                    <p:anim calcmode="lin" valueType="num">
                                      <p:cBhvr>
                                        <p:cTn id="10" dur="500" fill="hold"/>
                                        <p:tgtEl>
                                          <p:spTgt spid="28677"/>
                                        </p:tgtEl>
                                        <p:attrNameLst>
                                          <p:attrName>ppt_y</p:attrName>
                                        </p:attrNameLst>
                                      </p:cBhvr>
                                      <p:tavLst>
                                        <p:tav tm="0">
                                          <p:val>
                                            <p:strVal val="#ppt_y"/>
                                          </p:val>
                                        </p:tav>
                                        <p:tav tm="100000">
                                          <p:val>
                                            <p:strVal val="#ppt_y"/>
                                          </p:val>
                                        </p:tav>
                                      </p:tavLst>
                                    </p:anim>
                                    <p:animEffect transition="in" filter="fade">
                                      <p:cBhvr>
                                        <p:cTn id="11" dur="500"/>
                                        <p:tgtEl>
                                          <p:spTgt spid="286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8678">
                                            <p:txEl>
                                              <p:pRg st="0" end="0"/>
                                            </p:txEl>
                                          </p:spTgt>
                                        </p:tgtEl>
                                        <p:attrNameLst>
                                          <p:attrName>style.visibility</p:attrName>
                                        </p:attrNameLst>
                                      </p:cBhvr>
                                      <p:to>
                                        <p:strVal val="visible"/>
                                      </p:to>
                                    </p:set>
                                    <p:anim calcmode="lin" valueType="num">
                                      <p:cBhvr>
                                        <p:cTn id="16" dur="500" fill="hold"/>
                                        <p:tgtEl>
                                          <p:spTgt spid="2867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8678">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867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867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867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8678">
                                            <p:txEl>
                                              <p:pRg st="1" end="1"/>
                                            </p:txEl>
                                          </p:spTgt>
                                        </p:tgtEl>
                                        <p:attrNameLst>
                                          <p:attrName>style.visibility</p:attrName>
                                        </p:attrNameLst>
                                      </p:cBhvr>
                                      <p:to>
                                        <p:strVal val="visible"/>
                                      </p:to>
                                    </p:set>
                                    <p:anim calcmode="lin" valueType="num">
                                      <p:cBhvr>
                                        <p:cTn id="25" dur="500" fill="hold"/>
                                        <p:tgtEl>
                                          <p:spTgt spid="2867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8678">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2867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867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8678">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8678">
                                            <p:txEl>
                                              <p:pRg st="2" end="2"/>
                                            </p:txEl>
                                          </p:spTgt>
                                        </p:tgtEl>
                                        <p:attrNameLst>
                                          <p:attrName>style.visibility</p:attrName>
                                        </p:attrNameLst>
                                      </p:cBhvr>
                                      <p:to>
                                        <p:strVal val="visible"/>
                                      </p:to>
                                    </p:set>
                                    <p:anim calcmode="lin" valueType="num">
                                      <p:cBhvr>
                                        <p:cTn id="34" dur="500" fill="hold"/>
                                        <p:tgtEl>
                                          <p:spTgt spid="2867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8678">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2867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867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86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4000" smtClean="0">
                <a:latin typeface="Times New Roman" panose="02020603050405020304" pitchFamily="18" charset="0"/>
                <a:cs typeface="Times New Roman" panose="02020603050405020304" pitchFamily="18" charset="0"/>
              </a:rPr>
              <a:t/>
            </a:r>
            <a:br>
              <a:rPr lang="en-US" sz="4000" smtClean="0">
                <a:latin typeface="Times New Roman" panose="02020603050405020304" pitchFamily="18" charset="0"/>
                <a:cs typeface="Times New Roman" panose="02020603050405020304" pitchFamily="18" charset="0"/>
              </a:rPr>
            </a:br>
            <a:endParaRPr lang="en-US" sz="4000" smtClean="0">
              <a:latin typeface="Times New Roman" panose="02020603050405020304" pitchFamily="18" charset="0"/>
              <a:cs typeface="Times New Roman" panose="02020603050405020304" pitchFamily="18" charset="0"/>
            </a:endParaRPr>
          </a:p>
        </p:txBody>
      </p:sp>
      <p:pic>
        <p:nvPicPr>
          <p:cNvPr id="13315" name="Picture 4" descr="Picture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703" name="Rectangle 7"/>
          <p:cNvSpPr>
            <a:spLocks noChangeArrowheads="1"/>
          </p:cNvSpPr>
          <p:nvPr/>
        </p:nvSpPr>
        <p:spPr bwMode="auto">
          <a:xfrm>
            <a:off x="1295400" y="2422525"/>
            <a:ext cx="7010400" cy="3108543"/>
          </a:xfrm>
          <a:prstGeom prst="rect">
            <a:avLst/>
          </a:prstGeom>
          <a:noFill/>
          <a:ln w="9525">
            <a:noFill/>
            <a:miter lim="800000"/>
            <a:headEnd/>
            <a:tailEnd/>
          </a:ln>
          <a:effectLst/>
        </p:spPr>
        <p:txBody>
          <a:bodyPr>
            <a:spAutoFit/>
          </a:bodyPr>
          <a:lstStyle/>
          <a:p>
            <a:pPr>
              <a:defRPr/>
            </a:pPr>
            <a:r>
              <a:rPr lang="en-US" sz="280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-Cần phải bảo vệ loài vật có ích để giữ gìn môi trường, giúp chúng ta được sống trong môi trường trong lành.</a:t>
            </a:r>
          </a:p>
          <a:p>
            <a:pPr>
              <a:defRPr/>
            </a:pPr>
            <a:r>
              <a:rPr lang="en-US" sz="280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Cuộc sống con người không thể thiếu các loài vật có ích. Loài vật không chỉ có lợi ích cụ thể mà còn mang lại cho chúng ta niềm vui và giúp ta biết thêm nhiều điều kì diệu.</a:t>
            </a:r>
          </a:p>
        </p:txBody>
      </p:sp>
      <p:sp>
        <p:nvSpPr>
          <p:cNvPr id="29704" name="Text Box 8"/>
          <p:cNvSpPr txBox="1">
            <a:spLocks noChangeArrowheads="1"/>
          </p:cNvSpPr>
          <p:nvPr/>
        </p:nvSpPr>
        <p:spPr bwMode="auto">
          <a:xfrm>
            <a:off x="3505200" y="1905000"/>
            <a:ext cx="1699504" cy="584775"/>
          </a:xfrm>
          <a:prstGeom prst="rect">
            <a:avLst/>
          </a:prstGeom>
          <a:noFill/>
          <a:ln w="9525">
            <a:noFill/>
            <a:miter lim="800000"/>
            <a:headEnd/>
            <a:tailEnd/>
          </a:ln>
        </p:spPr>
        <p:txBody>
          <a:bodyPr wrap="none">
            <a:spAutoFit/>
          </a:bodyPr>
          <a:lstStyle/>
          <a:p>
            <a:r>
              <a:rPr lang="en-US" sz="3200" b="1">
                <a:solidFill>
                  <a:schemeClr val="accent1"/>
                </a:solidFill>
                <a:latin typeface="Times New Roman" panose="02020603050405020304" pitchFamily="18" charset="0"/>
                <a:cs typeface="Times New Roman" panose="02020603050405020304"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9704">
                                            <p:txEl>
                                              <p:pRg st="0" end="0"/>
                                            </p:txEl>
                                          </p:spTgt>
                                        </p:tgtEl>
                                        <p:attrNameLst>
                                          <p:attrName>style.visibility</p:attrName>
                                        </p:attrNameLst>
                                      </p:cBhvr>
                                      <p:to>
                                        <p:strVal val="visible"/>
                                      </p:to>
                                    </p:set>
                                    <p:animEffect transition="in" filter="fade">
                                      <p:cBhvr>
                                        <p:cTn id="7" dur="2000"/>
                                        <p:tgtEl>
                                          <p:spTgt spid="29704">
                                            <p:txEl>
                                              <p:pRg st="0" end="0"/>
                                            </p:txEl>
                                          </p:spTgt>
                                        </p:tgtEl>
                                      </p:cBhvr>
                                    </p:animEffect>
                                    <p:anim calcmode="lin" valueType="num">
                                      <p:cBhvr>
                                        <p:cTn id="8" dur="2000" fill="hold"/>
                                        <p:tgtEl>
                                          <p:spTgt spid="2970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970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970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9703">
                                            <p:txEl>
                                              <p:pRg st="0" end="0"/>
                                            </p:txEl>
                                          </p:spTgt>
                                        </p:tgtEl>
                                        <p:attrNameLst>
                                          <p:attrName>style.visibility</p:attrName>
                                        </p:attrNameLst>
                                      </p:cBhvr>
                                      <p:to>
                                        <p:strVal val="visible"/>
                                      </p:to>
                                    </p:set>
                                    <p:anim calcmode="lin" valueType="num">
                                      <p:cBhvr>
                                        <p:cTn id="15" dur="1000" fill="hold"/>
                                        <p:tgtEl>
                                          <p:spTgt spid="29703">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2970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2970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8" presetClass="entr" presetSubtype="0" accel="50000" fill="hold" nodeType="clickEffect">
                                  <p:stCondLst>
                                    <p:cond delay="0"/>
                                  </p:stCondLst>
                                  <p:childTnLst>
                                    <p:set>
                                      <p:cBhvr>
                                        <p:cTn id="21" dur="1" fill="hold">
                                          <p:stCondLst>
                                            <p:cond delay="0"/>
                                          </p:stCondLst>
                                        </p:cTn>
                                        <p:tgtEl>
                                          <p:spTgt spid="29703">
                                            <p:txEl>
                                              <p:pRg st="1" end="1"/>
                                            </p:txEl>
                                          </p:spTgt>
                                        </p:tgtEl>
                                        <p:attrNameLst>
                                          <p:attrName>style.visibility</p:attrName>
                                        </p:attrNameLst>
                                      </p:cBhvr>
                                      <p:to>
                                        <p:strVal val="visible"/>
                                      </p:to>
                                    </p:set>
                                    <p:anim calcmode="lin" valueType="num">
                                      <p:cBhvr>
                                        <p:cTn id="22" dur="1000" fill="hold"/>
                                        <p:tgtEl>
                                          <p:spTgt spid="2970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2970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29703">
                                            <p:txEl>
                                              <p:pRg st="1" end="1"/>
                                            </p:txEl>
                                          </p:spTgt>
                                        </p:tgtEl>
                                        <p:attrNameLst>
                                          <p:attrName>ppt_y</p:attrName>
                                        </p:attrNameLst>
                                      </p:cBhvr>
                                      <p:tavLst>
                                        <p:tav tm="0">
                                          <p:val>
                                            <p:strVal val="#ppt_y"/>
                                          </p:val>
                                        </p:tav>
                                        <p:tav tm="100000">
                                          <p:val>
                                            <p:strVal val="#ppt_y"/>
                                          </p:val>
                                        </p:tav>
                                      </p:tavLst>
                                    </p:anim>
                                    <p:animEffect transition="in" filter="fade">
                                      <p:cBhvr>
                                        <p:cTn id="25" dur="1000"/>
                                        <p:tgtEl>
                                          <p:spTgt spid="297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pPr eaLnBrk="1" hangingPunct="1">
              <a:defRPr/>
            </a:pPr>
            <a:endParaRPr lang="en-US" smtClean="0">
              <a:latin typeface="Times New Roman" panose="02020603050405020304" pitchFamily="18" charset="0"/>
              <a:cs typeface="Times New Roman" panose="02020603050405020304" pitchFamily="18" charset="0"/>
            </a:endParaRPr>
          </a:p>
        </p:txBody>
      </p:sp>
      <p:pic>
        <p:nvPicPr>
          <p:cNvPr id="30724" name="Picture 4" descr="Picture31"/>
          <p:cNvPicPr>
            <a:picLocks noGrp="1" noChangeAspect="1" noChangeArrowheads="1"/>
          </p:cNvPicPr>
          <p:nvPr>
            <p:ph type="title"/>
          </p:nvPr>
        </p:nvPicPr>
        <p:blipFill>
          <a:blip r:embed="rId2">
            <a:lum bright="20000"/>
          </a:blip>
          <a:srcRect/>
          <a:stretch>
            <a:fillRect/>
          </a:stretch>
        </p:blipFill>
        <p:spPr>
          <a:xfrm>
            <a:off x="0" y="292100"/>
            <a:ext cx="9144000" cy="6565900"/>
          </a:xfrm>
          <a:noFill/>
          <a:ln w="57150">
            <a:solidFill>
              <a:srgbClr val="FF99CC"/>
            </a:solidFill>
          </a:ln>
        </p:spPr>
      </p:pic>
      <p:sp>
        <p:nvSpPr>
          <p:cNvPr id="14340" name="Rectangle 5"/>
          <p:cNvSpPr>
            <a:spLocks noChangeArrowheads="1"/>
          </p:cNvSpPr>
          <p:nvPr/>
        </p:nvSpPr>
        <p:spPr bwMode="auto">
          <a:xfrm>
            <a:off x="838200" y="685800"/>
            <a:ext cx="7620000" cy="1077913"/>
          </a:xfrm>
          <a:prstGeom prst="rect">
            <a:avLst/>
          </a:prstGeom>
          <a:noFill/>
          <a:ln w="9525">
            <a:noFill/>
            <a:miter lim="800000"/>
            <a:headEnd/>
            <a:tailEnd/>
          </a:ln>
        </p:spPr>
        <p:txBody>
          <a:bodyPr>
            <a:spAutoFit/>
          </a:bodyPr>
          <a:lstStyle/>
          <a:p>
            <a:pPr algn="ctr"/>
            <a:r>
              <a:rPr lang="en-US" sz="3200" b="1" u="sng">
                <a:solidFill>
                  <a:srgbClr val="0000FF"/>
                </a:solidFill>
                <a:latin typeface="Times New Roman" panose="02020603050405020304" pitchFamily="18" charset="0"/>
                <a:cs typeface="Times New Roman" panose="02020603050405020304" pitchFamily="18" charset="0"/>
              </a:rPr>
              <a:t>Đạo đức</a:t>
            </a:r>
          </a:p>
          <a:p>
            <a:pPr algn="ctr"/>
            <a:r>
              <a:rPr lang="en-US" sz="3200" b="1">
                <a:solidFill>
                  <a:srgbClr val="FF0000"/>
                </a:solidFill>
                <a:latin typeface="Times New Roman" panose="02020603050405020304" pitchFamily="18" charset="0"/>
                <a:cs typeface="Times New Roman" panose="02020603050405020304" pitchFamily="18" charset="0"/>
              </a:rPr>
              <a:t>Bảo vệ loài vật có ích(Tiết 1)</a:t>
            </a:r>
          </a:p>
        </p:txBody>
      </p:sp>
      <p:sp>
        <p:nvSpPr>
          <p:cNvPr id="30727" name="Text Box 7"/>
          <p:cNvSpPr txBox="1">
            <a:spLocks noChangeArrowheads="1"/>
          </p:cNvSpPr>
          <p:nvPr/>
        </p:nvSpPr>
        <p:spPr bwMode="auto">
          <a:xfrm>
            <a:off x="1279525" y="2647950"/>
            <a:ext cx="5128327" cy="523220"/>
          </a:xfrm>
          <a:prstGeom prst="rect">
            <a:avLst/>
          </a:prstGeom>
          <a:noFill/>
          <a:ln w="9525">
            <a:noFill/>
            <a:miter lim="800000"/>
            <a:headEnd/>
            <a:tailEnd/>
          </a:ln>
        </p:spPr>
        <p:txBody>
          <a:bodyPr wrap="none">
            <a:spAutoFit/>
          </a:bodyPr>
          <a:lstStyle/>
          <a:p>
            <a:r>
              <a:rPr lang="en-US" sz="2800" b="1">
                <a:solidFill>
                  <a:schemeClr val="bg1"/>
                </a:solidFill>
                <a:latin typeface="Times New Roman" panose="02020603050405020304" pitchFamily="18" charset="0"/>
                <a:cs typeface="Times New Roman" panose="02020603050405020304" pitchFamily="18" charset="0"/>
              </a:rPr>
              <a:t>Hoạt động 3: </a:t>
            </a:r>
            <a:r>
              <a:rPr lang="en-US" sz="2800" b="1">
                <a:solidFill>
                  <a:schemeClr val="accent1"/>
                </a:solidFill>
                <a:latin typeface="Times New Roman" panose="02020603050405020304" pitchFamily="18" charset="0"/>
                <a:cs typeface="Times New Roman" panose="02020603050405020304" pitchFamily="18" charset="0"/>
              </a:rPr>
              <a:t>Nhận xét đúng sai</a:t>
            </a:r>
            <a:r>
              <a:rPr lang="en-US" sz="2800" b="1">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amond(in)">
                                      <p:cBhvr>
                                        <p:cTn id="7" dur="20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30727">
                                            <p:txEl>
                                              <p:pRg st="0" end="0"/>
                                            </p:txEl>
                                          </p:spTgt>
                                        </p:tgtEl>
                                        <p:attrNameLst>
                                          <p:attrName>style.visibility</p:attrName>
                                        </p:attrNameLst>
                                      </p:cBhvr>
                                      <p:to>
                                        <p:strVal val="visible"/>
                                      </p:to>
                                    </p:set>
                                    <p:animEffect transition="in" filter="wipe(down)">
                                      <p:cBhvr>
                                        <p:cTn id="12" dur="580">
                                          <p:stCondLst>
                                            <p:cond delay="0"/>
                                          </p:stCondLst>
                                        </p:cTn>
                                        <p:tgtEl>
                                          <p:spTgt spid="30727">
                                            <p:txEl>
                                              <p:pRg st="0" end="0"/>
                                            </p:txEl>
                                          </p:spTgt>
                                        </p:tgtEl>
                                      </p:cBhvr>
                                    </p:animEffect>
                                    <p:anim calcmode="lin" valueType="num">
                                      <p:cBhvr>
                                        <p:cTn id="13" dur="1822" tmFilter="0,0; 0.14,0.36; 0.43,0.73; 0.71,0.91; 1.0,1.0">
                                          <p:stCondLst>
                                            <p:cond delay="0"/>
                                          </p:stCondLst>
                                        </p:cTn>
                                        <p:tgtEl>
                                          <p:spTgt spid="30727">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727">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727">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727">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727">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0727">
                                            <p:txEl>
                                              <p:pRg st="0" end="0"/>
                                            </p:txEl>
                                          </p:spTgt>
                                        </p:tgtEl>
                                      </p:cBhvr>
                                      <p:to x="100000" y="60000"/>
                                    </p:animScale>
                                    <p:animScale>
                                      <p:cBhvr>
                                        <p:cTn id="19" dur="166" decel="50000">
                                          <p:stCondLst>
                                            <p:cond delay="676"/>
                                          </p:stCondLst>
                                        </p:cTn>
                                        <p:tgtEl>
                                          <p:spTgt spid="30727">
                                            <p:txEl>
                                              <p:pRg st="0" end="0"/>
                                            </p:txEl>
                                          </p:spTgt>
                                        </p:tgtEl>
                                      </p:cBhvr>
                                      <p:to x="100000" y="100000"/>
                                    </p:animScale>
                                    <p:animScale>
                                      <p:cBhvr>
                                        <p:cTn id="20" dur="26">
                                          <p:stCondLst>
                                            <p:cond delay="1312"/>
                                          </p:stCondLst>
                                        </p:cTn>
                                        <p:tgtEl>
                                          <p:spTgt spid="30727">
                                            <p:txEl>
                                              <p:pRg st="0" end="0"/>
                                            </p:txEl>
                                          </p:spTgt>
                                        </p:tgtEl>
                                      </p:cBhvr>
                                      <p:to x="100000" y="80000"/>
                                    </p:animScale>
                                    <p:animScale>
                                      <p:cBhvr>
                                        <p:cTn id="21" dur="166" decel="50000">
                                          <p:stCondLst>
                                            <p:cond delay="1338"/>
                                          </p:stCondLst>
                                        </p:cTn>
                                        <p:tgtEl>
                                          <p:spTgt spid="30727">
                                            <p:txEl>
                                              <p:pRg st="0" end="0"/>
                                            </p:txEl>
                                          </p:spTgt>
                                        </p:tgtEl>
                                      </p:cBhvr>
                                      <p:to x="100000" y="100000"/>
                                    </p:animScale>
                                    <p:animScale>
                                      <p:cBhvr>
                                        <p:cTn id="22" dur="26">
                                          <p:stCondLst>
                                            <p:cond delay="1642"/>
                                          </p:stCondLst>
                                        </p:cTn>
                                        <p:tgtEl>
                                          <p:spTgt spid="30727">
                                            <p:txEl>
                                              <p:pRg st="0" end="0"/>
                                            </p:txEl>
                                          </p:spTgt>
                                        </p:tgtEl>
                                      </p:cBhvr>
                                      <p:to x="100000" y="90000"/>
                                    </p:animScale>
                                    <p:animScale>
                                      <p:cBhvr>
                                        <p:cTn id="23" dur="166" decel="50000">
                                          <p:stCondLst>
                                            <p:cond delay="1668"/>
                                          </p:stCondLst>
                                        </p:cTn>
                                        <p:tgtEl>
                                          <p:spTgt spid="30727">
                                            <p:txEl>
                                              <p:pRg st="0" end="0"/>
                                            </p:txEl>
                                          </p:spTgt>
                                        </p:tgtEl>
                                      </p:cBhvr>
                                      <p:to x="100000" y="100000"/>
                                    </p:animScale>
                                    <p:animScale>
                                      <p:cBhvr>
                                        <p:cTn id="24" dur="26">
                                          <p:stCondLst>
                                            <p:cond delay="1808"/>
                                          </p:stCondLst>
                                        </p:cTn>
                                        <p:tgtEl>
                                          <p:spTgt spid="30727">
                                            <p:txEl>
                                              <p:pRg st="0" end="0"/>
                                            </p:txEl>
                                          </p:spTgt>
                                        </p:tgtEl>
                                      </p:cBhvr>
                                      <p:to x="100000" y="95000"/>
                                    </p:animScale>
                                    <p:animScale>
                                      <p:cBhvr>
                                        <p:cTn id="25" dur="166" decel="50000">
                                          <p:stCondLst>
                                            <p:cond delay="1834"/>
                                          </p:stCondLst>
                                        </p:cTn>
                                        <p:tgtEl>
                                          <p:spTgt spid="3072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Ảnh004"/>
          <p:cNvPicPr>
            <a:picLocks noGrp="1" noChangeAspect="1" noChangeArrowheads="1"/>
          </p:cNvPicPr>
          <p:nvPr>
            <p:ph type="title"/>
          </p:nvPr>
        </p:nvPicPr>
        <p:blipFill>
          <a:blip r:embed="rId2"/>
          <a:srcRect/>
          <a:stretch>
            <a:fillRect/>
          </a:stretch>
        </p:blipFill>
        <p:spPr>
          <a:xfrm>
            <a:off x="457200" y="292100"/>
            <a:ext cx="8153400" cy="5118100"/>
          </a:xfrm>
          <a:noFill/>
        </p:spPr>
      </p:pic>
      <p:sp>
        <p:nvSpPr>
          <p:cNvPr id="31749" name="Text Box 5"/>
          <p:cNvSpPr txBox="1">
            <a:spLocks noChangeArrowheads="1"/>
          </p:cNvSpPr>
          <p:nvPr/>
        </p:nvSpPr>
        <p:spPr bwMode="auto">
          <a:xfrm>
            <a:off x="2803525" y="5722938"/>
            <a:ext cx="1778000" cy="584200"/>
          </a:xfrm>
          <a:prstGeom prst="rect">
            <a:avLst/>
          </a:prstGeom>
          <a:noFill/>
          <a:ln w="9525">
            <a:noFill/>
            <a:miter lim="800000"/>
            <a:headEnd/>
            <a:tailEnd/>
          </a:ln>
        </p:spPr>
        <p:txBody>
          <a:bodyPr wrap="none">
            <a:spAutoFit/>
          </a:bodyPr>
          <a:lstStyle/>
          <a:p>
            <a:r>
              <a:rPr lang="en-US" sz="3200" b="1">
                <a:solidFill>
                  <a:srgbClr val="FF0000"/>
                </a:solidFill>
                <a:latin typeface="Arial" charset="0"/>
              </a:rPr>
              <a:t>Tranh 1:</a:t>
            </a:r>
          </a:p>
        </p:txBody>
      </p:sp>
      <p:sp>
        <p:nvSpPr>
          <p:cNvPr id="31750" name="Text Box 6"/>
          <p:cNvSpPr txBox="1">
            <a:spLocks noChangeArrowheads="1"/>
          </p:cNvSpPr>
          <p:nvPr/>
        </p:nvSpPr>
        <p:spPr bwMode="auto">
          <a:xfrm>
            <a:off x="4800600" y="5715000"/>
            <a:ext cx="1274763" cy="579438"/>
          </a:xfrm>
          <a:prstGeom prst="rect">
            <a:avLst/>
          </a:prstGeom>
          <a:noFill/>
          <a:ln w="9525">
            <a:noFill/>
            <a:miter lim="800000"/>
            <a:headEnd/>
            <a:tailEnd/>
          </a:ln>
        </p:spPr>
        <p:txBody>
          <a:bodyPr wrap="none">
            <a:spAutoFit/>
          </a:bodyPr>
          <a:lstStyle/>
          <a:p>
            <a:r>
              <a:rPr lang="en-US" sz="3200" b="1">
                <a:latin typeface="Arial" charset="0"/>
              </a:rPr>
              <a:t>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decel="50000" fill="hold">
                                          <p:stCondLst>
                                            <p:cond delay="0"/>
                                          </p:stCondLst>
                                        </p:cTn>
                                        <p:tgtEl>
                                          <p:spTgt spid="3174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174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1748"/>
                                        </p:tgtEl>
                                        <p:attrNameLst>
                                          <p:attrName>ppt_w</p:attrName>
                                        </p:attrNameLst>
                                      </p:cBhvr>
                                      <p:tavLst>
                                        <p:tav tm="0">
                                          <p:val>
                                            <p:strVal val="#ppt_w*.05"/>
                                          </p:val>
                                        </p:tav>
                                        <p:tav tm="100000">
                                          <p:val>
                                            <p:strVal val="#ppt_w"/>
                                          </p:val>
                                        </p:tav>
                                      </p:tavLst>
                                    </p:anim>
                                    <p:anim calcmode="lin" valueType="num">
                                      <p:cBhvr>
                                        <p:cTn id="10" dur="1000" fill="hold"/>
                                        <p:tgtEl>
                                          <p:spTgt spid="3174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174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174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174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17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31749">
                                            <p:txEl>
                                              <p:pRg st="0" end="0"/>
                                            </p:txEl>
                                          </p:spTgt>
                                        </p:tgtEl>
                                        <p:attrNameLst>
                                          <p:attrName>style.visibility</p:attrName>
                                        </p:attrNameLst>
                                      </p:cBhvr>
                                      <p:to>
                                        <p:strVal val="visible"/>
                                      </p:to>
                                    </p:set>
                                    <p:anim calcmode="lin" valueType="num">
                                      <p:cBhvr>
                                        <p:cTn id="19" dur="500" fill="hold"/>
                                        <p:tgtEl>
                                          <p:spTgt spid="3174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174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174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17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8" presetClass="entr" presetSubtype="0" accel="50000" fill="hold" nodeType="clickEffect">
                                  <p:stCondLst>
                                    <p:cond delay="0"/>
                                  </p:stCondLst>
                                  <p:childTnLst>
                                    <p:set>
                                      <p:cBhvr>
                                        <p:cTn id="26" dur="1" fill="hold">
                                          <p:stCondLst>
                                            <p:cond delay="0"/>
                                          </p:stCondLst>
                                        </p:cTn>
                                        <p:tgtEl>
                                          <p:spTgt spid="31750">
                                            <p:txEl>
                                              <p:pRg st="0" end="0"/>
                                            </p:txEl>
                                          </p:spTgt>
                                        </p:tgtEl>
                                        <p:attrNameLst>
                                          <p:attrName>style.visibility</p:attrName>
                                        </p:attrNameLst>
                                      </p:cBhvr>
                                      <p:to>
                                        <p:strVal val="visible"/>
                                      </p:to>
                                    </p:set>
                                    <p:anim calcmode="lin" valueType="num">
                                      <p:cBhvr>
                                        <p:cTn id="27" dur="1000" fill="hold"/>
                                        <p:tgtEl>
                                          <p:spTgt spid="3175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3175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31750">
                                            <p:txEl>
                                              <p:pRg st="0" end="0"/>
                                            </p:txEl>
                                          </p:spTgt>
                                        </p:tgtEl>
                                        <p:attrNameLst>
                                          <p:attrName>ppt_y</p:attrName>
                                        </p:attrNameLst>
                                      </p:cBhvr>
                                      <p:tavLst>
                                        <p:tav tm="0">
                                          <p:val>
                                            <p:strVal val="#ppt_y"/>
                                          </p:val>
                                        </p:tav>
                                        <p:tav tm="100000">
                                          <p:val>
                                            <p:strVal val="#ppt_y"/>
                                          </p:val>
                                        </p:tav>
                                      </p:tavLst>
                                    </p:anim>
                                    <p:animEffect transition="in" filter="fade">
                                      <p:cBhvr>
                                        <p:cTn id="30" dur="1000"/>
                                        <p:tgtEl>
                                          <p:spTgt spid="317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32772" name="Picture 4" descr="Ảnh005"/>
          <p:cNvPicPr>
            <a:picLocks noChangeAspect="1" noChangeArrowheads="1"/>
          </p:cNvPicPr>
          <p:nvPr/>
        </p:nvPicPr>
        <p:blipFill>
          <a:blip r:embed="rId2"/>
          <a:srcRect/>
          <a:stretch>
            <a:fillRect/>
          </a:stretch>
        </p:blipFill>
        <p:spPr bwMode="auto">
          <a:xfrm>
            <a:off x="457200" y="0"/>
            <a:ext cx="8305800" cy="5562600"/>
          </a:xfrm>
          <a:prstGeom prst="rect">
            <a:avLst/>
          </a:prstGeom>
          <a:noFill/>
          <a:ln w="9525">
            <a:noFill/>
            <a:miter lim="800000"/>
            <a:headEnd/>
            <a:tailEnd/>
          </a:ln>
        </p:spPr>
      </p:pic>
      <p:sp>
        <p:nvSpPr>
          <p:cNvPr id="32773" name="Text Box 5"/>
          <p:cNvSpPr txBox="1">
            <a:spLocks noChangeArrowheads="1"/>
          </p:cNvSpPr>
          <p:nvPr/>
        </p:nvSpPr>
        <p:spPr bwMode="auto">
          <a:xfrm>
            <a:off x="2270125" y="5722938"/>
            <a:ext cx="1778000" cy="584200"/>
          </a:xfrm>
          <a:prstGeom prst="rect">
            <a:avLst/>
          </a:prstGeom>
          <a:noFill/>
          <a:ln w="9525">
            <a:noFill/>
            <a:miter lim="800000"/>
            <a:headEnd/>
            <a:tailEnd/>
          </a:ln>
        </p:spPr>
        <p:txBody>
          <a:bodyPr wrap="none">
            <a:spAutoFit/>
          </a:bodyPr>
          <a:lstStyle/>
          <a:p>
            <a:r>
              <a:rPr lang="en-US" sz="3200" b="1">
                <a:solidFill>
                  <a:srgbClr val="FF0000"/>
                </a:solidFill>
                <a:latin typeface="Arial" charset="0"/>
              </a:rPr>
              <a:t>Tranh</a:t>
            </a:r>
            <a:r>
              <a:rPr lang="en-US" sz="3200" b="1">
                <a:latin typeface="Arial" charset="0"/>
              </a:rPr>
              <a:t> </a:t>
            </a:r>
            <a:r>
              <a:rPr lang="en-US" sz="3200" b="1">
                <a:solidFill>
                  <a:srgbClr val="FF0000"/>
                </a:solidFill>
                <a:latin typeface="Arial" charset="0"/>
              </a:rPr>
              <a:t>2:</a:t>
            </a:r>
          </a:p>
        </p:txBody>
      </p:sp>
      <p:sp>
        <p:nvSpPr>
          <p:cNvPr id="32774" name="Text Box 6"/>
          <p:cNvSpPr txBox="1">
            <a:spLocks noChangeArrowheads="1"/>
          </p:cNvSpPr>
          <p:nvPr/>
        </p:nvSpPr>
        <p:spPr bwMode="auto">
          <a:xfrm>
            <a:off x="4784725" y="5722938"/>
            <a:ext cx="806450" cy="579437"/>
          </a:xfrm>
          <a:prstGeom prst="rect">
            <a:avLst/>
          </a:prstGeom>
          <a:noFill/>
          <a:ln w="9525">
            <a:noFill/>
            <a:miter lim="800000"/>
            <a:headEnd/>
            <a:tailEnd/>
          </a:ln>
        </p:spPr>
        <p:txBody>
          <a:bodyPr wrap="none">
            <a:spAutoFit/>
          </a:bodyPr>
          <a:lstStyle/>
          <a:p>
            <a:r>
              <a:rPr lang="en-US" sz="3200" b="1">
                <a:latin typeface="Arial" charset="0"/>
              </a:rPr>
              <a:t>Sai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2000"/>
                                        <p:tgtEl>
                                          <p:spTgt spid="32772"/>
                                        </p:tgtEl>
                                      </p:cBhvr>
                                    </p:animEffect>
                                    <p:anim calcmode="lin" valueType="num">
                                      <p:cBhvr>
                                        <p:cTn id="8" dur="2000" fill="hold"/>
                                        <p:tgtEl>
                                          <p:spTgt spid="32772"/>
                                        </p:tgtEl>
                                        <p:attrNameLst>
                                          <p:attrName>style.rotation</p:attrName>
                                        </p:attrNameLst>
                                      </p:cBhvr>
                                      <p:tavLst>
                                        <p:tav tm="0">
                                          <p:val>
                                            <p:fltVal val="720"/>
                                          </p:val>
                                        </p:tav>
                                        <p:tav tm="100000">
                                          <p:val>
                                            <p:fltVal val="0"/>
                                          </p:val>
                                        </p:tav>
                                      </p:tavLst>
                                    </p:anim>
                                    <p:anim calcmode="lin" valueType="num">
                                      <p:cBhvr>
                                        <p:cTn id="9" dur="2000" fill="hold"/>
                                        <p:tgtEl>
                                          <p:spTgt spid="32772"/>
                                        </p:tgtEl>
                                        <p:attrNameLst>
                                          <p:attrName>ppt_h</p:attrName>
                                        </p:attrNameLst>
                                      </p:cBhvr>
                                      <p:tavLst>
                                        <p:tav tm="0">
                                          <p:val>
                                            <p:fltVal val="0"/>
                                          </p:val>
                                        </p:tav>
                                        <p:tav tm="100000">
                                          <p:val>
                                            <p:strVal val="#ppt_h"/>
                                          </p:val>
                                        </p:tav>
                                      </p:tavLst>
                                    </p:anim>
                                    <p:anim calcmode="lin" valueType="num">
                                      <p:cBhvr>
                                        <p:cTn id="10" dur="2000" fill="hold"/>
                                        <p:tgtEl>
                                          <p:spTgt spid="3277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2773"/>
                                        </p:tgtEl>
                                        <p:attrNameLst>
                                          <p:attrName>style.visibility</p:attrName>
                                        </p:attrNameLst>
                                      </p:cBhvr>
                                      <p:to>
                                        <p:strVal val="visible"/>
                                      </p:to>
                                    </p:set>
                                    <p:anim calcmode="lin" valueType="num">
                                      <p:cBhvr>
                                        <p:cTn id="15" dur="500" fill="hold"/>
                                        <p:tgtEl>
                                          <p:spTgt spid="32773"/>
                                        </p:tgtEl>
                                        <p:attrNameLst>
                                          <p:attrName>ppt_w</p:attrName>
                                        </p:attrNameLst>
                                      </p:cBhvr>
                                      <p:tavLst>
                                        <p:tav tm="0">
                                          <p:val>
                                            <p:fltVal val="0"/>
                                          </p:val>
                                        </p:tav>
                                        <p:tav tm="100000">
                                          <p:val>
                                            <p:strVal val="#ppt_w"/>
                                          </p:val>
                                        </p:tav>
                                      </p:tavLst>
                                    </p:anim>
                                    <p:anim calcmode="lin" valueType="num">
                                      <p:cBhvr>
                                        <p:cTn id="16" dur="500" fill="hold"/>
                                        <p:tgtEl>
                                          <p:spTgt spid="32773"/>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2774"/>
                                        </p:tgtEl>
                                        <p:attrNameLst>
                                          <p:attrName>style.visibility</p:attrName>
                                        </p:attrNameLst>
                                      </p:cBhvr>
                                      <p:to>
                                        <p:strVal val="visible"/>
                                      </p:to>
                                    </p:set>
                                    <p:animEffect transition="in" filter="fade">
                                      <p:cBhvr>
                                        <p:cTn id="21" dur="1000"/>
                                        <p:tgtEl>
                                          <p:spTgt spid="32774"/>
                                        </p:tgtEl>
                                      </p:cBhvr>
                                    </p:animEffect>
                                    <p:anim calcmode="lin" valueType="num">
                                      <p:cBhvr>
                                        <p:cTn id="22" dur="1000" fill="hold"/>
                                        <p:tgtEl>
                                          <p:spTgt spid="32774"/>
                                        </p:tgtEl>
                                        <p:attrNameLst>
                                          <p:attrName>ppt_x</p:attrName>
                                        </p:attrNameLst>
                                      </p:cBhvr>
                                      <p:tavLst>
                                        <p:tav tm="0">
                                          <p:val>
                                            <p:strVal val="#ppt_x-.1"/>
                                          </p:val>
                                        </p:tav>
                                        <p:tav tm="100000">
                                          <p:val>
                                            <p:strVal val="#ppt_x"/>
                                          </p:val>
                                        </p:tav>
                                      </p:tavLst>
                                    </p:anim>
                                    <p:anim calcmode="lin" valueType="num">
                                      <p:cBhvr>
                                        <p:cTn id="23" dur="1000" fill="hold"/>
                                        <p:tgtEl>
                                          <p:spTgt spid="327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33796" name="Picture 4" descr="Ảnh006"/>
          <p:cNvPicPr>
            <a:picLocks noGrp="1" noChangeAspect="1" noChangeArrowheads="1"/>
          </p:cNvPicPr>
          <p:nvPr>
            <p:ph type="body" idx="1"/>
          </p:nvPr>
        </p:nvPicPr>
        <p:blipFill>
          <a:blip r:embed="rId2"/>
          <a:srcRect/>
          <a:stretch>
            <a:fillRect/>
          </a:stretch>
        </p:blipFill>
        <p:spPr>
          <a:xfrm>
            <a:off x="457200" y="304800"/>
            <a:ext cx="8229600" cy="5334000"/>
          </a:xfrm>
          <a:noFill/>
        </p:spPr>
      </p:pic>
      <p:sp>
        <p:nvSpPr>
          <p:cNvPr id="33797" name="Text Box 5"/>
          <p:cNvSpPr txBox="1">
            <a:spLocks noChangeArrowheads="1"/>
          </p:cNvSpPr>
          <p:nvPr/>
        </p:nvSpPr>
        <p:spPr bwMode="auto">
          <a:xfrm>
            <a:off x="2651125" y="5875338"/>
            <a:ext cx="1778000" cy="584200"/>
          </a:xfrm>
          <a:prstGeom prst="rect">
            <a:avLst/>
          </a:prstGeom>
          <a:noFill/>
          <a:ln w="9525">
            <a:noFill/>
            <a:miter lim="800000"/>
            <a:headEnd/>
            <a:tailEnd/>
          </a:ln>
        </p:spPr>
        <p:txBody>
          <a:bodyPr wrap="none">
            <a:spAutoFit/>
          </a:bodyPr>
          <a:lstStyle/>
          <a:p>
            <a:r>
              <a:rPr lang="en-US" sz="3200" b="1">
                <a:solidFill>
                  <a:srgbClr val="FF3300"/>
                </a:solidFill>
                <a:latin typeface="Arial" charset="0"/>
              </a:rPr>
              <a:t>Tranh 3:</a:t>
            </a:r>
          </a:p>
        </p:txBody>
      </p:sp>
      <p:sp>
        <p:nvSpPr>
          <p:cNvPr id="33798" name="Text Box 6"/>
          <p:cNvSpPr txBox="1">
            <a:spLocks noChangeArrowheads="1"/>
          </p:cNvSpPr>
          <p:nvPr/>
        </p:nvSpPr>
        <p:spPr bwMode="auto">
          <a:xfrm>
            <a:off x="4800600" y="5867400"/>
            <a:ext cx="1274763" cy="579438"/>
          </a:xfrm>
          <a:prstGeom prst="rect">
            <a:avLst/>
          </a:prstGeom>
          <a:noFill/>
          <a:ln w="9525">
            <a:noFill/>
            <a:miter lim="800000"/>
            <a:headEnd/>
            <a:tailEnd/>
          </a:ln>
        </p:spPr>
        <p:txBody>
          <a:bodyPr wrap="none">
            <a:spAutoFit/>
          </a:bodyPr>
          <a:lstStyle/>
          <a:p>
            <a:r>
              <a:rPr lang="en-US" sz="3200" b="1">
                <a:latin typeface="Arial" charset="0"/>
              </a:rPr>
              <a:t>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1000"/>
                                        <p:tgtEl>
                                          <p:spTgt spid="33796"/>
                                        </p:tgtEl>
                                      </p:cBhvr>
                                    </p:animEffect>
                                    <p:anim calcmode="lin" valueType="num">
                                      <p:cBhvr>
                                        <p:cTn id="8" dur="1000" fill="hold"/>
                                        <p:tgtEl>
                                          <p:spTgt spid="33796"/>
                                        </p:tgtEl>
                                        <p:attrNameLst>
                                          <p:attrName>ppt_x</p:attrName>
                                        </p:attrNameLst>
                                      </p:cBhvr>
                                      <p:tavLst>
                                        <p:tav tm="0">
                                          <p:val>
                                            <p:strVal val="#ppt_x"/>
                                          </p:val>
                                        </p:tav>
                                        <p:tav tm="100000">
                                          <p:val>
                                            <p:strVal val="#ppt_x"/>
                                          </p:val>
                                        </p:tav>
                                      </p:tavLst>
                                    </p:anim>
                                    <p:anim calcmode="lin" valueType="num">
                                      <p:cBhvr>
                                        <p:cTn id="9"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3797"/>
                                        </p:tgtEl>
                                        <p:attrNameLst>
                                          <p:attrName>style.visibility</p:attrName>
                                        </p:attrNameLst>
                                      </p:cBhvr>
                                      <p:to>
                                        <p:strVal val="visible"/>
                                      </p:to>
                                    </p:set>
                                    <p:anim calcmode="lin" valueType="num">
                                      <p:cBhvr>
                                        <p:cTn id="14" dur="500" fill="hold"/>
                                        <p:tgtEl>
                                          <p:spTgt spid="33797"/>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3797"/>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3797"/>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33798"/>
                                        </p:tgtEl>
                                        <p:attrNameLst>
                                          <p:attrName>style.visibility</p:attrName>
                                        </p:attrNameLst>
                                      </p:cBhvr>
                                      <p:to>
                                        <p:strVal val="visible"/>
                                      </p:to>
                                    </p:set>
                                    <p:animEffect transition="in" filter="fade">
                                      <p:cBhvr>
                                        <p:cTn id="22" dur="1000"/>
                                        <p:tgtEl>
                                          <p:spTgt spid="33798"/>
                                        </p:tgtEl>
                                      </p:cBhvr>
                                    </p:animEffect>
                                    <p:anim calcmode="lin" valueType="num">
                                      <p:cBhvr>
                                        <p:cTn id="23" dur="1000" fill="hold"/>
                                        <p:tgtEl>
                                          <p:spTgt spid="33798"/>
                                        </p:tgtEl>
                                        <p:attrNameLst>
                                          <p:attrName>ppt_x</p:attrName>
                                        </p:attrNameLst>
                                      </p:cBhvr>
                                      <p:tavLst>
                                        <p:tav tm="0">
                                          <p:val>
                                            <p:strVal val="#ppt_x-.1"/>
                                          </p:val>
                                        </p:tav>
                                        <p:tav tm="100000">
                                          <p:val>
                                            <p:strVal val="#ppt_x"/>
                                          </p:val>
                                        </p:tav>
                                      </p:tavLst>
                                    </p:anim>
                                    <p:anim calcmode="lin" valueType="num">
                                      <p:cBhvr>
                                        <p:cTn id="24" dur="1000" fill="hold"/>
                                        <p:tgtEl>
                                          <p:spTgt spid="33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Ảnh007"/>
          <p:cNvPicPr>
            <a:picLocks noGrp="1" noChangeAspect="1" noChangeArrowheads="1"/>
          </p:cNvPicPr>
          <p:nvPr>
            <p:ph type="title"/>
          </p:nvPr>
        </p:nvPicPr>
        <p:blipFill>
          <a:blip r:embed="rId2"/>
          <a:srcRect/>
          <a:stretch>
            <a:fillRect/>
          </a:stretch>
        </p:blipFill>
        <p:spPr>
          <a:xfrm>
            <a:off x="762000" y="292100"/>
            <a:ext cx="7620000" cy="5346700"/>
          </a:xfrm>
          <a:noFill/>
        </p:spPr>
      </p:pic>
      <p:sp>
        <p:nvSpPr>
          <p:cNvPr id="34821" name="Text Box 5"/>
          <p:cNvSpPr txBox="1">
            <a:spLocks noChangeArrowheads="1"/>
          </p:cNvSpPr>
          <p:nvPr/>
        </p:nvSpPr>
        <p:spPr bwMode="auto">
          <a:xfrm>
            <a:off x="3505200" y="5767388"/>
            <a:ext cx="1778000" cy="584200"/>
          </a:xfrm>
          <a:prstGeom prst="rect">
            <a:avLst/>
          </a:prstGeom>
          <a:noFill/>
          <a:ln w="9525">
            <a:noFill/>
            <a:miter lim="800000"/>
            <a:headEnd/>
            <a:tailEnd/>
          </a:ln>
        </p:spPr>
        <p:txBody>
          <a:bodyPr wrap="none">
            <a:spAutoFit/>
          </a:bodyPr>
          <a:lstStyle/>
          <a:p>
            <a:r>
              <a:rPr lang="en-US" sz="3200" b="1">
                <a:solidFill>
                  <a:srgbClr val="FF0000"/>
                </a:solidFill>
                <a:latin typeface="Arial" charset="0"/>
              </a:rPr>
              <a:t>Tranh 4:</a:t>
            </a:r>
            <a:endParaRPr lang="en-US" sz="3200" b="1">
              <a:latin typeface="Arial" charset="0"/>
            </a:endParaRPr>
          </a:p>
        </p:txBody>
      </p:sp>
      <p:sp>
        <p:nvSpPr>
          <p:cNvPr id="34822" name="Text Box 6"/>
          <p:cNvSpPr txBox="1">
            <a:spLocks noChangeArrowheads="1"/>
          </p:cNvSpPr>
          <p:nvPr/>
        </p:nvSpPr>
        <p:spPr bwMode="auto">
          <a:xfrm>
            <a:off x="5699125" y="5722938"/>
            <a:ext cx="1274763" cy="579437"/>
          </a:xfrm>
          <a:prstGeom prst="rect">
            <a:avLst/>
          </a:prstGeom>
          <a:noFill/>
          <a:ln w="9525">
            <a:noFill/>
            <a:miter lim="800000"/>
            <a:headEnd/>
            <a:tailEnd/>
          </a:ln>
        </p:spPr>
        <p:txBody>
          <a:bodyPr wrap="none">
            <a:spAutoFit/>
          </a:bodyPr>
          <a:lstStyle/>
          <a:p>
            <a:r>
              <a:rPr lang="en-US" sz="3200" b="1">
                <a:latin typeface="Arial" charset="0"/>
              </a:rPr>
              <a:t>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fltVal val="0"/>
                                          </p:val>
                                        </p:tav>
                                        <p:tav tm="100000">
                                          <p:val>
                                            <p:strVal val="#ppt_h"/>
                                          </p:val>
                                        </p:tav>
                                      </p:tavLst>
                                    </p:anim>
                                    <p:anim calcmode="lin" valueType="num">
                                      <p:cBhvr>
                                        <p:cTn id="9" dur="500" fill="hold"/>
                                        <p:tgtEl>
                                          <p:spTgt spid="34820"/>
                                        </p:tgtEl>
                                        <p:attrNameLst>
                                          <p:attrName>style.rotation</p:attrName>
                                        </p:attrNameLst>
                                      </p:cBhvr>
                                      <p:tavLst>
                                        <p:tav tm="0">
                                          <p:val>
                                            <p:fltVal val="360"/>
                                          </p:val>
                                        </p:tav>
                                        <p:tav tm="100000">
                                          <p:val>
                                            <p:fltVal val="0"/>
                                          </p:val>
                                        </p:tav>
                                      </p:tavLst>
                                    </p:anim>
                                    <p:animEffect transition="in" filter="fade">
                                      <p:cBhvr>
                                        <p:cTn id="10" dur="500"/>
                                        <p:tgtEl>
                                          <p:spTgt spid="348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 calcmode="lin" valueType="num">
                                      <p:cBhvr>
                                        <p:cTn id="15" dur="500" fill="hold"/>
                                        <p:tgtEl>
                                          <p:spTgt spid="34821"/>
                                        </p:tgtEl>
                                        <p:attrNameLst>
                                          <p:attrName>ppt_w</p:attrName>
                                        </p:attrNameLst>
                                      </p:cBhvr>
                                      <p:tavLst>
                                        <p:tav tm="0">
                                          <p:val>
                                            <p:fltVal val="0"/>
                                          </p:val>
                                        </p:tav>
                                        <p:tav tm="100000">
                                          <p:val>
                                            <p:strVal val="#ppt_w"/>
                                          </p:val>
                                        </p:tav>
                                      </p:tavLst>
                                    </p:anim>
                                    <p:anim calcmode="lin" valueType="num">
                                      <p:cBhvr>
                                        <p:cTn id="16" dur="500" fill="hold"/>
                                        <p:tgtEl>
                                          <p:spTgt spid="34821"/>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4822"/>
                                        </p:tgtEl>
                                        <p:attrNameLst>
                                          <p:attrName>style.visibility</p:attrName>
                                        </p:attrNameLst>
                                      </p:cBhvr>
                                      <p:to>
                                        <p:strVal val="visible"/>
                                      </p:to>
                                    </p:set>
                                    <p:animEffect transition="in" filter="wipe(down)">
                                      <p:cBhvr>
                                        <p:cTn id="21" dur="580">
                                          <p:stCondLst>
                                            <p:cond delay="0"/>
                                          </p:stCondLst>
                                        </p:cTn>
                                        <p:tgtEl>
                                          <p:spTgt spid="34822"/>
                                        </p:tgtEl>
                                      </p:cBhvr>
                                    </p:animEffect>
                                    <p:anim calcmode="lin" valueType="num">
                                      <p:cBhvr>
                                        <p:cTn id="22" dur="1822" tmFilter="0,0; 0.14,0.36; 0.43,0.73; 0.71,0.91; 1.0,1.0">
                                          <p:stCondLst>
                                            <p:cond delay="0"/>
                                          </p:stCondLst>
                                        </p:cTn>
                                        <p:tgtEl>
                                          <p:spTgt spid="3482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482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482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482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4822"/>
                                        </p:tgtEl>
                                        <p:attrNameLst>
                                          <p:attrName>ppt_y</p:attrName>
                                        </p:attrNameLst>
                                      </p:cBhvr>
                                      <p:tavLst>
                                        <p:tav tm="0" fmla="#ppt_y-sin(pi*$)/81">
                                          <p:val>
                                            <p:fltVal val="0"/>
                                          </p:val>
                                        </p:tav>
                                        <p:tav tm="100000">
                                          <p:val>
                                            <p:fltVal val="1"/>
                                          </p:val>
                                        </p:tav>
                                      </p:tavLst>
                                    </p:anim>
                                    <p:animScale>
                                      <p:cBhvr>
                                        <p:cTn id="27" dur="26">
                                          <p:stCondLst>
                                            <p:cond delay="650"/>
                                          </p:stCondLst>
                                        </p:cTn>
                                        <p:tgtEl>
                                          <p:spTgt spid="34822"/>
                                        </p:tgtEl>
                                      </p:cBhvr>
                                      <p:to x="100000" y="60000"/>
                                    </p:animScale>
                                    <p:animScale>
                                      <p:cBhvr>
                                        <p:cTn id="28" dur="166" decel="50000">
                                          <p:stCondLst>
                                            <p:cond delay="676"/>
                                          </p:stCondLst>
                                        </p:cTn>
                                        <p:tgtEl>
                                          <p:spTgt spid="34822"/>
                                        </p:tgtEl>
                                      </p:cBhvr>
                                      <p:to x="100000" y="100000"/>
                                    </p:animScale>
                                    <p:animScale>
                                      <p:cBhvr>
                                        <p:cTn id="29" dur="26">
                                          <p:stCondLst>
                                            <p:cond delay="1312"/>
                                          </p:stCondLst>
                                        </p:cTn>
                                        <p:tgtEl>
                                          <p:spTgt spid="34822"/>
                                        </p:tgtEl>
                                      </p:cBhvr>
                                      <p:to x="100000" y="80000"/>
                                    </p:animScale>
                                    <p:animScale>
                                      <p:cBhvr>
                                        <p:cTn id="30" dur="166" decel="50000">
                                          <p:stCondLst>
                                            <p:cond delay="1338"/>
                                          </p:stCondLst>
                                        </p:cTn>
                                        <p:tgtEl>
                                          <p:spTgt spid="34822"/>
                                        </p:tgtEl>
                                      </p:cBhvr>
                                      <p:to x="100000" y="100000"/>
                                    </p:animScale>
                                    <p:animScale>
                                      <p:cBhvr>
                                        <p:cTn id="31" dur="26">
                                          <p:stCondLst>
                                            <p:cond delay="1642"/>
                                          </p:stCondLst>
                                        </p:cTn>
                                        <p:tgtEl>
                                          <p:spTgt spid="34822"/>
                                        </p:tgtEl>
                                      </p:cBhvr>
                                      <p:to x="100000" y="90000"/>
                                    </p:animScale>
                                    <p:animScale>
                                      <p:cBhvr>
                                        <p:cTn id="32" dur="166" decel="50000">
                                          <p:stCondLst>
                                            <p:cond delay="1668"/>
                                          </p:stCondLst>
                                        </p:cTn>
                                        <p:tgtEl>
                                          <p:spTgt spid="34822"/>
                                        </p:tgtEl>
                                      </p:cBhvr>
                                      <p:to x="100000" y="100000"/>
                                    </p:animScale>
                                    <p:animScale>
                                      <p:cBhvr>
                                        <p:cTn id="33" dur="26">
                                          <p:stCondLst>
                                            <p:cond delay="1808"/>
                                          </p:stCondLst>
                                        </p:cTn>
                                        <p:tgtEl>
                                          <p:spTgt spid="34822"/>
                                        </p:tgtEl>
                                      </p:cBhvr>
                                      <p:to x="100000" y="95000"/>
                                    </p:animScale>
                                    <p:animScale>
                                      <p:cBhvr>
                                        <p:cTn id="34" dur="166" decel="50000">
                                          <p:stCondLst>
                                            <p:cond delay="1834"/>
                                          </p:stCondLst>
                                        </p:cTn>
                                        <p:tgtEl>
                                          <p:spTgt spid="348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k"/>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accent1"/>
          </a:solidFill>
          <a:ln w="9525">
            <a:noFill/>
            <a:miter lim="800000"/>
            <a:headEnd/>
            <a:tailEnd/>
          </a:ln>
        </p:spPr>
      </p:pic>
      <p:pic>
        <p:nvPicPr>
          <p:cNvPr id="19459" name="Picture 5" descr="Ảnh004"/>
          <p:cNvPicPr>
            <a:picLocks noGrp="1" noChangeAspect="1" noChangeArrowheads="1"/>
          </p:cNvPicPr>
          <p:nvPr>
            <p:ph type="title"/>
          </p:nvPr>
        </p:nvPicPr>
        <p:blipFill>
          <a:blip r:embed="rId3"/>
          <a:srcRect/>
          <a:stretch>
            <a:fillRect/>
          </a:stretch>
        </p:blipFill>
        <p:spPr>
          <a:xfrm>
            <a:off x="1143000" y="762000"/>
            <a:ext cx="3276600" cy="2133600"/>
          </a:xfrm>
          <a:noFill/>
        </p:spPr>
      </p:pic>
      <p:pic>
        <p:nvPicPr>
          <p:cNvPr id="19460" name="Picture 6" descr="Ảnh005"/>
          <p:cNvPicPr>
            <a:picLocks noChangeAspect="1" noChangeArrowheads="1"/>
          </p:cNvPicPr>
          <p:nvPr/>
        </p:nvPicPr>
        <p:blipFill>
          <a:blip r:embed="rId4"/>
          <a:srcRect/>
          <a:stretch>
            <a:fillRect/>
          </a:stretch>
        </p:blipFill>
        <p:spPr bwMode="auto">
          <a:xfrm>
            <a:off x="4876800" y="762000"/>
            <a:ext cx="3581400" cy="2133600"/>
          </a:xfrm>
          <a:prstGeom prst="rect">
            <a:avLst/>
          </a:prstGeom>
          <a:noFill/>
          <a:ln w="9525">
            <a:noFill/>
            <a:miter lim="800000"/>
            <a:headEnd/>
            <a:tailEnd/>
          </a:ln>
        </p:spPr>
      </p:pic>
      <p:pic>
        <p:nvPicPr>
          <p:cNvPr id="19461" name="Picture 7" descr="Ảnh006"/>
          <p:cNvPicPr>
            <a:picLocks noGrp="1" noChangeAspect="1" noChangeArrowheads="1"/>
          </p:cNvPicPr>
          <p:nvPr>
            <p:ph type="body" idx="1"/>
          </p:nvPr>
        </p:nvPicPr>
        <p:blipFill>
          <a:blip r:embed="rId5"/>
          <a:srcRect/>
          <a:stretch>
            <a:fillRect/>
          </a:stretch>
        </p:blipFill>
        <p:spPr>
          <a:xfrm>
            <a:off x="990600" y="3581400"/>
            <a:ext cx="3429000" cy="2133600"/>
          </a:xfrm>
          <a:noFill/>
        </p:spPr>
      </p:pic>
      <p:pic>
        <p:nvPicPr>
          <p:cNvPr id="19462" name="Picture 8" descr="Ảnh007"/>
          <p:cNvPicPr>
            <a:picLocks noChangeAspect="1" noChangeArrowheads="1"/>
          </p:cNvPicPr>
          <p:nvPr/>
        </p:nvPicPr>
        <p:blipFill>
          <a:blip r:embed="rId6"/>
          <a:srcRect/>
          <a:stretch>
            <a:fillRect/>
          </a:stretch>
        </p:blipFill>
        <p:spPr bwMode="auto">
          <a:xfrm>
            <a:off x="5029200" y="3581400"/>
            <a:ext cx="3429000" cy="2057400"/>
          </a:xfrm>
          <a:prstGeom prst="rect">
            <a:avLst/>
          </a:prstGeom>
          <a:noFill/>
          <a:ln w="9525">
            <a:noFill/>
            <a:miter lim="800000"/>
            <a:headEnd/>
            <a:tailEnd/>
          </a:ln>
        </p:spPr>
      </p:pic>
      <p:sp>
        <p:nvSpPr>
          <p:cNvPr id="19463" name="Text Box 9"/>
          <p:cNvSpPr txBox="1">
            <a:spLocks noChangeArrowheads="1"/>
          </p:cNvSpPr>
          <p:nvPr/>
        </p:nvSpPr>
        <p:spPr bwMode="auto">
          <a:xfrm>
            <a:off x="1660525" y="2852738"/>
            <a:ext cx="2062163"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Tranh 1:Đúng</a:t>
            </a:r>
          </a:p>
        </p:txBody>
      </p:sp>
      <p:sp>
        <p:nvSpPr>
          <p:cNvPr id="19464" name="Text Box 10"/>
          <p:cNvSpPr txBox="1">
            <a:spLocks noChangeArrowheads="1"/>
          </p:cNvSpPr>
          <p:nvPr/>
        </p:nvSpPr>
        <p:spPr bwMode="auto">
          <a:xfrm>
            <a:off x="6384925" y="2852738"/>
            <a:ext cx="1679575" cy="461962"/>
          </a:xfrm>
          <a:prstGeom prst="rect">
            <a:avLst/>
          </a:prstGeom>
          <a:noFill/>
          <a:ln w="9525">
            <a:noFill/>
            <a:miter lim="800000"/>
            <a:headEnd/>
            <a:tailEnd/>
          </a:ln>
        </p:spPr>
        <p:txBody>
          <a:bodyPr wrap="none">
            <a:spAutoFit/>
          </a:bodyPr>
          <a:lstStyle/>
          <a:p>
            <a:r>
              <a:rPr lang="en-US" sz="2400">
                <a:solidFill>
                  <a:srgbClr val="FF0000"/>
                </a:solidFill>
                <a:latin typeface="Arial" charset="0"/>
              </a:rPr>
              <a:t>Tranh2:Sai</a:t>
            </a:r>
          </a:p>
        </p:txBody>
      </p:sp>
      <p:sp>
        <p:nvSpPr>
          <p:cNvPr id="19465" name="Text Box 11"/>
          <p:cNvSpPr txBox="1">
            <a:spLocks noChangeArrowheads="1"/>
          </p:cNvSpPr>
          <p:nvPr/>
        </p:nvSpPr>
        <p:spPr bwMode="auto">
          <a:xfrm>
            <a:off x="1660525" y="5824538"/>
            <a:ext cx="2062163"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Tranh 3:Đúng</a:t>
            </a:r>
          </a:p>
        </p:txBody>
      </p:sp>
      <p:sp>
        <p:nvSpPr>
          <p:cNvPr id="19466" name="Text Box 12"/>
          <p:cNvSpPr txBox="1">
            <a:spLocks noChangeArrowheads="1"/>
          </p:cNvSpPr>
          <p:nvPr/>
        </p:nvSpPr>
        <p:spPr bwMode="auto">
          <a:xfrm>
            <a:off x="6003925" y="5748338"/>
            <a:ext cx="2062163"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Tranh 4:Đúng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2743200" y="2667000"/>
            <a:ext cx="3903663" cy="1077218"/>
          </a:xfrm>
          <a:prstGeom prst="rect">
            <a:avLst/>
          </a:prstGeom>
          <a:noFill/>
          <a:ln w="9525">
            <a:noFill/>
            <a:miter lim="800000"/>
            <a:headEnd/>
            <a:tailEnd/>
          </a:ln>
        </p:spPr>
        <p:txBody>
          <a:bodyPr>
            <a:spAutoFit/>
          </a:bodyPr>
          <a:lstStyle/>
          <a:p>
            <a:r>
              <a:rPr lang="en-US" sz="3200" b="1">
                <a:solidFill>
                  <a:srgbClr val="FFFF00"/>
                </a:solidFill>
                <a:latin typeface="Times New Roman" panose="02020603050405020304" pitchFamily="18" charset="0"/>
                <a:cs typeface="Times New Roman" panose="02020603050405020304" pitchFamily="18" charset="0"/>
              </a:rPr>
              <a:t>KẾT LUẬN CHUNG</a:t>
            </a:r>
          </a:p>
        </p:txBody>
      </p:sp>
      <p:sp>
        <p:nvSpPr>
          <p:cNvPr id="52230" name="Text Box 6"/>
          <p:cNvSpPr txBox="1">
            <a:spLocks noChangeArrowheads="1"/>
          </p:cNvSpPr>
          <p:nvPr/>
        </p:nvSpPr>
        <p:spPr bwMode="auto">
          <a:xfrm>
            <a:off x="914400" y="3657600"/>
            <a:ext cx="7924800" cy="2062163"/>
          </a:xfrm>
          <a:prstGeom prst="rect">
            <a:avLst/>
          </a:prstGeom>
          <a:noFill/>
          <a:ln w="9525">
            <a:noFill/>
            <a:miter lim="800000"/>
            <a:headEnd/>
            <a:tailEnd/>
          </a:ln>
        </p:spPr>
        <p:txBody>
          <a:bodyPr>
            <a:spAutoFit/>
          </a:bodyPr>
          <a:lstStyle/>
          <a:p>
            <a:r>
              <a:rPr lang="en-US" sz="3200">
                <a:solidFill>
                  <a:srgbClr val="FF0000"/>
                </a:solidFill>
                <a:latin typeface="Times New Roman" panose="02020603050405020304" pitchFamily="18" charset="0"/>
                <a:cs typeface="Times New Roman" panose="02020603050405020304" pitchFamily="18" charset="0"/>
              </a:rPr>
              <a:t>     </a:t>
            </a:r>
            <a:r>
              <a:rPr lang="en-US" sz="3200">
                <a:solidFill>
                  <a:schemeClr val="tx2"/>
                </a:solidFill>
                <a:latin typeface="Times New Roman" panose="02020603050405020304" pitchFamily="18" charset="0"/>
                <a:cs typeface="Times New Roman" panose="02020603050405020304" pitchFamily="18" charset="0"/>
              </a:rPr>
              <a:t>Hầu hết các loài vật đều có ích cho con người .Vì thế, cần phải bảo vệ loài vật để con người được sống và phát triển trong môi trường trong lành.</a:t>
            </a:r>
          </a:p>
        </p:txBody>
      </p:sp>
      <p:sp>
        <p:nvSpPr>
          <p:cNvPr id="20484" name="Rectangle 7"/>
          <p:cNvSpPr>
            <a:spLocks noChangeArrowheads="1"/>
          </p:cNvSpPr>
          <p:nvPr/>
        </p:nvSpPr>
        <p:spPr bwMode="auto">
          <a:xfrm>
            <a:off x="990600" y="762000"/>
            <a:ext cx="7239000" cy="1077913"/>
          </a:xfrm>
          <a:prstGeom prst="rect">
            <a:avLst/>
          </a:prstGeom>
          <a:noFill/>
          <a:ln w="9525">
            <a:noFill/>
            <a:miter lim="800000"/>
            <a:headEnd/>
            <a:tailEnd/>
          </a:ln>
        </p:spPr>
        <p:txBody>
          <a:bodyPr>
            <a:spAutoFit/>
          </a:bodyPr>
          <a:lstStyle/>
          <a:p>
            <a:pPr algn="ctr"/>
            <a:r>
              <a:rPr lang="en-US" sz="3200" b="1" u="sng">
                <a:latin typeface="Times New Roman" panose="02020603050405020304" pitchFamily="18" charset="0"/>
                <a:cs typeface="Times New Roman" panose="02020603050405020304" pitchFamily="18" charset="0"/>
              </a:rPr>
              <a:t>Đạo đức</a:t>
            </a:r>
          </a:p>
          <a:p>
            <a:pPr algn="ctr"/>
            <a:r>
              <a:rPr lang="en-US" sz="3200" b="1">
                <a:solidFill>
                  <a:srgbClr val="FF0000"/>
                </a:solidFill>
                <a:latin typeface="Times New Roman" panose="02020603050405020304" pitchFamily="18" charset="0"/>
                <a:cs typeface="Times New Roman" panose="02020603050405020304" pitchFamily="18" charset="0"/>
              </a:rPr>
              <a:t>Bảo vệ loài vật có ích(Tiết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2228">
                                            <p:txEl>
                                              <p:pRg st="0" end="0"/>
                                            </p:txEl>
                                          </p:spTgt>
                                        </p:tgtEl>
                                        <p:attrNameLst>
                                          <p:attrName>style.visibility</p:attrName>
                                        </p:attrNameLst>
                                      </p:cBhvr>
                                      <p:to>
                                        <p:strVal val="visible"/>
                                      </p:to>
                                    </p:set>
                                    <p:anim calcmode="lin" valueType="num">
                                      <p:cBhvr>
                                        <p:cTn id="7" dur="500" fill="hold"/>
                                        <p:tgtEl>
                                          <p:spTgt spid="5222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22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222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22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22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52230">
                                            <p:txEl>
                                              <p:pRg st="0" end="0"/>
                                            </p:txEl>
                                          </p:spTgt>
                                        </p:tgtEl>
                                        <p:attrNameLst>
                                          <p:attrName>style.visibility</p:attrName>
                                        </p:attrNameLst>
                                      </p:cBhvr>
                                      <p:to>
                                        <p:strVal val="visible"/>
                                      </p:to>
                                    </p:set>
                                    <p:anim calcmode="lin" valueType="num">
                                      <p:cBhvr>
                                        <p:cTn id="16" dur="500" fill="hold"/>
                                        <p:tgtEl>
                                          <p:spTgt spid="5223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5223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5223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522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762000" y="2971800"/>
            <a:ext cx="7391400" cy="1570038"/>
          </a:xfrm>
          <a:prstGeom prst="rect">
            <a:avLst/>
          </a:prstGeom>
          <a:noFill/>
          <a:ln w="9525">
            <a:noFill/>
            <a:miter lim="800000"/>
            <a:headEnd/>
            <a:tailEnd/>
          </a:ln>
          <a:effectLst/>
        </p:spPr>
        <p:txBody>
          <a:bodyPr>
            <a:spAutoFit/>
          </a:bodyPr>
          <a:lstStyle/>
          <a:p>
            <a:pPr>
              <a:defRPr/>
            </a:pPr>
            <a:r>
              <a:rPr lang="en-US" sz="32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1.Em hãy kể tên một số loài vật có ích ?</a:t>
            </a:r>
          </a:p>
          <a:p>
            <a:pPr>
              <a:defRPr/>
            </a:pPr>
            <a:r>
              <a:rPr lang="en-US" sz="32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2.Nêu những việc làm cụ thể để bảo vệ loài vật có ích ?</a:t>
            </a:r>
            <a:r>
              <a:rPr lang="en-US" sz="3200">
                <a:latin typeface="Times New Roman" panose="02020603050405020304" pitchFamily="18" charset="0"/>
                <a:cs typeface="Times New Roman" panose="02020603050405020304" pitchFamily="18" charset="0"/>
              </a:rPr>
              <a:t> </a:t>
            </a:r>
          </a:p>
        </p:txBody>
      </p:sp>
      <p:sp>
        <p:nvSpPr>
          <p:cNvPr id="75779" name="Text Box 3"/>
          <p:cNvSpPr txBox="1">
            <a:spLocks noChangeArrowheads="1"/>
          </p:cNvSpPr>
          <p:nvPr/>
        </p:nvSpPr>
        <p:spPr bwMode="auto">
          <a:xfrm>
            <a:off x="3124200" y="2362200"/>
            <a:ext cx="2122488" cy="584200"/>
          </a:xfrm>
          <a:prstGeom prst="rect">
            <a:avLst/>
          </a:prstGeom>
          <a:noFill/>
          <a:ln w="9525">
            <a:noFill/>
            <a:miter lim="800000"/>
            <a:headEnd/>
            <a:tailEnd/>
          </a:ln>
        </p:spPr>
        <p:txBody>
          <a:bodyPr wrap="none">
            <a:spAutoFit/>
          </a:bodyPr>
          <a:lstStyle/>
          <a:p>
            <a:r>
              <a:rPr lang="en-US" sz="3200" b="1">
                <a:solidFill>
                  <a:schemeClr val="hlink"/>
                </a:solidFill>
                <a:latin typeface="Times New Roman" panose="02020603050405020304" pitchFamily="18" charset="0"/>
                <a:cs typeface="Times New Roman" panose="02020603050405020304" pitchFamily="18" charset="0"/>
              </a:rPr>
              <a:t>CỦNG CỐ</a:t>
            </a:r>
          </a:p>
        </p:txBody>
      </p:sp>
      <p:sp>
        <p:nvSpPr>
          <p:cNvPr id="21508" name="Rectangle 4"/>
          <p:cNvSpPr>
            <a:spLocks noChangeArrowheads="1"/>
          </p:cNvSpPr>
          <p:nvPr/>
        </p:nvSpPr>
        <p:spPr bwMode="auto">
          <a:xfrm>
            <a:off x="1143000" y="762000"/>
            <a:ext cx="6781800" cy="1077913"/>
          </a:xfrm>
          <a:prstGeom prst="rect">
            <a:avLst/>
          </a:prstGeom>
          <a:noFill/>
          <a:ln w="9525">
            <a:noFill/>
            <a:miter lim="800000"/>
            <a:headEnd/>
            <a:tailEnd/>
          </a:ln>
        </p:spPr>
        <p:txBody>
          <a:bodyPr>
            <a:spAutoFit/>
          </a:bodyPr>
          <a:lstStyle/>
          <a:p>
            <a:pPr algn="ctr"/>
            <a:r>
              <a:rPr lang="en-US" sz="3200" b="1" u="sng">
                <a:solidFill>
                  <a:srgbClr val="FFFF00"/>
                </a:solidFill>
                <a:latin typeface="Times New Roman" panose="02020603050405020304" pitchFamily="18" charset="0"/>
                <a:cs typeface="Times New Roman" panose="02020603050405020304" pitchFamily="18" charset="0"/>
              </a:rPr>
              <a:t>Đạo đức</a:t>
            </a:r>
          </a:p>
          <a:p>
            <a:pPr algn="ctr"/>
            <a:r>
              <a:rPr lang="en-US" sz="3200" b="1">
                <a:solidFill>
                  <a:srgbClr val="B70F87"/>
                </a:solidFill>
                <a:latin typeface="Times New Roman" panose="02020603050405020304" pitchFamily="18" charset="0"/>
                <a:cs typeface="Times New Roman" panose="02020603050405020304" pitchFamily="18" charset="0"/>
              </a:rPr>
              <a:t>Bảo vệ loài vật có ích(Tiết1)</a:t>
            </a:r>
          </a:p>
        </p:txBody>
      </p:sp>
      <p:sp>
        <p:nvSpPr>
          <p:cNvPr id="75781" name="Text Box 5"/>
          <p:cNvSpPr txBox="1">
            <a:spLocks noChangeArrowheads="1"/>
          </p:cNvSpPr>
          <p:nvPr/>
        </p:nvSpPr>
        <p:spPr bwMode="auto">
          <a:xfrm>
            <a:off x="2057400" y="2971800"/>
            <a:ext cx="5586786" cy="1077218"/>
          </a:xfrm>
          <a:prstGeom prst="rect">
            <a:avLst/>
          </a:prstGeom>
          <a:noFill/>
          <a:ln w="9525">
            <a:noFill/>
            <a:miter lim="800000"/>
            <a:headEnd/>
            <a:tailEnd/>
          </a:ln>
        </p:spPr>
        <p:txBody>
          <a:bodyPr wrap="none">
            <a:spAutoFit/>
          </a:bodyPr>
          <a:lstStyle/>
          <a:p>
            <a:r>
              <a:rPr lang="en-US">
                <a:solidFill>
                  <a:srgbClr val="FFFF00"/>
                </a:solidFill>
                <a:latin typeface="Times New Roman" panose="02020603050405020304" pitchFamily="18" charset="0"/>
                <a:cs typeface="Times New Roman" panose="02020603050405020304" pitchFamily="18" charset="0"/>
              </a:rPr>
              <a:t>     </a:t>
            </a:r>
            <a:r>
              <a:rPr lang="en-US" sz="3200">
                <a:solidFill>
                  <a:srgbClr val="FFFF00"/>
                </a:solidFill>
                <a:latin typeface="Times New Roman" panose="02020603050405020304" pitchFamily="18" charset="0"/>
                <a:cs typeface="Times New Roman" panose="02020603050405020304" pitchFamily="18" charset="0"/>
              </a:rPr>
              <a:t>Loài vật có ích quanh ta</a:t>
            </a:r>
          </a:p>
          <a:p>
            <a:r>
              <a:rPr lang="en-US" sz="3200">
                <a:solidFill>
                  <a:srgbClr val="FFFF00"/>
                </a:solidFill>
                <a:latin typeface="Times New Roman" panose="02020603050405020304" pitchFamily="18" charset="0"/>
                <a:cs typeface="Times New Roman" panose="02020603050405020304" pitchFamily="18" charset="0"/>
              </a:rPr>
              <a:t>Em luôn bảo vệ mới là trò ngoan</a:t>
            </a:r>
          </a:p>
        </p:txBody>
      </p:sp>
      <p:sp>
        <p:nvSpPr>
          <p:cNvPr id="75782" name="Text Box 6"/>
          <p:cNvSpPr txBox="1">
            <a:spLocks noChangeArrowheads="1"/>
          </p:cNvSpPr>
          <p:nvPr/>
        </p:nvSpPr>
        <p:spPr bwMode="auto">
          <a:xfrm>
            <a:off x="3429000" y="2362200"/>
            <a:ext cx="2020105" cy="584775"/>
          </a:xfrm>
          <a:prstGeom prst="rect">
            <a:avLst/>
          </a:prstGeom>
          <a:noFill/>
          <a:ln w="9525">
            <a:noFill/>
            <a:miter lim="800000"/>
            <a:headEnd/>
            <a:tailEnd/>
          </a:ln>
        </p:spPr>
        <p:txBody>
          <a:bodyPr wrap="none">
            <a:spAutoFit/>
          </a:bodyPr>
          <a:lstStyle/>
          <a:p>
            <a:r>
              <a:rPr lang="en-US" sz="3200" b="1">
                <a:latin typeface="Times New Roman" panose="02020603050405020304" pitchFamily="18" charset="0"/>
                <a:cs typeface="Times New Roman" panose="02020603050405020304" pitchFamily="18" charset="0"/>
              </a:rPr>
              <a:t>GHI NHỚ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amond(in)">
                                      <p:cBhvr>
                                        <p:cTn id="7" dur="2000"/>
                                        <p:tgtEl>
                                          <p:spTgt spid="75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75778">
                                            <p:txEl>
                                              <p:pRg st="0" end="0"/>
                                            </p:txEl>
                                          </p:spTgt>
                                        </p:tgtEl>
                                        <p:attrNameLst>
                                          <p:attrName>style.visibility</p:attrName>
                                        </p:attrNameLst>
                                      </p:cBhvr>
                                      <p:to>
                                        <p:strVal val="visible"/>
                                      </p:to>
                                    </p:set>
                                    <p:anim calcmode="lin" valueType="num">
                                      <p:cBhvr>
                                        <p:cTn id="12" dur="500" fill="hold"/>
                                        <p:tgtEl>
                                          <p:spTgt spid="7577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577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75778">
                                            <p:txEl>
                                              <p:pRg st="1" end="1"/>
                                            </p:txEl>
                                          </p:spTgt>
                                        </p:tgtEl>
                                        <p:attrNameLst>
                                          <p:attrName>style.visibility</p:attrName>
                                        </p:attrNameLst>
                                      </p:cBhvr>
                                      <p:to>
                                        <p:strVal val="visible"/>
                                      </p:to>
                                    </p:set>
                                    <p:anim calcmode="lin" valueType="num">
                                      <p:cBhvr>
                                        <p:cTn id="18" dur="500" fill="hold"/>
                                        <p:tgtEl>
                                          <p:spTgt spid="7577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7577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7577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757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1" presetClass="exit" presetSubtype="0" fill="hold" grpId="1" nodeType="clickEffect">
                                  <p:stCondLst>
                                    <p:cond delay="0"/>
                                  </p:stCondLst>
                                  <p:childTnLst>
                                    <p:anim calcmode="discrete" valueType="str">
                                      <p:cBhvr>
                                        <p:cTn id="25" dur="1000"/>
                                        <p:tgtEl>
                                          <p:spTgt spid="75779"/>
                                        </p:tgtEl>
                                        <p:attrNameLst>
                                          <p:attrName>style.visibility</p:attrName>
                                        </p:attrNameLst>
                                      </p:cBhvr>
                                      <p:tavLst>
                                        <p:tav tm="0">
                                          <p:val>
                                            <p:strVal val="hidden"/>
                                          </p:val>
                                        </p:tav>
                                        <p:tav tm="50000">
                                          <p:val>
                                            <p:strVal val="visible"/>
                                          </p:val>
                                        </p:tav>
                                      </p:tavLst>
                                    </p:anim>
                                    <p:set>
                                      <p:cBhvr>
                                        <p:cTn id="26" dur="1" fill="hold">
                                          <p:stCondLst>
                                            <p:cond delay="999"/>
                                          </p:stCondLst>
                                        </p:cTn>
                                        <p:tgtEl>
                                          <p:spTgt spid="7577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xit" presetSubtype="4" fill="hold" nodeType="clickEffect">
                                  <p:stCondLst>
                                    <p:cond delay="0"/>
                                  </p:stCondLst>
                                  <p:childTnLst>
                                    <p:animEffect transition="out" filter="wheel(4)">
                                      <p:cBhvr>
                                        <p:cTn id="30" dur="2000"/>
                                        <p:tgtEl>
                                          <p:spTgt spid="75778">
                                            <p:txEl>
                                              <p:pRg st="0" end="0"/>
                                            </p:txEl>
                                          </p:spTgt>
                                        </p:tgtEl>
                                      </p:cBhvr>
                                    </p:animEffect>
                                    <p:set>
                                      <p:cBhvr>
                                        <p:cTn id="31" dur="1" fill="hold">
                                          <p:stCondLst>
                                            <p:cond delay="1999"/>
                                          </p:stCondLst>
                                        </p:cTn>
                                        <p:tgtEl>
                                          <p:spTgt spid="75778">
                                            <p:txEl>
                                              <p:pRg st="0" end="0"/>
                                            </p:txEl>
                                          </p:spTgt>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75778">
                                            <p:txEl>
                                              <p:pRg st="1" end="1"/>
                                            </p:txEl>
                                          </p:spTgt>
                                        </p:tgtEl>
                                      </p:cBhvr>
                                    </p:animEffect>
                                    <p:set>
                                      <p:cBhvr>
                                        <p:cTn id="36" dur="1" fill="hold">
                                          <p:stCondLst>
                                            <p:cond delay="499"/>
                                          </p:stCondLst>
                                        </p:cTn>
                                        <p:tgtEl>
                                          <p:spTgt spid="75778">
                                            <p:txEl>
                                              <p:pRg st="1" end="1"/>
                                            </p:txEl>
                                          </p:spTgt>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75782"/>
                                        </p:tgtEl>
                                        <p:attrNameLst>
                                          <p:attrName>style.visibility</p:attrName>
                                        </p:attrNameLst>
                                      </p:cBhvr>
                                      <p:to>
                                        <p:strVal val="visible"/>
                                      </p:to>
                                    </p:set>
                                    <p:anim calcmode="discrete" valueType="clr">
                                      <p:cBhvr override="childStyle">
                                        <p:cTn id="41" dur="80"/>
                                        <p:tgtEl>
                                          <p:spTgt spid="75782"/>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5782"/>
                                        </p:tgtEl>
                                        <p:attrNameLst>
                                          <p:attrName>fillcolor</p:attrName>
                                        </p:attrNameLst>
                                      </p:cBhvr>
                                      <p:tavLst>
                                        <p:tav tm="0">
                                          <p:val>
                                            <p:clrVal>
                                              <a:schemeClr val="accent2"/>
                                            </p:clrVal>
                                          </p:val>
                                        </p:tav>
                                        <p:tav tm="50000">
                                          <p:val>
                                            <p:clrVal>
                                              <a:schemeClr val="hlink"/>
                                            </p:clrVal>
                                          </p:val>
                                        </p:tav>
                                      </p:tavLst>
                                    </p:anim>
                                    <p:set>
                                      <p:cBhvr>
                                        <p:cTn id="43" dur="80"/>
                                        <p:tgtEl>
                                          <p:spTgt spid="75782"/>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4" presetClass="entr" presetSubtype="0" fill="hold" nodeType="clickEffect">
                                  <p:stCondLst>
                                    <p:cond delay="0"/>
                                  </p:stCondLst>
                                  <p:childTnLst>
                                    <p:set>
                                      <p:cBhvr>
                                        <p:cTn id="47" dur="1" fill="hold">
                                          <p:stCondLst>
                                            <p:cond delay="0"/>
                                          </p:stCondLst>
                                        </p:cTn>
                                        <p:tgtEl>
                                          <p:spTgt spid="75781">
                                            <p:txEl>
                                              <p:pRg st="0" end="0"/>
                                            </p:txEl>
                                          </p:spTgt>
                                        </p:tgtEl>
                                        <p:attrNameLst>
                                          <p:attrName>style.visibility</p:attrName>
                                        </p:attrNameLst>
                                      </p:cBhvr>
                                      <p:to>
                                        <p:strVal val="visible"/>
                                      </p:to>
                                    </p:set>
                                    <p:anim from="(-#ppt_w/2)" to="(#ppt_x)" calcmode="lin" valueType="num">
                                      <p:cBhvr>
                                        <p:cTn id="48" dur="600" fill="hold">
                                          <p:stCondLst>
                                            <p:cond delay="0"/>
                                          </p:stCondLst>
                                        </p:cTn>
                                        <p:tgtEl>
                                          <p:spTgt spid="75781">
                                            <p:txEl>
                                              <p:pRg st="0" end="0"/>
                                            </p:txEl>
                                          </p:spTgt>
                                        </p:tgtEl>
                                        <p:attrNameLst>
                                          <p:attrName>ppt_x</p:attrName>
                                        </p:attrNameLst>
                                      </p:cBhvr>
                                    </p:anim>
                                    <p:anim from="0" to="-1.0" calcmode="lin" valueType="num">
                                      <p:cBhvr>
                                        <p:cTn id="49" dur="200" decel="50000" autoRev="1" fill="hold">
                                          <p:stCondLst>
                                            <p:cond delay="600"/>
                                          </p:stCondLst>
                                        </p:cTn>
                                        <p:tgtEl>
                                          <p:spTgt spid="75781">
                                            <p:txEl>
                                              <p:pRg st="0" end="0"/>
                                            </p:txEl>
                                          </p:spTgt>
                                        </p:tgtEl>
                                        <p:attrNameLst>
                                          <p:attrName>xshear</p:attrName>
                                        </p:attrNameLst>
                                      </p:cBhvr>
                                    </p:anim>
                                    <p:animScale>
                                      <p:cBhvr>
                                        <p:cTn id="50" dur="200" decel="100000" autoRev="1" fill="hold">
                                          <p:stCondLst>
                                            <p:cond delay="600"/>
                                          </p:stCondLst>
                                        </p:cTn>
                                        <p:tgtEl>
                                          <p:spTgt spid="75781">
                                            <p:txEl>
                                              <p:pRg st="0" end="0"/>
                                            </p:txEl>
                                          </p:spTgt>
                                        </p:tgtEl>
                                      </p:cBhvr>
                                      <p:from x="100000" y="100000"/>
                                      <p:to x="80000" y="100000"/>
                                    </p:animScale>
                                    <p:anim by="(#ppt_h/3+#ppt_w*0.1)" calcmode="lin" valueType="num">
                                      <p:cBhvr additive="sum">
                                        <p:cTn id="51" dur="200" decel="100000" autoRev="1" fill="hold">
                                          <p:stCondLst>
                                            <p:cond delay="600"/>
                                          </p:stCondLst>
                                        </p:cTn>
                                        <p:tgtEl>
                                          <p:spTgt spid="75781">
                                            <p:txEl>
                                              <p:pRg st="0" end="0"/>
                                            </p:txEl>
                                          </p:spTgt>
                                        </p:tgtEl>
                                        <p:attrNameLst>
                                          <p:attrName>ppt_x</p:attrName>
                                        </p:attrNameLst>
                                      </p:cBhvr>
                                    </p:anim>
                                  </p:childTnLst>
                                </p:cTn>
                              </p:par>
                              <p:par>
                                <p:cTn id="52" presetID="34" presetClass="entr" presetSubtype="0" fill="hold" nodeType="withEffect">
                                  <p:stCondLst>
                                    <p:cond delay="0"/>
                                  </p:stCondLst>
                                  <p:childTnLst>
                                    <p:set>
                                      <p:cBhvr>
                                        <p:cTn id="53" dur="1" fill="hold">
                                          <p:stCondLst>
                                            <p:cond delay="0"/>
                                          </p:stCondLst>
                                        </p:cTn>
                                        <p:tgtEl>
                                          <p:spTgt spid="75781">
                                            <p:txEl>
                                              <p:pRg st="1" end="1"/>
                                            </p:txEl>
                                          </p:spTgt>
                                        </p:tgtEl>
                                        <p:attrNameLst>
                                          <p:attrName>style.visibility</p:attrName>
                                        </p:attrNameLst>
                                      </p:cBhvr>
                                      <p:to>
                                        <p:strVal val="visible"/>
                                      </p:to>
                                    </p:set>
                                    <p:anim from="(-#ppt_w/2)" to="(#ppt_x)" calcmode="lin" valueType="num">
                                      <p:cBhvr>
                                        <p:cTn id="54" dur="600" fill="hold">
                                          <p:stCondLst>
                                            <p:cond delay="0"/>
                                          </p:stCondLst>
                                        </p:cTn>
                                        <p:tgtEl>
                                          <p:spTgt spid="75781">
                                            <p:txEl>
                                              <p:pRg st="1" end="1"/>
                                            </p:txEl>
                                          </p:spTgt>
                                        </p:tgtEl>
                                        <p:attrNameLst>
                                          <p:attrName>ppt_x</p:attrName>
                                        </p:attrNameLst>
                                      </p:cBhvr>
                                    </p:anim>
                                    <p:anim from="0" to="-1.0" calcmode="lin" valueType="num">
                                      <p:cBhvr>
                                        <p:cTn id="55" dur="200" decel="50000" autoRev="1" fill="hold">
                                          <p:stCondLst>
                                            <p:cond delay="600"/>
                                          </p:stCondLst>
                                        </p:cTn>
                                        <p:tgtEl>
                                          <p:spTgt spid="75781">
                                            <p:txEl>
                                              <p:pRg st="1" end="1"/>
                                            </p:txEl>
                                          </p:spTgt>
                                        </p:tgtEl>
                                        <p:attrNameLst>
                                          <p:attrName>xshear</p:attrName>
                                        </p:attrNameLst>
                                      </p:cBhvr>
                                    </p:anim>
                                    <p:animScale>
                                      <p:cBhvr>
                                        <p:cTn id="56" dur="200" decel="100000" autoRev="1" fill="hold">
                                          <p:stCondLst>
                                            <p:cond delay="600"/>
                                          </p:stCondLst>
                                        </p:cTn>
                                        <p:tgtEl>
                                          <p:spTgt spid="75781">
                                            <p:txEl>
                                              <p:pRg st="1" end="1"/>
                                            </p:txEl>
                                          </p:spTgt>
                                        </p:tgtEl>
                                      </p:cBhvr>
                                      <p:from x="100000" y="100000"/>
                                      <p:to x="80000" y="100000"/>
                                    </p:animScale>
                                    <p:anim by="(#ppt_h/3+#ppt_w*0.1)" calcmode="lin" valueType="num">
                                      <p:cBhvr additive="sum">
                                        <p:cTn id="57" dur="200" decel="100000" autoRev="1" fill="hold">
                                          <p:stCondLst>
                                            <p:cond delay="600"/>
                                          </p:stCondLst>
                                        </p:cTn>
                                        <p:tgtEl>
                                          <p:spTgt spid="75781">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79" grpId="1"/>
      <p:bldP spid="757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31"/>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57150">
            <a:solidFill>
              <a:srgbClr val="FF99CC"/>
            </a:solidFill>
            <a:miter lim="800000"/>
            <a:headEnd/>
            <a:tailEnd/>
          </a:ln>
        </p:spPr>
      </p:pic>
      <p:sp>
        <p:nvSpPr>
          <p:cNvPr id="6147" name="Rectangle 3"/>
          <p:cNvSpPr>
            <a:spLocks noChangeArrowheads="1"/>
          </p:cNvSpPr>
          <p:nvPr/>
        </p:nvSpPr>
        <p:spPr bwMode="auto">
          <a:xfrm>
            <a:off x="1752600" y="609600"/>
            <a:ext cx="6400800" cy="584200"/>
          </a:xfrm>
          <a:prstGeom prst="rect">
            <a:avLst/>
          </a:prstGeom>
          <a:noFill/>
          <a:ln w="9525">
            <a:noFill/>
            <a:miter lim="800000"/>
            <a:headEnd/>
            <a:tailEnd/>
          </a:ln>
        </p:spPr>
        <p:txBody>
          <a:bodyPr>
            <a:spAutoFit/>
          </a:bodyPr>
          <a:lstStyle/>
          <a:p>
            <a:pPr algn="ctr" eaLnBrk="1" hangingPunct="1"/>
            <a:r>
              <a:rPr lang="en-US" sz="3200" b="1" u="sng">
                <a:solidFill>
                  <a:srgbClr val="0000FF"/>
                </a:solidFill>
                <a:latin typeface="Times New Roman" panose="02020603050405020304" pitchFamily="18" charset="0"/>
                <a:cs typeface="Times New Roman" panose="02020603050405020304" pitchFamily="18" charset="0"/>
              </a:rPr>
              <a:t>Đạo đức</a:t>
            </a:r>
          </a:p>
        </p:txBody>
      </p:sp>
      <p:sp>
        <p:nvSpPr>
          <p:cNvPr id="6148" name="Text Box 5"/>
          <p:cNvSpPr txBox="1">
            <a:spLocks noChangeArrowheads="1"/>
          </p:cNvSpPr>
          <p:nvPr/>
        </p:nvSpPr>
        <p:spPr bwMode="auto">
          <a:xfrm>
            <a:off x="1295400" y="1676400"/>
            <a:ext cx="6934200" cy="579438"/>
          </a:xfrm>
          <a:prstGeom prst="rect">
            <a:avLst/>
          </a:prstGeom>
          <a:noFill/>
          <a:ln w="9525">
            <a:noFill/>
            <a:miter lim="800000"/>
            <a:headEnd/>
            <a:tailEnd/>
          </a:ln>
        </p:spPr>
        <p:txBody>
          <a:bodyPr>
            <a:spAutoFit/>
          </a:bodyPr>
          <a:lstStyle/>
          <a:p>
            <a:pPr algn="ctr" eaLnBrk="1" hangingPunct="1"/>
            <a:r>
              <a:rPr lang="en-US" sz="3200" b="1">
                <a:solidFill>
                  <a:srgbClr val="FF0000"/>
                </a:solidFill>
                <a:latin typeface="Times New Roman" panose="02020603050405020304" pitchFamily="18" charset="0"/>
                <a:cs typeface="Times New Roman" panose="02020603050405020304" pitchFamily="18" charset="0"/>
              </a:rPr>
              <a:t>Bảo vệ loài vật có ích(Tiết 1)</a:t>
            </a:r>
          </a:p>
        </p:txBody>
      </p:sp>
      <p:sp>
        <p:nvSpPr>
          <p:cNvPr id="13318" name="Rectangle 6"/>
          <p:cNvSpPr>
            <a:spLocks noChangeArrowheads="1"/>
          </p:cNvSpPr>
          <p:nvPr/>
        </p:nvSpPr>
        <p:spPr bwMode="auto">
          <a:xfrm>
            <a:off x="228600" y="2438400"/>
            <a:ext cx="7696402" cy="954107"/>
          </a:xfrm>
          <a:prstGeom prst="rect">
            <a:avLst/>
          </a:prstGeom>
          <a:noFill/>
          <a:ln w="9525">
            <a:noFill/>
            <a:miter lim="800000"/>
            <a:headEnd/>
            <a:tailEnd/>
          </a:ln>
          <a:effectLst/>
        </p:spPr>
        <p:txBody>
          <a:bodyPr wrap="none">
            <a:spAutoFit/>
          </a:bodyPr>
          <a:lstStyle/>
          <a:p>
            <a:pPr eaLnBrk="1" hangingPunct="1">
              <a:defRPr/>
            </a:pPr>
            <a:r>
              <a:rPr lang="en-US" sz="2800" u="sng">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HOẠT ĐỘNG 1:</a:t>
            </a:r>
            <a:r>
              <a:rPr lang="en-US" sz="280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Trò chơi đố vui :Đoán tên con gì ?</a:t>
            </a:r>
            <a:br>
              <a:rPr lang="en-US" sz="2800">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en-US" sz="2800">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Cho biết ích lợi của nó?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13318">
                                            <p:txEl>
                                              <p:pRg st="0" end="0"/>
                                            </p:txEl>
                                          </p:spTgt>
                                        </p:tgtEl>
                                        <p:attrNameLst>
                                          <p:attrName>style.visibility</p:attrName>
                                        </p:attrNameLst>
                                      </p:cBhvr>
                                      <p:to>
                                        <p:strVal val="visible"/>
                                      </p:to>
                                    </p:set>
                                    <p:animEffect transition="in" filter="fade">
                                      <p:cBhvr>
                                        <p:cTn id="12" dur="1000"/>
                                        <p:tgtEl>
                                          <p:spTgt spid="13318">
                                            <p:txEl>
                                              <p:pRg st="0" end="0"/>
                                            </p:txEl>
                                          </p:spTgt>
                                        </p:tgtEl>
                                      </p:cBhvr>
                                    </p:animEffect>
                                    <p:anim calcmode="lin" valueType="num">
                                      <p:cBhvr>
                                        <p:cTn id="13" dur="1000" fill="hold"/>
                                        <p:tgtEl>
                                          <p:spTgt spid="13318">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3318">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331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k"/>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accent1"/>
          </a:solidFill>
          <a:ln w="9525">
            <a:noFill/>
            <a:miter lim="800000"/>
            <a:headEnd/>
            <a:tailEnd/>
          </a:ln>
        </p:spPr>
      </p:pic>
      <p:sp>
        <p:nvSpPr>
          <p:cNvPr id="22531" name="Text Box 3"/>
          <p:cNvSpPr txBox="1">
            <a:spLocks noChangeArrowheads="1"/>
          </p:cNvSpPr>
          <p:nvPr/>
        </p:nvSpPr>
        <p:spPr bwMode="auto">
          <a:xfrm>
            <a:off x="2879725" y="1403350"/>
            <a:ext cx="1268296" cy="369332"/>
          </a:xfrm>
          <a:prstGeom prst="rect">
            <a:avLst/>
          </a:prstGeom>
          <a:noFill/>
          <a:ln w="9525">
            <a:noFill/>
            <a:miter lim="800000"/>
            <a:headEnd/>
            <a:tailEnd/>
          </a:ln>
        </p:spPr>
        <p:txBody>
          <a:bodyPr wrap="none">
            <a:spAutoFit/>
          </a:bodyPr>
          <a:lstStyle/>
          <a:p>
            <a:r>
              <a:rPr lang="en-US">
                <a:latin typeface="Times New Roman" panose="02020603050405020304" pitchFamily="18" charset="0"/>
                <a:cs typeface="Times New Roman" panose="02020603050405020304" pitchFamily="18" charset="0"/>
              </a:rPr>
              <a:t>TRÒ CHƠI</a:t>
            </a:r>
          </a:p>
        </p:txBody>
      </p:sp>
      <p:sp>
        <p:nvSpPr>
          <p:cNvPr id="68612" name="WordArt 4"/>
          <p:cNvSpPr>
            <a:spLocks noChangeArrowheads="1" noChangeShapeType="1" noTextEdit="1"/>
          </p:cNvSpPr>
          <p:nvPr/>
        </p:nvSpPr>
        <p:spPr bwMode="auto">
          <a:xfrm>
            <a:off x="3124200" y="1143000"/>
            <a:ext cx="2114550" cy="1270000"/>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TRÒ CHƠI</a:t>
            </a:r>
            <a:endPar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sp>
        <p:nvSpPr>
          <p:cNvPr id="68613" name="Text Box 5"/>
          <p:cNvSpPr txBox="1">
            <a:spLocks noChangeArrowheads="1"/>
          </p:cNvSpPr>
          <p:nvPr/>
        </p:nvSpPr>
        <p:spPr bwMode="auto">
          <a:xfrm>
            <a:off x="685800" y="2590800"/>
            <a:ext cx="11876088" cy="1066800"/>
          </a:xfrm>
          <a:prstGeom prst="rect">
            <a:avLst/>
          </a:prstGeom>
          <a:noFill/>
          <a:ln w="9525">
            <a:noFill/>
            <a:miter lim="800000"/>
            <a:headEnd/>
            <a:tailEnd/>
          </a:ln>
        </p:spPr>
        <p:txBody>
          <a:bodyPr>
            <a:spAutoFit/>
          </a:bodyPr>
          <a:lstStyle/>
          <a:p>
            <a:r>
              <a:rPr lang="en-US" sz="3200" b="1">
                <a:solidFill>
                  <a:srgbClr val="FF0000"/>
                </a:solidFill>
                <a:latin typeface="Times New Roman" panose="02020603050405020304" pitchFamily="18" charset="0"/>
                <a:cs typeface="Times New Roman" panose="02020603050405020304" pitchFamily="18" charset="0"/>
              </a:rPr>
              <a:t>   Đoán tên con vật nào có ích ,con vật </a:t>
            </a:r>
          </a:p>
          <a:p>
            <a:r>
              <a:rPr lang="en-US" sz="3200" b="1">
                <a:solidFill>
                  <a:srgbClr val="FF0000"/>
                </a:solidFill>
                <a:latin typeface="Times New Roman" panose="02020603050405020304" pitchFamily="18" charset="0"/>
                <a:cs typeface="Times New Roman" panose="02020603050405020304" pitchFamily="18" charset="0"/>
              </a:rPr>
              <a:t>nào có hại?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p:cTn id="7" dur="500" fill="hold"/>
                                        <p:tgtEl>
                                          <p:spTgt spid="68612"/>
                                        </p:tgtEl>
                                        <p:attrNameLst>
                                          <p:attrName>ppt_w</p:attrName>
                                        </p:attrNameLst>
                                      </p:cBhvr>
                                      <p:tavLst>
                                        <p:tav tm="0">
                                          <p:val>
                                            <p:strVal val="#ppt_w*2.5"/>
                                          </p:val>
                                        </p:tav>
                                        <p:tav tm="100000">
                                          <p:val>
                                            <p:strVal val="#ppt_w"/>
                                          </p:val>
                                        </p:tav>
                                      </p:tavLst>
                                    </p:anim>
                                    <p:anim calcmode="lin" valueType="num">
                                      <p:cBhvr>
                                        <p:cTn id="8" dur="500" fill="hold"/>
                                        <p:tgtEl>
                                          <p:spTgt spid="68612"/>
                                        </p:tgtEl>
                                        <p:attrNameLst>
                                          <p:attrName>ppt_h</p:attrName>
                                        </p:attrNameLst>
                                      </p:cBhvr>
                                      <p:tavLst>
                                        <p:tav tm="0">
                                          <p:val>
                                            <p:strVal val="#ppt_h*0.01"/>
                                          </p:val>
                                        </p:tav>
                                        <p:tav tm="100000">
                                          <p:val>
                                            <p:strVal val="#ppt_h"/>
                                          </p:val>
                                        </p:tav>
                                      </p:tavLst>
                                    </p:anim>
                                    <p:anim calcmode="lin" valueType="num">
                                      <p:cBhvr>
                                        <p:cTn id="9" dur="500" fill="hold"/>
                                        <p:tgtEl>
                                          <p:spTgt spid="68612"/>
                                        </p:tgtEl>
                                        <p:attrNameLst>
                                          <p:attrName>ppt_x</p:attrName>
                                        </p:attrNameLst>
                                      </p:cBhvr>
                                      <p:tavLst>
                                        <p:tav tm="0">
                                          <p:val>
                                            <p:strVal val="#ppt_x"/>
                                          </p:val>
                                        </p:tav>
                                        <p:tav tm="100000">
                                          <p:val>
                                            <p:strVal val="#ppt_x"/>
                                          </p:val>
                                        </p:tav>
                                      </p:tavLst>
                                    </p:anim>
                                    <p:anim calcmode="lin" valueType="num">
                                      <p:cBhvr>
                                        <p:cTn id="10" dur="500" fill="hold"/>
                                        <p:tgtEl>
                                          <p:spTgt spid="68612"/>
                                        </p:tgtEl>
                                        <p:attrNameLst>
                                          <p:attrName>ppt_y</p:attrName>
                                        </p:attrNameLst>
                                      </p:cBhvr>
                                      <p:tavLst>
                                        <p:tav tm="0">
                                          <p:val>
                                            <p:strVal val="#ppt_h+1"/>
                                          </p:val>
                                        </p:tav>
                                        <p:tav tm="100000">
                                          <p:val>
                                            <p:strVal val="#ppt_y"/>
                                          </p:val>
                                        </p:tav>
                                      </p:tavLst>
                                    </p:anim>
                                    <p:animEffect transition="in" filter="fade">
                                      <p:cBhvr>
                                        <p:cTn id="11" dur="500"/>
                                        <p:tgtEl>
                                          <p:spTgt spid="686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68613"/>
                                        </p:tgtEl>
                                        <p:attrNameLst>
                                          <p:attrName>style.visibility</p:attrName>
                                        </p:attrNameLst>
                                      </p:cBhvr>
                                      <p:to>
                                        <p:strVal val="visible"/>
                                      </p:to>
                                    </p:set>
                                    <p:animEffect transition="in" filter="fade">
                                      <p:cBhvr>
                                        <p:cTn id="16" dur="1000"/>
                                        <p:tgtEl>
                                          <p:spTgt spid="68613"/>
                                        </p:tgtEl>
                                      </p:cBhvr>
                                    </p:animEffect>
                                    <p:anim calcmode="lin" valueType="num">
                                      <p:cBhvr>
                                        <p:cTn id="17" dur="1000" fill="hold"/>
                                        <p:tgtEl>
                                          <p:spTgt spid="68613"/>
                                        </p:tgtEl>
                                        <p:attrNameLst>
                                          <p:attrName>ppt_x</p:attrName>
                                        </p:attrNameLst>
                                      </p:cBhvr>
                                      <p:tavLst>
                                        <p:tav tm="0">
                                          <p:val>
                                            <p:strVal val="#ppt_x-.1"/>
                                          </p:val>
                                        </p:tav>
                                        <p:tav tm="100000">
                                          <p:val>
                                            <p:strVal val="#ppt_x"/>
                                          </p:val>
                                        </p:tav>
                                      </p:tavLst>
                                    </p:anim>
                                    <p:anim calcmode="lin" valueType="num">
                                      <p:cBhvr>
                                        <p:cTn id="18" dur="1000" fill="hold"/>
                                        <p:tgtEl>
                                          <p:spTgt spid="68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art18"/>
          <p:cNvPicPr>
            <a:picLocks noChangeAspect="1" noChangeArrowheads="1"/>
          </p:cNvPicPr>
          <p:nvPr/>
        </p:nvPicPr>
        <p:blipFill>
          <a:blip r:embed="rId2">
            <a:lum bright="-4000" contrast="-6000"/>
          </a:blip>
          <a:srcRect/>
          <a:stretch>
            <a:fillRect/>
          </a:stretch>
        </p:blipFill>
        <p:spPr bwMode="auto">
          <a:xfrm>
            <a:off x="0" y="0"/>
            <a:ext cx="9144000" cy="6858000"/>
          </a:xfrm>
          <a:prstGeom prst="rect">
            <a:avLst/>
          </a:prstGeom>
          <a:solidFill>
            <a:srgbClr val="0000FF"/>
          </a:solidFill>
          <a:ln w="9525">
            <a:noFill/>
            <a:miter lim="800000"/>
            <a:headEnd/>
            <a:tailEnd/>
          </a:ln>
        </p:spPr>
      </p:pic>
      <p:graphicFrame>
        <p:nvGraphicFramePr>
          <p:cNvPr id="71834" name="Group 154"/>
          <p:cNvGraphicFramePr>
            <a:graphicFrameLocks noGrp="1"/>
          </p:cNvGraphicFramePr>
          <p:nvPr>
            <p:ph/>
            <p:extLst>
              <p:ext uri="{D42A27DB-BD31-4B8C-83A1-F6EECF244321}">
                <p14:modId xmlns:p14="http://schemas.microsoft.com/office/powerpoint/2010/main" val="1425943620"/>
              </p:ext>
            </p:extLst>
          </p:nvPr>
        </p:nvGraphicFramePr>
        <p:xfrm>
          <a:off x="1524000" y="1066800"/>
          <a:ext cx="6400800" cy="4953003"/>
        </p:xfrm>
        <a:graphic>
          <a:graphicData uri="http://schemas.openxmlformats.org/drawingml/2006/table">
            <a:tbl>
              <a:tblPr/>
              <a:tblGrid>
                <a:gridCol w="2133600"/>
                <a:gridCol w="2133600"/>
                <a:gridCol w="2133600"/>
              </a:tblGrid>
              <a:tr h="550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Con vật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Có ích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Có hại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49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50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50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49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50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50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49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50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5" name="Text Box 155"/>
          <p:cNvSpPr txBox="1">
            <a:spLocks noChangeArrowheads="1"/>
          </p:cNvSpPr>
          <p:nvPr/>
        </p:nvSpPr>
        <p:spPr bwMode="auto">
          <a:xfrm>
            <a:off x="1981200" y="1676400"/>
            <a:ext cx="944563" cy="523875"/>
          </a:xfrm>
          <a:prstGeom prst="rect">
            <a:avLst/>
          </a:prstGeom>
          <a:noFill/>
          <a:ln w="9525">
            <a:noFill/>
            <a:miter lim="800000"/>
            <a:headEnd/>
            <a:tailEnd/>
          </a:ln>
        </p:spPr>
        <p:txBody>
          <a:bodyPr wrap="none">
            <a:spAutoFit/>
          </a:bodyPr>
          <a:lstStyle/>
          <a:p>
            <a:r>
              <a:rPr lang="en-US" sz="2800" b="1">
                <a:solidFill>
                  <a:srgbClr val="FF3300"/>
                </a:solidFill>
                <a:latin typeface="Times New Roman" panose="02020603050405020304" pitchFamily="18" charset="0"/>
                <a:cs typeface="Times New Roman" panose="02020603050405020304" pitchFamily="18" charset="0"/>
              </a:rPr>
              <a:t>Trâu</a:t>
            </a:r>
          </a:p>
        </p:txBody>
      </p:sp>
      <p:sp>
        <p:nvSpPr>
          <p:cNvPr id="71836" name="Text Box 156"/>
          <p:cNvSpPr txBox="1">
            <a:spLocks noChangeArrowheads="1"/>
          </p:cNvSpPr>
          <p:nvPr/>
        </p:nvSpPr>
        <p:spPr bwMode="auto">
          <a:xfrm>
            <a:off x="2133600" y="2209800"/>
            <a:ext cx="1236663" cy="519113"/>
          </a:xfrm>
          <a:prstGeom prst="rect">
            <a:avLst/>
          </a:prstGeom>
          <a:noFill/>
          <a:ln w="9525">
            <a:noFill/>
            <a:miter lim="800000"/>
            <a:headEnd/>
            <a:tailEnd/>
          </a:ln>
        </p:spPr>
        <p:txBody>
          <a:bodyPr>
            <a:spAutoFit/>
          </a:bodyPr>
          <a:lstStyle/>
          <a:p>
            <a:r>
              <a:rPr lang="en-US" sz="2800" b="1">
                <a:solidFill>
                  <a:srgbClr val="FF3300"/>
                </a:solidFill>
                <a:latin typeface="Times New Roman" panose="02020603050405020304" pitchFamily="18" charset="0"/>
                <a:cs typeface="Times New Roman" panose="02020603050405020304" pitchFamily="18" charset="0"/>
              </a:rPr>
              <a:t>Muỗi</a:t>
            </a:r>
          </a:p>
        </p:txBody>
      </p:sp>
      <p:sp>
        <p:nvSpPr>
          <p:cNvPr id="71837" name="Text Box 157"/>
          <p:cNvSpPr txBox="1">
            <a:spLocks noChangeArrowheads="1"/>
          </p:cNvSpPr>
          <p:nvPr/>
        </p:nvSpPr>
        <p:spPr bwMode="auto">
          <a:xfrm>
            <a:off x="2209800" y="2743200"/>
            <a:ext cx="661988" cy="519113"/>
          </a:xfrm>
          <a:prstGeom prst="rect">
            <a:avLst/>
          </a:prstGeom>
          <a:noFill/>
          <a:ln w="9525">
            <a:noFill/>
            <a:miter lim="800000"/>
            <a:headEnd/>
            <a:tailEnd/>
          </a:ln>
        </p:spPr>
        <p:txBody>
          <a:bodyPr>
            <a:spAutoFit/>
          </a:bodyPr>
          <a:lstStyle/>
          <a:p>
            <a:r>
              <a:rPr lang="en-US" sz="2800" b="1">
                <a:solidFill>
                  <a:srgbClr val="FF3300"/>
                </a:solidFill>
                <a:latin typeface="Times New Roman" panose="02020603050405020304" pitchFamily="18" charset="0"/>
                <a:cs typeface="Times New Roman" panose="02020603050405020304" pitchFamily="18" charset="0"/>
              </a:rPr>
              <a:t>Gà</a:t>
            </a:r>
          </a:p>
        </p:txBody>
      </p:sp>
      <p:sp>
        <p:nvSpPr>
          <p:cNvPr id="71838" name="Text Box 158"/>
          <p:cNvSpPr txBox="1">
            <a:spLocks noChangeArrowheads="1"/>
          </p:cNvSpPr>
          <p:nvPr/>
        </p:nvSpPr>
        <p:spPr bwMode="auto">
          <a:xfrm>
            <a:off x="2193925" y="3257550"/>
            <a:ext cx="942887" cy="523220"/>
          </a:xfrm>
          <a:prstGeom prst="rect">
            <a:avLst/>
          </a:prstGeom>
          <a:noFill/>
          <a:ln w="9525">
            <a:noFill/>
            <a:miter lim="800000"/>
            <a:headEnd/>
            <a:tailEnd/>
          </a:ln>
        </p:spPr>
        <p:txBody>
          <a:bodyPr wrap="none">
            <a:spAutoFit/>
          </a:bodyPr>
          <a:lstStyle/>
          <a:p>
            <a:r>
              <a:rPr lang="en-US" sz="2800" b="1">
                <a:solidFill>
                  <a:srgbClr val="FF3300"/>
                </a:solidFill>
                <a:latin typeface="Times New Roman" panose="02020603050405020304" pitchFamily="18" charset="0"/>
                <a:cs typeface="Times New Roman" panose="02020603050405020304" pitchFamily="18" charset="0"/>
              </a:rPr>
              <a:t>Gián</a:t>
            </a:r>
          </a:p>
        </p:txBody>
      </p:sp>
      <p:sp>
        <p:nvSpPr>
          <p:cNvPr id="71839" name="Text Box 159"/>
          <p:cNvSpPr txBox="1">
            <a:spLocks noChangeArrowheads="1"/>
          </p:cNvSpPr>
          <p:nvPr/>
        </p:nvSpPr>
        <p:spPr bwMode="auto">
          <a:xfrm>
            <a:off x="1905000" y="3810000"/>
            <a:ext cx="1653017" cy="523220"/>
          </a:xfrm>
          <a:prstGeom prst="rect">
            <a:avLst/>
          </a:prstGeom>
          <a:noFill/>
          <a:ln w="9525">
            <a:noFill/>
            <a:miter lim="800000"/>
            <a:headEnd/>
            <a:tailEnd/>
          </a:ln>
        </p:spPr>
        <p:txBody>
          <a:bodyPr wrap="none">
            <a:spAutoFit/>
          </a:bodyPr>
          <a:lstStyle/>
          <a:p>
            <a:r>
              <a:rPr lang="en-US" sz="2800" b="1">
                <a:solidFill>
                  <a:srgbClr val="FF3300"/>
                </a:solidFill>
                <a:latin typeface="Times New Roman" panose="02020603050405020304" pitchFamily="18" charset="0"/>
                <a:cs typeface="Times New Roman" panose="02020603050405020304" pitchFamily="18" charset="0"/>
              </a:rPr>
              <a:t>Chim sâu</a:t>
            </a:r>
          </a:p>
        </p:txBody>
      </p:sp>
      <p:sp>
        <p:nvSpPr>
          <p:cNvPr id="71840" name="Text Box 160"/>
          <p:cNvSpPr txBox="1">
            <a:spLocks noChangeArrowheads="1"/>
          </p:cNvSpPr>
          <p:nvPr/>
        </p:nvSpPr>
        <p:spPr bwMode="auto">
          <a:xfrm>
            <a:off x="2193925" y="4400550"/>
            <a:ext cx="861133" cy="523220"/>
          </a:xfrm>
          <a:prstGeom prst="rect">
            <a:avLst/>
          </a:prstGeom>
          <a:noFill/>
          <a:ln w="9525">
            <a:noFill/>
            <a:miter lim="800000"/>
            <a:headEnd/>
            <a:tailEnd/>
          </a:ln>
        </p:spPr>
        <p:txBody>
          <a:bodyPr wrap="none">
            <a:spAutoFit/>
          </a:bodyPr>
          <a:lstStyle/>
          <a:p>
            <a:r>
              <a:rPr lang="en-US" sz="2800" b="1">
                <a:solidFill>
                  <a:srgbClr val="FF3300"/>
                </a:solidFill>
                <a:latin typeface="Times New Roman" panose="02020603050405020304" pitchFamily="18" charset="0"/>
                <a:cs typeface="Times New Roman" panose="02020603050405020304" pitchFamily="18" charset="0"/>
              </a:rPr>
              <a:t>Mèo</a:t>
            </a:r>
          </a:p>
        </p:txBody>
      </p:sp>
      <p:sp>
        <p:nvSpPr>
          <p:cNvPr id="71841" name="Text Box 161"/>
          <p:cNvSpPr txBox="1">
            <a:spLocks noChangeArrowheads="1"/>
          </p:cNvSpPr>
          <p:nvPr/>
        </p:nvSpPr>
        <p:spPr bwMode="auto">
          <a:xfrm>
            <a:off x="2133600" y="4953000"/>
            <a:ext cx="1144865" cy="523220"/>
          </a:xfrm>
          <a:prstGeom prst="rect">
            <a:avLst/>
          </a:prstGeom>
          <a:noFill/>
          <a:ln w="9525">
            <a:noFill/>
            <a:miter lim="800000"/>
            <a:headEnd/>
            <a:tailEnd/>
          </a:ln>
        </p:spPr>
        <p:txBody>
          <a:bodyPr wrap="none">
            <a:spAutoFit/>
          </a:bodyPr>
          <a:lstStyle/>
          <a:p>
            <a:r>
              <a:rPr lang="en-US" sz="2800" b="1">
                <a:solidFill>
                  <a:srgbClr val="FF3300"/>
                </a:solidFill>
                <a:latin typeface="Times New Roman" panose="02020603050405020304" pitchFamily="18" charset="0"/>
                <a:cs typeface="Times New Roman" panose="02020603050405020304" pitchFamily="18" charset="0"/>
              </a:rPr>
              <a:t>Chuột</a:t>
            </a:r>
          </a:p>
        </p:txBody>
      </p:sp>
      <p:sp>
        <p:nvSpPr>
          <p:cNvPr id="71842" name="Text Box 162"/>
          <p:cNvSpPr txBox="1">
            <a:spLocks noChangeArrowheads="1"/>
          </p:cNvSpPr>
          <p:nvPr/>
        </p:nvSpPr>
        <p:spPr bwMode="auto">
          <a:xfrm>
            <a:off x="2346325" y="5391150"/>
            <a:ext cx="822661" cy="523220"/>
          </a:xfrm>
          <a:prstGeom prst="rect">
            <a:avLst/>
          </a:prstGeom>
          <a:noFill/>
          <a:ln w="9525">
            <a:noFill/>
            <a:miter lim="800000"/>
            <a:headEnd/>
            <a:tailEnd/>
          </a:ln>
        </p:spPr>
        <p:txBody>
          <a:bodyPr wrap="none">
            <a:spAutoFit/>
          </a:bodyPr>
          <a:lstStyle/>
          <a:p>
            <a:r>
              <a:rPr lang="en-US" sz="2800" b="1">
                <a:solidFill>
                  <a:srgbClr val="FF3300"/>
                </a:solidFill>
                <a:latin typeface="Times New Roman" panose="02020603050405020304" pitchFamily="18" charset="0"/>
                <a:cs typeface="Times New Roman" panose="02020603050405020304" pitchFamily="18" charset="0"/>
              </a:rPr>
              <a:t>Lợn</a:t>
            </a:r>
          </a:p>
        </p:txBody>
      </p:sp>
      <p:sp>
        <p:nvSpPr>
          <p:cNvPr id="71843" name="Text Box 163"/>
          <p:cNvSpPr txBox="1">
            <a:spLocks noChangeArrowheads="1"/>
          </p:cNvSpPr>
          <p:nvPr/>
        </p:nvSpPr>
        <p:spPr bwMode="auto">
          <a:xfrm>
            <a:off x="4572000" y="1676400"/>
            <a:ext cx="444352" cy="523220"/>
          </a:xfrm>
          <a:prstGeom prst="rect">
            <a:avLst/>
          </a:prstGeom>
          <a:noFill/>
          <a:ln w="9525">
            <a:noFill/>
            <a:miter lim="800000"/>
            <a:headEnd/>
            <a:tailEnd/>
          </a:ln>
        </p:spPr>
        <p:txBody>
          <a:bodyPr wrap="none">
            <a:spAutoFit/>
          </a:bodyPr>
          <a:lstStyle/>
          <a:p>
            <a:r>
              <a:rPr lang="en-US" sz="2800">
                <a:solidFill>
                  <a:srgbClr val="FFFF00"/>
                </a:solidFill>
                <a:latin typeface="Times New Roman" panose="02020603050405020304" pitchFamily="18" charset="0"/>
                <a:cs typeface="Times New Roman" panose="02020603050405020304" pitchFamily="18" charset="0"/>
              </a:rPr>
              <a:t>X</a:t>
            </a:r>
          </a:p>
        </p:txBody>
      </p:sp>
      <p:sp>
        <p:nvSpPr>
          <p:cNvPr id="71844" name="Text Box 164"/>
          <p:cNvSpPr txBox="1">
            <a:spLocks noChangeArrowheads="1"/>
          </p:cNvSpPr>
          <p:nvPr/>
        </p:nvSpPr>
        <p:spPr bwMode="auto">
          <a:xfrm>
            <a:off x="6765925" y="2190750"/>
            <a:ext cx="444352" cy="523220"/>
          </a:xfrm>
          <a:prstGeom prst="rect">
            <a:avLst/>
          </a:prstGeom>
          <a:noFill/>
          <a:ln w="9525">
            <a:noFill/>
            <a:miter lim="800000"/>
            <a:headEnd/>
            <a:tailEnd/>
          </a:ln>
        </p:spPr>
        <p:txBody>
          <a:bodyPr wrap="none">
            <a:spAutoFit/>
          </a:bodyPr>
          <a:lstStyle/>
          <a:p>
            <a:r>
              <a:rPr lang="en-US" sz="2800">
                <a:solidFill>
                  <a:srgbClr val="FFFF00"/>
                </a:solidFill>
                <a:latin typeface="Times New Roman" panose="02020603050405020304" pitchFamily="18" charset="0"/>
                <a:cs typeface="Times New Roman" panose="02020603050405020304" pitchFamily="18" charset="0"/>
              </a:rPr>
              <a:t>X</a:t>
            </a:r>
          </a:p>
        </p:txBody>
      </p:sp>
      <p:sp>
        <p:nvSpPr>
          <p:cNvPr id="71845" name="Text Box 165"/>
          <p:cNvSpPr txBox="1">
            <a:spLocks noChangeArrowheads="1"/>
          </p:cNvSpPr>
          <p:nvPr/>
        </p:nvSpPr>
        <p:spPr bwMode="auto">
          <a:xfrm>
            <a:off x="4708525" y="2647950"/>
            <a:ext cx="444352" cy="523220"/>
          </a:xfrm>
          <a:prstGeom prst="rect">
            <a:avLst/>
          </a:prstGeom>
          <a:noFill/>
          <a:ln w="9525">
            <a:noFill/>
            <a:miter lim="800000"/>
            <a:headEnd/>
            <a:tailEnd/>
          </a:ln>
        </p:spPr>
        <p:txBody>
          <a:bodyPr wrap="none">
            <a:spAutoFit/>
          </a:bodyPr>
          <a:lstStyle/>
          <a:p>
            <a:r>
              <a:rPr lang="en-US" sz="2800">
                <a:solidFill>
                  <a:srgbClr val="FFFF00"/>
                </a:solidFill>
                <a:latin typeface="Times New Roman" panose="02020603050405020304" pitchFamily="18" charset="0"/>
                <a:cs typeface="Times New Roman" panose="02020603050405020304" pitchFamily="18" charset="0"/>
              </a:rPr>
              <a:t>X</a:t>
            </a:r>
          </a:p>
        </p:txBody>
      </p:sp>
      <p:sp>
        <p:nvSpPr>
          <p:cNvPr id="71846" name="Text Box 166"/>
          <p:cNvSpPr txBox="1">
            <a:spLocks noChangeArrowheads="1"/>
          </p:cNvSpPr>
          <p:nvPr/>
        </p:nvSpPr>
        <p:spPr bwMode="auto">
          <a:xfrm>
            <a:off x="6781800" y="3276600"/>
            <a:ext cx="444352" cy="523220"/>
          </a:xfrm>
          <a:prstGeom prst="rect">
            <a:avLst/>
          </a:prstGeom>
          <a:noFill/>
          <a:ln w="9525">
            <a:noFill/>
            <a:miter lim="800000"/>
            <a:headEnd/>
            <a:tailEnd/>
          </a:ln>
        </p:spPr>
        <p:txBody>
          <a:bodyPr wrap="none">
            <a:spAutoFit/>
          </a:bodyPr>
          <a:lstStyle/>
          <a:p>
            <a:r>
              <a:rPr lang="en-US" sz="2800">
                <a:solidFill>
                  <a:srgbClr val="FFFF00"/>
                </a:solidFill>
                <a:latin typeface="Times New Roman" panose="02020603050405020304" pitchFamily="18" charset="0"/>
                <a:cs typeface="Times New Roman" panose="02020603050405020304" pitchFamily="18" charset="0"/>
              </a:rPr>
              <a:t>X</a:t>
            </a:r>
          </a:p>
        </p:txBody>
      </p:sp>
      <p:sp>
        <p:nvSpPr>
          <p:cNvPr id="71847" name="Text Box 167"/>
          <p:cNvSpPr txBox="1">
            <a:spLocks noChangeArrowheads="1"/>
          </p:cNvSpPr>
          <p:nvPr/>
        </p:nvSpPr>
        <p:spPr bwMode="auto">
          <a:xfrm>
            <a:off x="4724400" y="3759200"/>
            <a:ext cx="444352" cy="523220"/>
          </a:xfrm>
          <a:prstGeom prst="rect">
            <a:avLst/>
          </a:prstGeom>
          <a:noFill/>
          <a:ln w="9525">
            <a:noFill/>
            <a:miter lim="800000"/>
            <a:headEnd/>
            <a:tailEnd/>
          </a:ln>
        </p:spPr>
        <p:txBody>
          <a:bodyPr wrap="none">
            <a:spAutoFit/>
          </a:bodyPr>
          <a:lstStyle/>
          <a:p>
            <a:r>
              <a:rPr lang="en-US" sz="2800">
                <a:solidFill>
                  <a:srgbClr val="FFFF00"/>
                </a:solidFill>
                <a:latin typeface="Times New Roman" panose="02020603050405020304" pitchFamily="18" charset="0"/>
                <a:cs typeface="Times New Roman" panose="02020603050405020304" pitchFamily="18" charset="0"/>
              </a:rPr>
              <a:t>X</a:t>
            </a:r>
          </a:p>
        </p:txBody>
      </p:sp>
      <p:sp>
        <p:nvSpPr>
          <p:cNvPr id="71848" name="Text Box 168"/>
          <p:cNvSpPr txBox="1">
            <a:spLocks noChangeArrowheads="1"/>
          </p:cNvSpPr>
          <p:nvPr/>
        </p:nvSpPr>
        <p:spPr bwMode="auto">
          <a:xfrm>
            <a:off x="4724400" y="4368800"/>
            <a:ext cx="444352" cy="523220"/>
          </a:xfrm>
          <a:prstGeom prst="rect">
            <a:avLst/>
          </a:prstGeom>
          <a:noFill/>
          <a:ln w="9525">
            <a:noFill/>
            <a:miter lim="800000"/>
            <a:headEnd/>
            <a:tailEnd/>
          </a:ln>
        </p:spPr>
        <p:txBody>
          <a:bodyPr wrap="none">
            <a:spAutoFit/>
          </a:bodyPr>
          <a:lstStyle/>
          <a:p>
            <a:r>
              <a:rPr lang="en-US" sz="2800">
                <a:solidFill>
                  <a:srgbClr val="FFFF00"/>
                </a:solidFill>
                <a:latin typeface="Times New Roman" panose="02020603050405020304" pitchFamily="18" charset="0"/>
                <a:cs typeface="Times New Roman" panose="02020603050405020304" pitchFamily="18" charset="0"/>
              </a:rPr>
              <a:t>X</a:t>
            </a:r>
          </a:p>
        </p:txBody>
      </p:sp>
      <p:sp>
        <p:nvSpPr>
          <p:cNvPr id="71849" name="Text Box 169"/>
          <p:cNvSpPr txBox="1">
            <a:spLocks noChangeArrowheads="1"/>
          </p:cNvSpPr>
          <p:nvPr/>
        </p:nvSpPr>
        <p:spPr bwMode="auto">
          <a:xfrm>
            <a:off x="6765925" y="4857750"/>
            <a:ext cx="444352" cy="523220"/>
          </a:xfrm>
          <a:prstGeom prst="rect">
            <a:avLst/>
          </a:prstGeom>
          <a:noFill/>
          <a:ln w="9525">
            <a:noFill/>
            <a:miter lim="800000"/>
            <a:headEnd/>
            <a:tailEnd/>
          </a:ln>
        </p:spPr>
        <p:txBody>
          <a:bodyPr wrap="none">
            <a:spAutoFit/>
          </a:bodyPr>
          <a:lstStyle/>
          <a:p>
            <a:r>
              <a:rPr lang="en-US" sz="2800">
                <a:solidFill>
                  <a:srgbClr val="FFFF00"/>
                </a:solidFill>
                <a:latin typeface="Times New Roman" panose="02020603050405020304" pitchFamily="18" charset="0"/>
                <a:cs typeface="Times New Roman" panose="02020603050405020304" pitchFamily="18" charset="0"/>
              </a:rPr>
              <a:t>X</a:t>
            </a:r>
          </a:p>
        </p:txBody>
      </p:sp>
      <p:sp>
        <p:nvSpPr>
          <p:cNvPr id="71850" name="Text Box 170"/>
          <p:cNvSpPr txBox="1">
            <a:spLocks noChangeArrowheads="1"/>
          </p:cNvSpPr>
          <p:nvPr/>
        </p:nvSpPr>
        <p:spPr bwMode="auto">
          <a:xfrm>
            <a:off x="4708525" y="5391150"/>
            <a:ext cx="444352" cy="523220"/>
          </a:xfrm>
          <a:prstGeom prst="rect">
            <a:avLst/>
          </a:prstGeom>
          <a:noFill/>
          <a:ln w="9525">
            <a:noFill/>
            <a:miter lim="800000"/>
            <a:headEnd/>
            <a:tailEnd/>
          </a:ln>
        </p:spPr>
        <p:txBody>
          <a:bodyPr wrap="none">
            <a:spAutoFit/>
          </a:bodyPr>
          <a:lstStyle/>
          <a:p>
            <a:r>
              <a:rPr lang="en-US" sz="2800">
                <a:solidFill>
                  <a:srgbClr val="FFFF00"/>
                </a:solidFill>
                <a:latin typeface="Times New Roman" panose="02020603050405020304" pitchFamily="18" charset="0"/>
                <a:cs typeface="Times New Roman" panose="02020603050405020304" pitchFamily="18"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1834"/>
                                        </p:tgtEl>
                                        <p:attrNameLst>
                                          <p:attrName>style.visibility</p:attrName>
                                        </p:attrNameLst>
                                      </p:cBhvr>
                                      <p:to>
                                        <p:strVal val="visible"/>
                                      </p:to>
                                    </p:set>
                                    <p:anim calcmode="lin" valueType="num">
                                      <p:cBhvr>
                                        <p:cTn id="7" dur="500" fill="hold"/>
                                        <p:tgtEl>
                                          <p:spTgt spid="718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18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18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183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71835">
                                            <p:txEl>
                                              <p:pRg st="0" end="0"/>
                                            </p:txEl>
                                          </p:spTgt>
                                        </p:tgtEl>
                                        <p:attrNameLst>
                                          <p:attrName>style.visibility</p:attrName>
                                        </p:attrNameLst>
                                      </p:cBhvr>
                                      <p:to>
                                        <p:strVal val="visible"/>
                                      </p:to>
                                    </p:set>
                                    <p:animEffect transition="in" filter="wipe(down)">
                                      <p:cBhvr>
                                        <p:cTn id="15" dur="580">
                                          <p:stCondLst>
                                            <p:cond delay="0"/>
                                          </p:stCondLst>
                                        </p:cTn>
                                        <p:tgtEl>
                                          <p:spTgt spid="71835">
                                            <p:txEl>
                                              <p:pRg st="0" end="0"/>
                                            </p:txEl>
                                          </p:spTgt>
                                        </p:tgtEl>
                                      </p:cBhvr>
                                    </p:animEffect>
                                    <p:anim calcmode="lin" valueType="num">
                                      <p:cBhvr>
                                        <p:cTn id="16" dur="1822" tmFilter="0,0; 0.14,0.36; 0.43,0.73; 0.71,0.91; 1.0,1.0">
                                          <p:stCondLst>
                                            <p:cond delay="0"/>
                                          </p:stCondLst>
                                        </p:cTn>
                                        <p:tgtEl>
                                          <p:spTgt spid="7183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183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183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183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183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71835">
                                            <p:txEl>
                                              <p:pRg st="0" end="0"/>
                                            </p:txEl>
                                          </p:spTgt>
                                        </p:tgtEl>
                                      </p:cBhvr>
                                      <p:to x="100000" y="60000"/>
                                    </p:animScale>
                                    <p:animScale>
                                      <p:cBhvr>
                                        <p:cTn id="22" dur="166" decel="50000">
                                          <p:stCondLst>
                                            <p:cond delay="676"/>
                                          </p:stCondLst>
                                        </p:cTn>
                                        <p:tgtEl>
                                          <p:spTgt spid="71835">
                                            <p:txEl>
                                              <p:pRg st="0" end="0"/>
                                            </p:txEl>
                                          </p:spTgt>
                                        </p:tgtEl>
                                      </p:cBhvr>
                                      <p:to x="100000" y="100000"/>
                                    </p:animScale>
                                    <p:animScale>
                                      <p:cBhvr>
                                        <p:cTn id="23" dur="26">
                                          <p:stCondLst>
                                            <p:cond delay="1312"/>
                                          </p:stCondLst>
                                        </p:cTn>
                                        <p:tgtEl>
                                          <p:spTgt spid="71835">
                                            <p:txEl>
                                              <p:pRg st="0" end="0"/>
                                            </p:txEl>
                                          </p:spTgt>
                                        </p:tgtEl>
                                      </p:cBhvr>
                                      <p:to x="100000" y="80000"/>
                                    </p:animScale>
                                    <p:animScale>
                                      <p:cBhvr>
                                        <p:cTn id="24" dur="166" decel="50000">
                                          <p:stCondLst>
                                            <p:cond delay="1338"/>
                                          </p:stCondLst>
                                        </p:cTn>
                                        <p:tgtEl>
                                          <p:spTgt spid="71835">
                                            <p:txEl>
                                              <p:pRg st="0" end="0"/>
                                            </p:txEl>
                                          </p:spTgt>
                                        </p:tgtEl>
                                      </p:cBhvr>
                                      <p:to x="100000" y="100000"/>
                                    </p:animScale>
                                    <p:animScale>
                                      <p:cBhvr>
                                        <p:cTn id="25" dur="26">
                                          <p:stCondLst>
                                            <p:cond delay="1642"/>
                                          </p:stCondLst>
                                        </p:cTn>
                                        <p:tgtEl>
                                          <p:spTgt spid="71835">
                                            <p:txEl>
                                              <p:pRg st="0" end="0"/>
                                            </p:txEl>
                                          </p:spTgt>
                                        </p:tgtEl>
                                      </p:cBhvr>
                                      <p:to x="100000" y="90000"/>
                                    </p:animScale>
                                    <p:animScale>
                                      <p:cBhvr>
                                        <p:cTn id="26" dur="166" decel="50000">
                                          <p:stCondLst>
                                            <p:cond delay="1668"/>
                                          </p:stCondLst>
                                        </p:cTn>
                                        <p:tgtEl>
                                          <p:spTgt spid="71835">
                                            <p:txEl>
                                              <p:pRg st="0" end="0"/>
                                            </p:txEl>
                                          </p:spTgt>
                                        </p:tgtEl>
                                      </p:cBhvr>
                                      <p:to x="100000" y="100000"/>
                                    </p:animScale>
                                    <p:animScale>
                                      <p:cBhvr>
                                        <p:cTn id="27" dur="26">
                                          <p:stCondLst>
                                            <p:cond delay="1808"/>
                                          </p:stCondLst>
                                        </p:cTn>
                                        <p:tgtEl>
                                          <p:spTgt spid="71835">
                                            <p:txEl>
                                              <p:pRg st="0" end="0"/>
                                            </p:txEl>
                                          </p:spTgt>
                                        </p:tgtEl>
                                      </p:cBhvr>
                                      <p:to x="100000" y="95000"/>
                                    </p:animScale>
                                    <p:animScale>
                                      <p:cBhvr>
                                        <p:cTn id="28" dur="166" decel="50000">
                                          <p:stCondLst>
                                            <p:cond delay="1834"/>
                                          </p:stCondLst>
                                        </p:cTn>
                                        <p:tgtEl>
                                          <p:spTgt spid="71835">
                                            <p:txEl>
                                              <p:pRg st="0" end="0"/>
                                            </p:txEl>
                                          </p:spTgt>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1843"/>
                                        </p:tgtEl>
                                        <p:attrNameLst>
                                          <p:attrName>style.visibility</p:attrName>
                                        </p:attrNameLst>
                                      </p:cBhvr>
                                      <p:to>
                                        <p:strVal val="visible"/>
                                      </p:to>
                                    </p:set>
                                    <p:anim calcmode="discrete" valueType="clr">
                                      <p:cBhvr override="childStyle">
                                        <p:cTn id="33" dur="80"/>
                                        <p:tgtEl>
                                          <p:spTgt spid="71843"/>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843"/>
                                        </p:tgtEl>
                                        <p:attrNameLst>
                                          <p:attrName>fillcolor</p:attrName>
                                        </p:attrNameLst>
                                      </p:cBhvr>
                                      <p:tavLst>
                                        <p:tav tm="0">
                                          <p:val>
                                            <p:clrVal>
                                              <a:schemeClr val="accent2"/>
                                            </p:clrVal>
                                          </p:val>
                                        </p:tav>
                                        <p:tav tm="50000">
                                          <p:val>
                                            <p:clrVal>
                                              <a:schemeClr val="hlink"/>
                                            </p:clrVal>
                                          </p:val>
                                        </p:tav>
                                      </p:tavLst>
                                    </p:anim>
                                    <p:set>
                                      <p:cBhvr>
                                        <p:cTn id="35" dur="80"/>
                                        <p:tgtEl>
                                          <p:spTgt spid="71843"/>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71836"/>
                                        </p:tgtEl>
                                        <p:attrNameLst>
                                          <p:attrName>style.visibility</p:attrName>
                                        </p:attrNameLst>
                                      </p:cBhvr>
                                      <p:to>
                                        <p:strVal val="visible"/>
                                      </p:to>
                                    </p:set>
                                    <p:anim calcmode="lin" valueType="num">
                                      <p:cBhvr>
                                        <p:cTn id="40" dur="500" fill="hold"/>
                                        <p:tgtEl>
                                          <p:spTgt spid="71836"/>
                                        </p:tgtEl>
                                        <p:attrNameLst>
                                          <p:attrName>ppt_w</p:attrName>
                                        </p:attrNameLst>
                                      </p:cBhvr>
                                      <p:tavLst>
                                        <p:tav tm="0">
                                          <p:val>
                                            <p:fltVal val="0"/>
                                          </p:val>
                                        </p:tav>
                                        <p:tav tm="100000">
                                          <p:val>
                                            <p:strVal val="#ppt_w"/>
                                          </p:val>
                                        </p:tav>
                                      </p:tavLst>
                                    </p:anim>
                                    <p:anim calcmode="lin" valueType="num">
                                      <p:cBhvr>
                                        <p:cTn id="41" dur="500" fill="hold"/>
                                        <p:tgtEl>
                                          <p:spTgt spid="71836"/>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71844"/>
                                        </p:tgtEl>
                                        <p:attrNameLst>
                                          <p:attrName>style.visibility</p:attrName>
                                        </p:attrNameLst>
                                      </p:cBhvr>
                                      <p:to>
                                        <p:strVal val="visible"/>
                                      </p:to>
                                    </p:set>
                                    <p:animEffect transition="in" filter="fade">
                                      <p:cBhvr>
                                        <p:cTn id="46" dur="1000"/>
                                        <p:tgtEl>
                                          <p:spTgt spid="71844"/>
                                        </p:tgtEl>
                                      </p:cBhvr>
                                    </p:animEffect>
                                    <p:anim calcmode="lin" valueType="num">
                                      <p:cBhvr>
                                        <p:cTn id="47" dur="1000" fill="hold"/>
                                        <p:tgtEl>
                                          <p:spTgt spid="71844"/>
                                        </p:tgtEl>
                                        <p:attrNameLst>
                                          <p:attrName>ppt_x</p:attrName>
                                        </p:attrNameLst>
                                      </p:cBhvr>
                                      <p:tavLst>
                                        <p:tav tm="0">
                                          <p:val>
                                            <p:strVal val="#ppt_x"/>
                                          </p:val>
                                        </p:tav>
                                        <p:tav tm="100000">
                                          <p:val>
                                            <p:strVal val="#ppt_x"/>
                                          </p:val>
                                        </p:tav>
                                      </p:tavLst>
                                    </p:anim>
                                    <p:anim calcmode="lin" valueType="num">
                                      <p:cBhvr>
                                        <p:cTn id="48" dur="1000" fill="hold"/>
                                        <p:tgtEl>
                                          <p:spTgt spid="71844"/>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71837"/>
                                        </p:tgtEl>
                                        <p:attrNameLst>
                                          <p:attrName>style.visibility</p:attrName>
                                        </p:attrNameLst>
                                      </p:cBhvr>
                                      <p:to>
                                        <p:strVal val="visible"/>
                                      </p:to>
                                    </p:set>
                                    <p:anim calcmode="lin" valueType="num">
                                      <p:cBhvr>
                                        <p:cTn id="53" dur="500" fill="hold"/>
                                        <p:tgtEl>
                                          <p:spTgt spid="71837"/>
                                        </p:tgtEl>
                                        <p:attrNameLst>
                                          <p:attrName>ppt_w</p:attrName>
                                        </p:attrNameLst>
                                      </p:cBhvr>
                                      <p:tavLst>
                                        <p:tav tm="0">
                                          <p:val>
                                            <p:fltVal val="0"/>
                                          </p:val>
                                        </p:tav>
                                        <p:tav tm="100000">
                                          <p:val>
                                            <p:strVal val="#ppt_w"/>
                                          </p:val>
                                        </p:tav>
                                      </p:tavLst>
                                    </p:anim>
                                    <p:anim calcmode="lin" valueType="num">
                                      <p:cBhvr>
                                        <p:cTn id="54" dur="500" fill="hold"/>
                                        <p:tgtEl>
                                          <p:spTgt spid="71837"/>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nodeType="clickEffect">
                                  <p:stCondLst>
                                    <p:cond delay="0"/>
                                  </p:stCondLst>
                                  <p:childTnLst>
                                    <p:set>
                                      <p:cBhvr>
                                        <p:cTn id="58" dur="1" fill="hold">
                                          <p:stCondLst>
                                            <p:cond delay="0"/>
                                          </p:stCondLst>
                                        </p:cTn>
                                        <p:tgtEl>
                                          <p:spTgt spid="71845">
                                            <p:txEl>
                                              <p:pRg st="0" end="0"/>
                                            </p:txEl>
                                          </p:spTgt>
                                        </p:tgtEl>
                                        <p:attrNameLst>
                                          <p:attrName>style.visibility</p:attrName>
                                        </p:attrNameLst>
                                      </p:cBhvr>
                                      <p:to>
                                        <p:strVal val="visible"/>
                                      </p:to>
                                    </p:set>
                                    <p:anim calcmode="lin" valueType="num">
                                      <p:cBhvr>
                                        <p:cTn id="59" dur="500" fill="hold"/>
                                        <p:tgtEl>
                                          <p:spTgt spid="71845">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184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71838"/>
                                        </p:tgtEl>
                                        <p:attrNameLst>
                                          <p:attrName>style.visibility</p:attrName>
                                        </p:attrNameLst>
                                      </p:cBhvr>
                                      <p:to>
                                        <p:strVal val="visible"/>
                                      </p:to>
                                    </p:set>
                                    <p:anim calcmode="lin" valueType="num">
                                      <p:cBhvr>
                                        <p:cTn id="65" dur="500" fill="hold"/>
                                        <p:tgtEl>
                                          <p:spTgt spid="71838"/>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71838"/>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71838"/>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7183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9" presetClass="entr" presetSubtype="0" accel="100000" fill="hold" grpId="0" nodeType="clickEffect">
                                  <p:stCondLst>
                                    <p:cond delay="0"/>
                                  </p:stCondLst>
                                  <p:childTnLst>
                                    <p:set>
                                      <p:cBhvr>
                                        <p:cTn id="72" dur="1" fill="hold">
                                          <p:stCondLst>
                                            <p:cond delay="0"/>
                                          </p:stCondLst>
                                        </p:cTn>
                                        <p:tgtEl>
                                          <p:spTgt spid="71846"/>
                                        </p:tgtEl>
                                        <p:attrNameLst>
                                          <p:attrName>style.visibility</p:attrName>
                                        </p:attrNameLst>
                                      </p:cBhvr>
                                      <p:to>
                                        <p:strVal val="visible"/>
                                      </p:to>
                                    </p:set>
                                    <p:anim calcmode="lin" valueType="num">
                                      <p:cBhvr>
                                        <p:cTn id="73" dur="500" fill="hold"/>
                                        <p:tgtEl>
                                          <p:spTgt spid="71846"/>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71846"/>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71846"/>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71846"/>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71839"/>
                                        </p:tgtEl>
                                        <p:attrNameLst>
                                          <p:attrName>style.visibility</p:attrName>
                                        </p:attrNameLst>
                                      </p:cBhvr>
                                      <p:to>
                                        <p:strVal val="visible"/>
                                      </p:to>
                                    </p:set>
                                    <p:animEffect transition="in" filter="wipe(down)">
                                      <p:cBhvr>
                                        <p:cTn id="81" dur="580">
                                          <p:stCondLst>
                                            <p:cond delay="0"/>
                                          </p:stCondLst>
                                        </p:cTn>
                                        <p:tgtEl>
                                          <p:spTgt spid="71839"/>
                                        </p:tgtEl>
                                      </p:cBhvr>
                                    </p:animEffect>
                                    <p:anim calcmode="lin" valueType="num">
                                      <p:cBhvr>
                                        <p:cTn id="82" dur="1822" tmFilter="0,0; 0.14,0.36; 0.43,0.73; 0.71,0.91; 1.0,1.0">
                                          <p:stCondLst>
                                            <p:cond delay="0"/>
                                          </p:stCondLst>
                                        </p:cTn>
                                        <p:tgtEl>
                                          <p:spTgt spid="71839"/>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71839"/>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71839"/>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71839"/>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71839"/>
                                        </p:tgtEl>
                                        <p:attrNameLst>
                                          <p:attrName>ppt_y</p:attrName>
                                        </p:attrNameLst>
                                      </p:cBhvr>
                                      <p:tavLst>
                                        <p:tav tm="0" fmla="#ppt_y-sin(pi*$)/81">
                                          <p:val>
                                            <p:fltVal val="0"/>
                                          </p:val>
                                        </p:tav>
                                        <p:tav tm="100000">
                                          <p:val>
                                            <p:fltVal val="1"/>
                                          </p:val>
                                        </p:tav>
                                      </p:tavLst>
                                    </p:anim>
                                    <p:animScale>
                                      <p:cBhvr>
                                        <p:cTn id="87" dur="26">
                                          <p:stCondLst>
                                            <p:cond delay="650"/>
                                          </p:stCondLst>
                                        </p:cTn>
                                        <p:tgtEl>
                                          <p:spTgt spid="71839"/>
                                        </p:tgtEl>
                                      </p:cBhvr>
                                      <p:to x="100000" y="60000"/>
                                    </p:animScale>
                                    <p:animScale>
                                      <p:cBhvr>
                                        <p:cTn id="88" dur="166" decel="50000">
                                          <p:stCondLst>
                                            <p:cond delay="676"/>
                                          </p:stCondLst>
                                        </p:cTn>
                                        <p:tgtEl>
                                          <p:spTgt spid="71839"/>
                                        </p:tgtEl>
                                      </p:cBhvr>
                                      <p:to x="100000" y="100000"/>
                                    </p:animScale>
                                    <p:animScale>
                                      <p:cBhvr>
                                        <p:cTn id="89" dur="26">
                                          <p:stCondLst>
                                            <p:cond delay="1312"/>
                                          </p:stCondLst>
                                        </p:cTn>
                                        <p:tgtEl>
                                          <p:spTgt spid="71839"/>
                                        </p:tgtEl>
                                      </p:cBhvr>
                                      <p:to x="100000" y="80000"/>
                                    </p:animScale>
                                    <p:animScale>
                                      <p:cBhvr>
                                        <p:cTn id="90" dur="166" decel="50000">
                                          <p:stCondLst>
                                            <p:cond delay="1338"/>
                                          </p:stCondLst>
                                        </p:cTn>
                                        <p:tgtEl>
                                          <p:spTgt spid="71839"/>
                                        </p:tgtEl>
                                      </p:cBhvr>
                                      <p:to x="100000" y="100000"/>
                                    </p:animScale>
                                    <p:animScale>
                                      <p:cBhvr>
                                        <p:cTn id="91" dur="26">
                                          <p:stCondLst>
                                            <p:cond delay="1642"/>
                                          </p:stCondLst>
                                        </p:cTn>
                                        <p:tgtEl>
                                          <p:spTgt spid="71839"/>
                                        </p:tgtEl>
                                      </p:cBhvr>
                                      <p:to x="100000" y="90000"/>
                                    </p:animScale>
                                    <p:animScale>
                                      <p:cBhvr>
                                        <p:cTn id="92" dur="166" decel="50000">
                                          <p:stCondLst>
                                            <p:cond delay="1668"/>
                                          </p:stCondLst>
                                        </p:cTn>
                                        <p:tgtEl>
                                          <p:spTgt spid="71839"/>
                                        </p:tgtEl>
                                      </p:cBhvr>
                                      <p:to x="100000" y="100000"/>
                                    </p:animScale>
                                    <p:animScale>
                                      <p:cBhvr>
                                        <p:cTn id="93" dur="26">
                                          <p:stCondLst>
                                            <p:cond delay="1808"/>
                                          </p:stCondLst>
                                        </p:cTn>
                                        <p:tgtEl>
                                          <p:spTgt spid="71839"/>
                                        </p:tgtEl>
                                      </p:cBhvr>
                                      <p:to x="100000" y="95000"/>
                                    </p:animScale>
                                    <p:animScale>
                                      <p:cBhvr>
                                        <p:cTn id="94" dur="166" decel="50000">
                                          <p:stCondLst>
                                            <p:cond delay="1834"/>
                                          </p:stCondLst>
                                        </p:cTn>
                                        <p:tgtEl>
                                          <p:spTgt spid="71839"/>
                                        </p:tgtEl>
                                      </p:cBhvr>
                                      <p:to x="100000" y="100000"/>
                                    </p:animScale>
                                  </p:childTnLst>
                                </p:cTn>
                              </p:par>
                            </p:childTnLst>
                          </p:cTn>
                        </p:par>
                      </p:childTnLst>
                    </p:cTn>
                  </p:par>
                  <p:par>
                    <p:cTn id="95" fill="hold" nodeType="clickPar">
                      <p:stCondLst>
                        <p:cond delay="indefinite"/>
                      </p:stCondLst>
                      <p:childTnLst>
                        <p:par>
                          <p:cTn id="96" fill="hold" nodeType="withGroup">
                            <p:stCondLst>
                              <p:cond delay="0"/>
                            </p:stCondLst>
                            <p:childTnLst>
                              <p:par>
                                <p:cTn id="97" presetID="17" presetClass="entr" presetSubtype="10" fill="hold" grpId="0" nodeType="clickEffect">
                                  <p:stCondLst>
                                    <p:cond delay="0"/>
                                  </p:stCondLst>
                                  <p:childTnLst>
                                    <p:set>
                                      <p:cBhvr>
                                        <p:cTn id="98" dur="1" fill="hold">
                                          <p:stCondLst>
                                            <p:cond delay="0"/>
                                          </p:stCondLst>
                                        </p:cTn>
                                        <p:tgtEl>
                                          <p:spTgt spid="71847"/>
                                        </p:tgtEl>
                                        <p:attrNameLst>
                                          <p:attrName>style.visibility</p:attrName>
                                        </p:attrNameLst>
                                      </p:cBhvr>
                                      <p:to>
                                        <p:strVal val="visible"/>
                                      </p:to>
                                    </p:set>
                                    <p:anim calcmode="lin" valueType="num">
                                      <p:cBhvr>
                                        <p:cTn id="99" dur="500" fill="hold"/>
                                        <p:tgtEl>
                                          <p:spTgt spid="71847"/>
                                        </p:tgtEl>
                                        <p:attrNameLst>
                                          <p:attrName>ppt_w</p:attrName>
                                        </p:attrNameLst>
                                      </p:cBhvr>
                                      <p:tavLst>
                                        <p:tav tm="0">
                                          <p:val>
                                            <p:fltVal val="0"/>
                                          </p:val>
                                        </p:tav>
                                        <p:tav tm="100000">
                                          <p:val>
                                            <p:strVal val="#ppt_w"/>
                                          </p:val>
                                        </p:tav>
                                      </p:tavLst>
                                    </p:anim>
                                    <p:anim calcmode="lin" valueType="num">
                                      <p:cBhvr>
                                        <p:cTn id="100" dur="500" fill="hold"/>
                                        <p:tgtEl>
                                          <p:spTgt spid="71847"/>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9" presetClass="entr" presetSubtype="0" accel="100000" fill="hold" grpId="0" nodeType="clickEffect">
                                  <p:stCondLst>
                                    <p:cond delay="0"/>
                                  </p:stCondLst>
                                  <p:childTnLst>
                                    <p:set>
                                      <p:cBhvr>
                                        <p:cTn id="104" dur="1" fill="hold">
                                          <p:stCondLst>
                                            <p:cond delay="0"/>
                                          </p:stCondLst>
                                        </p:cTn>
                                        <p:tgtEl>
                                          <p:spTgt spid="71840"/>
                                        </p:tgtEl>
                                        <p:attrNameLst>
                                          <p:attrName>style.visibility</p:attrName>
                                        </p:attrNameLst>
                                      </p:cBhvr>
                                      <p:to>
                                        <p:strVal val="visible"/>
                                      </p:to>
                                    </p:set>
                                    <p:anim calcmode="lin" valueType="num">
                                      <p:cBhvr>
                                        <p:cTn id="105" dur="500" fill="hold"/>
                                        <p:tgtEl>
                                          <p:spTgt spid="71840"/>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71840"/>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71840"/>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71840"/>
                                        </p:tgtEl>
                                        <p:attrNameLst>
                                          <p:attrName>ppt_y</p:attrName>
                                        </p:attrNameLst>
                                      </p:cBhvr>
                                      <p:tavLst>
                                        <p:tav tm="0">
                                          <p:val>
                                            <p:strVal val="#ppt_y"/>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0" presetClass="entr" presetSubtype="0" decel="100000" fill="hold" grpId="0" nodeType="clickEffect">
                                  <p:stCondLst>
                                    <p:cond delay="0"/>
                                  </p:stCondLst>
                                  <p:childTnLst>
                                    <p:set>
                                      <p:cBhvr>
                                        <p:cTn id="112" dur="1" fill="hold">
                                          <p:stCondLst>
                                            <p:cond delay="0"/>
                                          </p:stCondLst>
                                        </p:cTn>
                                        <p:tgtEl>
                                          <p:spTgt spid="71848"/>
                                        </p:tgtEl>
                                        <p:attrNameLst>
                                          <p:attrName>style.visibility</p:attrName>
                                        </p:attrNameLst>
                                      </p:cBhvr>
                                      <p:to>
                                        <p:strVal val="visible"/>
                                      </p:to>
                                    </p:set>
                                    <p:anim calcmode="lin" valueType="num">
                                      <p:cBhvr>
                                        <p:cTn id="113" dur="1000" fill="hold"/>
                                        <p:tgtEl>
                                          <p:spTgt spid="71848"/>
                                        </p:tgtEl>
                                        <p:attrNameLst>
                                          <p:attrName>ppt_w</p:attrName>
                                        </p:attrNameLst>
                                      </p:cBhvr>
                                      <p:tavLst>
                                        <p:tav tm="0">
                                          <p:val>
                                            <p:strVal val="#ppt_w+.3"/>
                                          </p:val>
                                        </p:tav>
                                        <p:tav tm="100000">
                                          <p:val>
                                            <p:strVal val="#ppt_w"/>
                                          </p:val>
                                        </p:tav>
                                      </p:tavLst>
                                    </p:anim>
                                    <p:anim calcmode="lin" valueType="num">
                                      <p:cBhvr>
                                        <p:cTn id="114" dur="1000" fill="hold"/>
                                        <p:tgtEl>
                                          <p:spTgt spid="71848"/>
                                        </p:tgtEl>
                                        <p:attrNameLst>
                                          <p:attrName>ppt_h</p:attrName>
                                        </p:attrNameLst>
                                      </p:cBhvr>
                                      <p:tavLst>
                                        <p:tav tm="0">
                                          <p:val>
                                            <p:strVal val="#ppt_h"/>
                                          </p:val>
                                        </p:tav>
                                        <p:tav tm="100000">
                                          <p:val>
                                            <p:strVal val="#ppt_h"/>
                                          </p:val>
                                        </p:tav>
                                      </p:tavLst>
                                    </p:anim>
                                    <p:animEffect transition="in" filter="fade">
                                      <p:cBhvr>
                                        <p:cTn id="115" dur="1000"/>
                                        <p:tgtEl>
                                          <p:spTgt spid="71848"/>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9" presetClass="entr" presetSubtype="0" accel="100000" fill="hold" grpId="0" nodeType="clickEffect">
                                  <p:stCondLst>
                                    <p:cond delay="0"/>
                                  </p:stCondLst>
                                  <p:childTnLst>
                                    <p:set>
                                      <p:cBhvr>
                                        <p:cTn id="119" dur="1" fill="hold">
                                          <p:stCondLst>
                                            <p:cond delay="0"/>
                                          </p:stCondLst>
                                        </p:cTn>
                                        <p:tgtEl>
                                          <p:spTgt spid="71841"/>
                                        </p:tgtEl>
                                        <p:attrNameLst>
                                          <p:attrName>style.visibility</p:attrName>
                                        </p:attrNameLst>
                                      </p:cBhvr>
                                      <p:to>
                                        <p:strVal val="visible"/>
                                      </p:to>
                                    </p:set>
                                    <p:anim calcmode="lin" valueType="num">
                                      <p:cBhvr>
                                        <p:cTn id="120" dur="500" fill="hold"/>
                                        <p:tgtEl>
                                          <p:spTgt spid="71841"/>
                                        </p:tgtEl>
                                        <p:attrNameLst>
                                          <p:attrName>ppt_h</p:attrName>
                                        </p:attrNameLst>
                                      </p:cBhvr>
                                      <p:tavLst>
                                        <p:tav tm="0">
                                          <p:val>
                                            <p:strVal val="#ppt_h/20"/>
                                          </p:val>
                                        </p:tav>
                                        <p:tav tm="50000">
                                          <p:val>
                                            <p:strVal val="#ppt_h/20"/>
                                          </p:val>
                                        </p:tav>
                                        <p:tav tm="100000">
                                          <p:val>
                                            <p:strVal val="#ppt_h"/>
                                          </p:val>
                                        </p:tav>
                                      </p:tavLst>
                                    </p:anim>
                                    <p:anim calcmode="lin" valueType="num">
                                      <p:cBhvr>
                                        <p:cTn id="121" dur="500" fill="hold"/>
                                        <p:tgtEl>
                                          <p:spTgt spid="71841"/>
                                        </p:tgtEl>
                                        <p:attrNameLst>
                                          <p:attrName>ppt_w</p:attrName>
                                        </p:attrNameLst>
                                      </p:cBhvr>
                                      <p:tavLst>
                                        <p:tav tm="0">
                                          <p:val>
                                            <p:strVal val="#ppt_w+.3"/>
                                          </p:val>
                                        </p:tav>
                                        <p:tav tm="50000">
                                          <p:val>
                                            <p:strVal val="#ppt_w+.3"/>
                                          </p:val>
                                        </p:tav>
                                        <p:tav tm="100000">
                                          <p:val>
                                            <p:strVal val="#ppt_w"/>
                                          </p:val>
                                        </p:tav>
                                      </p:tavLst>
                                    </p:anim>
                                    <p:anim calcmode="lin" valueType="num">
                                      <p:cBhvr>
                                        <p:cTn id="122" dur="500" fill="hold"/>
                                        <p:tgtEl>
                                          <p:spTgt spid="71841"/>
                                        </p:tgtEl>
                                        <p:attrNameLst>
                                          <p:attrName>ppt_x</p:attrName>
                                        </p:attrNameLst>
                                      </p:cBhvr>
                                      <p:tavLst>
                                        <p:tav tm="0">
                                          <p:val>
                                            <p:strVal val="#ppt_x-.3"/>
                                          </p:val>
                                        </p:tav>
                                        <p:tav tm="50000">
                                          <p:val>
                                            <p:strVal val="#ppt_x"/>
                                          </p:val>
                                        </p:tav>
                                        <p:tav tm="100000">
                                          <p:val>
                                            <p:strVal val="#ppt_x"/>
                                          </p:val>
                                        </p:tav>
                                      </p:tavLst>
                                    </p:anim>
                                    <p:anim calcmode="lin" valueType="num">
                                      <p:cBhvr>
                                        <p:cTn id="123" dur="500" fill="hold"/>
                                        <p:tgtEl>
                                          <p:spTgt spid="71841"/>
                                        </p:tgtEl>
                                        <p:attrNameLst>
                                          <p:attrName>ppt_y</p:attrName>
                                        </p:attrNameLst>
                                      </p:cBhvr>
                                      <p:tavLst>
                                        <p:tav tm="0">
                                          <p:val>
                                            <p:strVal val="#ppt_y"/>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9" presetClass="entr" presetSubtype="0" accel="100000" fill="hold" grpId="0" nodeType="clickEffect">
                                  <p:stCondLst>
                                    <p:cond delay="0"/>
                                  </p:stCondLst>
                                  <p:childTnLst>
                                    <p:set>
                                      <p:cBhvr>
                                        <p:cTn id="127" dur="1" fill="hold">
                                          <p:stCondLst>
                                            <p:cond delay="0"/>
                                          </p:stCondLst>
                                        </p:cTn>
                                        <p:tgtEl>
                                          <p:spTgt spid="71849"/>
                                        </p:tgtEl>
                                        <p:attrNameLst>
                                          <p:attrName>style.visibility</p:attrName>
                                        </p:attrNameLst>
                                      </p:cBhvr>
                                      <p:to>
                                        <p:strVal val="visible"/>
                                      </p:to>
                                    </p:set>
                                    <p:anim calcmode="lin" valueType="num">
                                      <p:cBhvr>
                                        <p:cTn id="128" dur="500" fill="hold"/>
                                        <p:tgtEl>
                                          <p:spTgt spid="71849"/>
                                        </p:tgtEl>
                                        <p:attrNameLst>
                                          <p:attrName>ppt_h</p:attrName>
                                        </p:attrNameLst>
                                      </p:cBhvr>
                                      <p:tavLst>
                                        <p:tav tm="0">
                                          <p:val>
                                            <p:strVal val="#ppt_h/20"/>
                                          </p:val>
                                        </p:tav>
                                        <p:tav tm="50000">
                                          <p:val>
                                            <p:strVal val="#ppt_h/20"/>
                                          </p:val>
                                        </p:tav>
                                        <p:tav tm="100000">
                                          <p:val>
                                            <p:strVal val="#ppt_h"/>
                                          </p:val>
                                        </p:tav>
                                      </p:tavLst>
                                    </p:anim>
                                    <p:anim calcmode="lin" valueType="num">
                                      <p:cBhvr>
                                        <p:cTn id="129" dur="500" fill="hold"/>
                                        <p:tgtEl>
                                          <p:spTgt spid="71849"/>
                                        </p:tgtEl>
                                        <p:attrNameLst>
                                          <p:attrName>ppt_w</p:attrName>
                                        </p:attrNameLst>
                                      </p:cBhvr>
                                      <p:tavLst>
                                        <p:tav tm="0">
                                          <p:val>
                                            <p:strVal val="#ppt_w+.3"/>
                                          </p:val>
                                        </p:tav>
                                        <p:tav tm="50000">
                                          <p:val>
                                            <p:strVal val="#ppt_w+.3"/>
                                          </p:val>
                                        </p:tav>
                                        <p:tav tm="100000">
                                          <p:val>
                                            <p:strVal val="#ppt_w"/>
                                          </p:val>
                                        </p:tav>
                                      </p:tavLst>
                                    </p:anim>
                                    <p:anim calcmode="lin" valueType="num">
                                      <p:cBhvr>
                                        <p:cTn id="130" dur="500" fill="hold"/>
                                        <p:tgtEl>
                                          <p:spTgt spid="71849"/>
                                        </p:tgtEl>
                                        <p:attrNameLst>
                                          <p:attrName>ppt_x</p:attrName>
                                        </p:attrNameLst>
                                      </p:cBhvr>
                                      <p:tavLst>
                                        <p:tav tm="0">
                                          <p:val>
                                            <p:strVal val="#ppt_x-.3"/>
                                          </p:val>
                                        </p:tav>
                                        <p:tav tm="50000">
                                          <p:val>
                                            <p:strVal val="#ppt_x"/>
                                          </p:val>
                                        </p:tav>
                                        <p:tav tm="100000">
                                          <p:val>
                                            <p:strVal val="#ppt_x"/>
                                          </p:val>
                                        </p:tav>
                                      </p:tavLst>
                                    </p:anim>
                                    <p:anim calcmode="lin" valueType="num">
                                      <p:cBhvr>
                                        <p:cTn id="131" dur="500" fill="hold"/>
                                        <p:tgtEl>
                                          <p:spTgt spid="71849"/>
                                        </p:tgtEl>
                                        <p:attrNameLst>
                                          <p:attrName>ppt_y</p:attrName>
                                        </p:attrNameLst>
                                      </p:cBhvr>
                                      <p:tavLst>
                                        <p:tav tm="0">
                                          <p:val>
                                            <p:strVal val="#ppt_y"/>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71842"/>
                                        </p:tgtEl>
                                        <p:attrNameLst>
                                          <p:attrName>style.visibility</p:attrName>
                                        </p:attrNameLst>
                                      </p:cBhvr>
                                      <p:to>
                                        <p:strVal val="visible"/>
                                      </p:to>
                                    </p:set>
                                    <p:animEffect transition="in" filter="fade">
                                      <p:cBhvr>
                                        <p:cTn id="136" dur="1000"/>
                                        <p:tgtEl>
                                          <p:spTgt spid="71842"/>
                                        </p:tgtEl>
                                      </p:cBhvr>
                                    </p:animEffect>
                                    <p:anim calcmode="lin" valueType="num">
                                      <p:cBhvr>
                                        <p:cTn id="137" dur="1000" fill="hold"/>
                                        <p:tgtEl>
                                          <p:spTgt spid="71842"/>
                                        </p:tgtEl>
                                        <p:attrNameLst>
                                          <p:attrName>ppt_x</p:attrName>
                                        </p:attrNameLst>
                                      </p:cBhvr>
                                      <p:tavLst>
                                        <p:tav tm="0">
                                          <p:val>
                                            <p:strVal val="#ppt_x"/>
                                          </p:val>
                                        </p:tav>
                                        <p:tav tm="100000">
                                          <p:val>
                                            <p:strVal val="#ppt_x"/>
                                          </p:val>
                                        </p:tav>
                                      </p:tavLst>
                                    </p:anim>
                                    <p:anim calcmode="lin" valueType="num">
                                      <p:cBhvr>
                                        <p:cTn id="138" dur="1000" fill="hold"/>
                                        <p:tgtEl>
                                          <p:spTgt spid="71842"/>
                                        </p:tgtEl>
                                        <p:attrNameLst>
                                          <p:attrName>ppt_y</p:attrName>
                                        </p:attrNameLst>
                                      </p:cBhvr>
                                      <p:tavLst>
                                        <p:tav tm="0">
                                          <p:val>
                                            <p:strVal val="#ppt_y-.1"/>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71850"/>
                                        </p:tgtEl>
                                        <p:attrNameLst>
                                          <p:attrName>style.visibility</p:attrName>
                                        </p:attrNameLst>
                                      </p:cBhvr>
                                      <p:to>
                                        <p:strVal val="visible"/>
                                      </p:to>
                                    </p:set>
                                    <p:animEffect transition="in" filter="wipe(down)">
                                      <p:cBhvr>
                                        <p:cTn id="143" dur="580">
                                          <p:stCondLst>
                                            <p:cond delay="0"/>
                                          </p:stCondLst>
                                        </p:cTn>
                                        <p:tgtEl>
                                          <p:spTgt spid="71850"/>
                                        </p:tgtEl>
                                      </p:cBhvr>
                                    </p:animEffect>
                                    <p:anim calcmode="lin" valueType="num">
                                      <p:cBhvr>
                                        <p:cTn id="144" dur="1822" tmFilter="0,0; 0.14,0.36; 0.43,0.73; 0.71,0.91; 1.0,1.0">
                                          <p:stCondLst>
                                            <p:cond delay="0"/>
                                          </p:stCondLst>
                                        </p:cTn>
                                        <p:tgtEl>
                                          <p:spTgt spid="71850"/>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71850"/>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71850"/>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71850"/>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71850"/>
                                        </p:tgtEl>
                                        <p:attrNameLst>
                                          <p:attrName>ppt_y</p:attrName>
                                        </p:attrNameLst>
                                      </p:cBhvr>
                                      <p:tavLst>
                                        <p:tav tm="0" fmla="#ppt_y-sin(pi*$)/81">
                                          <p:val>
                                            <p:fltVal val="0"/>
                                          </p:val>
                                        </p:tav>
                                        <p:tav tm="100000">
                                          <p:val>
                                            <p:fltVal val="1"/>
                                          </p:val>
                                        </p:tav>
                                      </p:tavLst>
                                    </p:anim>
                                    <p:animScale>
                                      <p:cBhvr>
                                        <p:cTn id="149" dur="26">
                                          <p:stCondLst>
                                            <p:cond delay="650"/>
                                          </p:stCondLst>
                                        </p:cTn>
                                        <p:tgtEl>
                                          <p:spTgt spid="71850"/>
                                        </p:tgtEl>
                                      </p:cBhvr>
                                      <p:to x="100000" y="60000"/>
                                    </p:animScale>
                                    <p:animScale>
                                      <p:cBhvr>
                                        <p:cTn id="150" dur="166" decel="50000">
                                          <p:stCondLst>
                                            <p:cond delay="676"/>
                                          </p:stCondLst>
                                        </p:cTn>
                                        <p:tgtEl>
                                          <p:spTgt spid="71850"/>
                                        </p:tgtEl>
                                      </p:cBhvr>
                                      <p:to x="100000" y="100000"/>
                                    </p:animScale>
                                    <p:animScale>
                                      <p:cBhvr>
                                        <p:cTn id="151" dur="26">
                                          <p:stCondLst>
                                            <p:cond delay="1312"/>
                                          </p:stCondLst>
                                        </p:cTn>
                                        <p:tgtEl>
                                          <p:spTgt spid="71850"/>
                                        </p:tgtEl>
                                      </p:cBhvr>
                                      <p:to x="100000" y="80000"/>
                                    </p:animScale>
                                    <p:animScale>
                                      <p:cBhvr>
                                        <p:cTn id="152" dur="166" decel="50000">
                                          <p:stCondLst>
                                            <p:cond delay="1338"/>
                                          </p:stCondLst>
                                        </p:cTn>
                                        <p:tgtEl>
                                          <p:spTgt spid="71850"/>
                                        </p:tgtEl>
                                      </p:cBhvr>
                                      <p:to x="100000" y="100000"/>
                                    </p:animScale>
                                    <p:animScale>
                                      <p:cBhvr>
                                        <p:cTn id="153" dur="26">
                                          <p:stCondLst>
                                            <p:cond delay="1642"/>
                                          </p:stCondLst>
                                        </p:cTn>
                                        <p:tgtEl>
                                          <p:spTgt spid="71850"/>
                                        </p:tgtEl>
                                      </p:cBhvr>
                                      <p:to x="100000" y="90000"/>
                                    </p:animScale>
                                    <p:animScale>
                                      <p:cBhvr>
                                        <p:cTn id="154" dur="166" decel="50000">
                                          <p:stCondLst>
                                            <p:cond delay="1668"/>
                                          </p:stCondLst>
                                        </p:cTn>
                                        <p:tgtEl>
                                          <p:spTgt spid="71850"/>
                                        </p:tgtEl>
                                      </p:cBhvr>
                                      <p:to x="100000" y="100000"/>
                                    </p:animScale>
                                    <p:animScale>
                                      <p:cBhvr>
                                        <p:cTn id="155" dur="26">
                                          <p:stCondLst>
                                            <p:cond delay="1808"/>
                                          </p:stCondLst>
                                        </p:cTn>
                                        <p:tgtEl>
                                          <p:spTgt spid="71850"/>
                                        </p:tgtEl>
                                      </p:cBhvr>
                                      <p:to x="100000" y="95000"/>
                                    </p:animScale>
                                    <p:animScale>
                                      <p:cBhvr>
                                        <p:cTn id="156" dur="166" decel="50000">
                                          <p:stCondLst>
                                            <p:cond delay="1834"/>
                                          </p:stCondLst>
                                        </p:cTn>
                                        <p:tgtEl>
                                          <p:spTgt spid="718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6" grpId="0"/>
      <p:bldP spid="71837" grpId="0"/>
      <p:bldP spid="71838" grpId="0"/>
      <p:bldP spid="71839" grpId="0"/>
      <p:bldP spid="71840" grpId="0"/>
      <p:bldP spid="71841" grpId="0"/>
      <p:bldP spid="71842" grpId="0"/>
      <p:bldP spid="71843" grpId="0"/>
      <p:bldP spid="71844" grpId="0"/>
      <p:bldP spid="71846" grpId="0"/>
      <p:bldP spid="71847" grpId="0"/>
      <p:bldP spid="71848" grpId="0"/>
      <p:bldP spid="71849" grpId="0"/>
      <p:bldP spid="718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1295400" y="533400"/>
            <a:ext cx="6553200" cy="579438"/>
          </a:xfrm>
          <a:prstGeom prst="rect">
            <a:avLst/>
          </a:prstGeom>
          <a:noFill/>
          <a:ln w="9525">
            <a:noFill/>
            <a:miter lim="800000"/>
            <a:headEnd/>
            <a:tailEnd/>
          </a:ln>
        </p:spPr>
        <p:txBody>
          <a:bodyPr>
            <a:spAutoFit/>
          </a:bodyPr>
          <a:lstStyle/>
          <a:p>
            <a:pPr algn="ctr" eaLnBrk="1" hangingPunct="1"/>
            <a:endParaRPr lang="en-US" sz="3200" u="sng">
              <a:solidFill>
                <a:srgbClr val="0000FF"/>
              </a:solidFill>
              <a:latin typeface="Times New Roman" panose="02020603050405020304" pitchFamily="18" charset="0"/>
              <a:cs typeface="Times New Roman" panose="02020603050405020304" pitchFamily="18" charset="0"/>
            </a:endParaRPr>
          </a:p>
        </p:txBody>
      </p:sp>
      <p:pic>
        <p:nvPicPr>
          <p:cNvPr id="12292" name="Picture 4" descr="Horse"/>
          <p:cNvPicPr>
            <a:picLocks noChangeAspect="1" noChangeArrowheads="1"/>
          </p:cNvPicPr>
          <p:nvPr/>
        </p:nvPicPr>
        <p:blipFill>
          <a:blip r:embed="rId2"/>
          <a:srcRect/>
          <a:stretch>
            <a:fillRect/>
          </a:stretch>
        </p:blipFill>
        <p:spPr bwMode="auto">
          <a:xfrm>
            <a:off x="838200" y="457200"/>
            <a:ext cx="7848600" cy="5562600"/>
          </a:xfrm>
          <a:prstGeom prst="rect">
            <a:avLst/>
          </a:prstGeom>
          <a:noFill/>
          <a:ln w="9525">
            <a:noFill/>
            <a:miter lim="800000"/>
            <a:headEnd/>
            <a:tailEnd/>
          </a:ln>
        </p:spPr>
      </p:pic>
      <p:sp>
        <p:nvSpPr>
          <p:cNvPr id="12293" name="Text Box 5"/>
          <p:cNvSpPr txBox="1">
            <a:spLocks noChangeArrowheads="1"/>
          </p:cNvSpPr>
          <p:nvPr/>
        </p:nvSpPr>
        <p:spPr bwMode="auto">
          <a:xfrm>
            <a:off x="2346325" y="6076950"/>
            <a:ext cx="2178050" cy="523875"/>
          </a:xfrm>
          <a:prstGeom prst="rect">
            <a:avLst/>
          </a:prstGeom>
          <a:noFill/>
          <a:ln w="9525">
            <a:noFill/>
            <a:miter lim="800000"/>
            <a:headEnd/>
            <a:tailEnd/>
          </a:ln>
        </p:spPr>
        <p:txBody>
          <a:bodyPr wrap="none">
            <a:spAutoFit/>
          </a:bodyPr>
          <a:lstStyle/>
          <a:p>
            <a:r>
              <a:rPr lang="en-US" sz="2800" b="1">
                <a:latin typeface="Times New Roman" panose="02020603050405020304" pitchFamily="18" charset="0"/>
                <a:cs typeface="Times New Roman" panose="02020603050405020304" pitchFamily="18" charset="0"/>
              </a:rPr>
              <a:t>CON NGỰA</a:t>
            </a:r>
          </a:p>
        </p:txBody>
      </p:sp>
      <p:sp>
        <p:nvSpPr>
          <p:cNvPr id="12294" name="Text Box 6"/>
          <p:cNvSpPr txBox="1">
            <a:spLocks noChangeArrowheads="1"/>
          </p:cNvSpPr>
          <p:nvPr/>
        </p:nvSpPr>
        <p:spPr bwMode="auto">
          <a:xfrm>
            <a:off x="5318125" y="6076950"/>
            <a:ext cx="1569660" cy="523220"/>
          </a:xfrm>
          <a:prstGeom prst="rect">
            <a:avLst/>
          </a:prstGeom>
          <a:noFill/>
          <a:ln w="9525">
            <a:noFill/>
            <a:miter lim="800000"/>
            <a:headEnd/>
            <a:tailEnd/>
          </a:ln>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KÉO XE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decel="50000" fill="hold">
                                          <p:stCondLst>
                                            <p:cond delay="0"/>
                                          </p:stCondLst>
                                        </p:cTn>
                                        <p:tgtEl>
                                          <p:spTgt spid="1229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2"/>
                                        </p:tgtEl>
                                        <p:attrNameLst>
                                          <p:attrName>ppt_w</p:attrName>
                                        </p:attrNameLst>
                                      </p:cBhvr>
                                      <p:tavLst>
                                        <p:tav tm="0">
                                          <p:val>
                                            <p:strVal val="#ppt_w*.05"/>
                                          </p:val>
                                        </p:tav>
                                        <p:tav tm="100000">
                                          <p:val>
                                            <p:strVal val="#ppt_w"/>
                                          </p:val>
                                        </p:tav>
                                      </p:tavLst>
                                    </p:anim>
                                    <p:anim calcmode="lin" valueType="num">
                                      <p:cBhvr>
                                        <p:cTn id="10" dur="1000" fill="hold"/>
                                        <p:tgtEl>
                                          <p:spTgt spid="1229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Effect transition="in" filter="wipe(down)">
                                      <p:cBhvr>
                                        <p:cTn id="19" dur="580">
                                          <p:stCondLst>
                                            <p:cond delay="0"/>
                                          </p:stCondLst>
                                        </p:cTn>
                                        <p:tgtEl>
                                          <p:spTgt spid="12293"/>
                                        </p:tgtEl>
                                      </p:cBhvr>
                                    </p:animEffect>
                                    <p:anim calcmode="lin" valueType="num">
                                      <p:cBhvr>
                                        <p:cTn id="20" dur="1822"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29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29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293"/>
                                        </p:tgtEl>
                                        <p:attrNameLst>
                                          <p:attrName>ppt_y</p:attrName>
                                        </p:attrNameLst>
                                      </p:cBhvr>
                                      <p:tavLst>
                                        <p:tav tm="0" fmla="#ppt_y-sin(pi*$)/81">
                                          <p:val>
                                            <p:fltVal val="0"/>
                                          </p:val>
                                        </p:tav>
                                        <p:tav tm="100000">
                                          <p:val>
                                            <p:fltVal val="1"/>
                                          </p:val>
                                        </p:tav>
                                      </p:tavLst>
                                    </p:anim>
                                    <p:animScale>
                                      <p:cBhvr>
                                        <p:cTn id="25" dur="26">
                                          <p:stCondLst>
                                            <p:cond delay="650"/>
                                          </p:stCondLst>
                                        </p:cTn>
                                        <p:tgtEl>
                                          <p:spTgt spid="12293"/>
                                        </p:tgtEl>
                                      </p:cBhvr>
                                      <p:to x="100000" y="60000"/>
                                    </p:animScale>
                                    <p:animScale>
                                      <p:cBhvr>
                                        <p:cTn id="26" dur="166" decel="50000">
                                          <p:stCondLst>
                                            <p:cond delay="676"/>
                                          </p:stCondLst>
                                        </p:cTn>
                                        <p:tgtEl>
                                          <p:spTgt spid="12293"/>
                                        </p:tgtEl>
                                      </p:cBhvr>
                                      <p:to x="100000" y="100000"/>
                                    </p:animScale>
                                    <p:animScale>
                                      <p:cBhvr>
                                        <p:cTn id="27" dur="26">
                                          <p:stCondLst>
                                            <p:cond delay="1312"/>
                                          </p:stCondLst>
                                        </p:cTn>
                                        <p:tgtEl>
                                          <p:spTgt spid="12293"/>
                                        </p:tgtEl>
                                      </p:cBhvr>
                                      <p:to x="100000" y="80000"/>
                                    </p:animScale>
                                    <p:animScale>
                                      <p:cBhvr>
                                        <p:cTn id="28" dur="166" decel="50000">
                                          <p:stCondLst>
                                            <p:cond delay="1338"/>
                                          </p:stCondLst>
                                        </p:cTn>
                                        <p:tgtEl>
                                          <p:spTgt spid="12293"/>
                                        </p:tgtEl>
                                      </p:cBhvr>
                                      <p:to x="100000" y="100000"/>
                                    </p:animScale>
                                    <p:animScale>
                                      <p:cBhvr>
                                        <p:cTn id="29" dur="26">
                                          <p:stCondLst>
                                            <p:cond delay="1642"/>
                                          </p:stCondLst>
                                        </p:cTn>
                                        <p:tgtEl>
                                          <p:spTgt spid="12293"/>
                                        </p:tgtEl>
                                      </p:cBhvr>
                                      <p:to x="100000" y="90000"/>
                                    </p:animScale>
                                    <p:animScale>
                                      <p:cBhvr>
                                        <p:cTn id="30" dur="166" decel="50000">
                                          <p:stCondLst>
                                            <p:cond delay="1668"/>
                                          </p:stCondLst>
                                        </p:cTn>
                                        <p:tgtEl>
                                          <p:spTgt spid="12293"/>
                                        </p:tgtEl>
                                      </p:cBhvr>
                                      <p:to x="100000" y="100000"/>
                                    </p:animScale>
                                    <p:animScale>
                                      <p:cBhvr>
                                        <p:cTn id="31" dur="26">
                                          <p:stCondLst>
                                            <p:cond delay="1808"/>
                                          </p:stCondLst>
                                        </p:cTn>
                                        <p:tgtEl>
                                          <p:spTgt spid="12293"/>
                                        </p:tgtEl>
                                      </p:cBhvr>
                                      <p:to x="100000" y="95000"/>
                                    </p:animScale>
                                    <p:animScale>
                                      <p:cBhvr>
                                        <p:cTn id="32" dur="166" decel="50000">
                                          <p:stCondLst>
                                            <p:cond delay="1834"/>
                                          </p:stCondLst>
                                        </p:cTn>
                                        <p:tgtEl>
                                          <p:spTgt spid="12293"/>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2294"/>
                                        </p:tgtEl>
                                        <p:attrNameLst>
                                          <p:attrName>style.visibility</p:attrName>
                                        </p:attrNameLst>
                                      </p:cBhvr>
                                      <p:to>
                                        <p:strVal val="visible"/>
                                      </p:to>
                                    </p:set>
                                    <p:animEffect transition="in" filter="fade">
                                      <p:cBhvr>
                                        <p:cTn id="37" dur="800" decel="100000"/>
                                        <p:tgtEl>
                                          <p:spTgt spid="12294"/>
                                        </p:tgtEl>
                                      </p:cBhvr>
                                    </p:animEffect>
                                    <p:anim calcmode="lin" valueType="num">
                                      <p:cBhvr>
                                        <p:cTn id="38" dur="800" decel="100000" fill="hold"/>
                                        <p:tgtEl>
                                          <p:spTgt spid="12294"/>
                                        </p:tgtEl>
                                        <p:attrNameLst>
                                          <p:attrName>style.rotation</p:attrName>
                                        </p:attrNameLst>
                                      </p:cBhvr>
                                      <p:tavLst>
                                        <p:tav tm="0">
                                          <p:val>
                                            <p:fltVal val="-90"/>
                                          </p:val>
                                        </p:tav>
                                        <p:tav tm="100000">
                                          <p:val>
                                            <p:fltVal val="0"/>
                                          </p:val>
                                        </p:tav>
                                      </p:tavLst>
                                    </p:anim>
                                    <p:anim calcmode="lin" valueType="num">
                                      <p:cBhvr>
                                        <p:cTn id="39" dur="800" decel="100000" fill="hold"/>
                                        <p:tgtEl>
                                          <p:spTgt spid="12294"/>
                                        </p:tgtEl>
                                        <p:attrNameLst>
                                          <p:attrName>ppt_x</p:attrName>
                                        </p:attrNameLst>
                                      </p:cBhvr>
                                      <p:tavLst>
                                        <p:tav tm="0">
                                          <p:val>
                                            <p:strVal val="#ppt_x+0.4"/>
                                          </p:val>
                                        </p:tav>
                                        <p:tav tm="100000">
                                          <p:val>
                                            <p:strVal val="#ppt_x-0.05"/>
                                          </p:val>
                                        </p:tav>
                                      </p:tavLst>
                                    </p:anim>
                                    <p:anim calcmode="lin" valueType="num">
                                      <p:cBhvr>
                                        <p:cTn id="40" dur="800" decel="100000" fill="hold"/>
                                        <p:tgtEl>
                                          <p:spTgt spid="1229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29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2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p:txBody>
          <a:bodyPr/>
          <a:lstStyle/>
          <a:p>
            <a:pPr eaLnBrk="1" hangingPunct="1">
              <a:defRPr/>
            </a:pPr>
            <a:endParaRPr lang="en-US" smtClean="0">
              <a:latin typeface="Times New Roman" panose="02020603050405020304" pitchFamily="18" charset="0"/>
              <a:cs typeface="Times New Roman" panose="02020603050405020304" pitchFamily="18" charset="0"/>
            </a:endParaRPr>
          </a:p>
        </p:txBody>
      </p:sp>
      <p:sp>
        <p:nvSpPr>
          <p:cNvPr id="8195" name="Rectangle 4"/>
          <p:cNvSpPr>
            <a:spLocks noChangeArrowheads="1"/>
          </p:cNvSpPr>
          <p:nvPr/>
        </p:nvSpPr>
        <p:spPr bwMode="auto">
          <a:xfrm>
            <a:off x="1676400" y="838200"/>
            <a:ext cx="6400800" cy="914400"/>
          </a:xfrm>
          <a:prstGeom prst="rect">
            <a:avLst/>
          </a:prstGeom>
          <a:noFill/>
          <a:ln w="9525">
            <a:noFill/>
            <a:miter lim="800000"/>
            <a:headEnd/>
            <a:tailEnd/>
          </a:ln>
        </p:spPr>
        <p:txBody>
          <a:bodyPr wrap="none" anchor="ctr"/>
          <a:lstStyle/>
          <a:p>
            <a:pPr algn="ctr" eaLnBrk="1" hangingPunct="1"/>
            <a:endParaRPr lang="en-US" sz="3200" u="sng">
              <a:solidFill>
                <a:srgbClr val="0000FF"/>
              </a:solidFill>
              <a:latin typeface="Times New Roman" panose="02020603050405020304" pitchFamily="18" charset="0"/>
              <a:cs typeface="Times New Roman" panose="02020603050405020304" pitchFamily="18" charset="0"/>
            </a:endParaRPr>
          </a:p>
        </p:txBody>
      </p:sp>
      <p:pic>
        <p:nvPicPr>
          <p:cNvPr id="11273" name="Picture 9" descr="Ảnh009"/>
          <p:cNvPicPr>
            <a:picLocks noChangeAspect="1" noChangeArrowheads="1"/>
          </p:cNvPicPr>
          <p:nvPr/>
        </p:nvPicPr>
        <p:blipFill>
          <a:blip r:embed="rId2"/>
          <a:srcRect/>
          <a:stretch>
            <a:fillRect/>
          </a:stretch>
        </p:blipFill>
        <p:spPr bwMode="auto">
          <a:xfrm>
            <a:off x="533400" y="304800"/>
            <a:ext cx="8128000" cy="5562600"/>
          </a:xfrm>
          <a:prstGeom prst="rect">
            <a:avLst/>
          </a:prstGeom>
          <a:noFill/>
          <a:ln w="9525">
            <a:noFill/>
            <a:miter lim="800000"/>
            <a:headEnd/>
            <a:tailEnd/>
          </a:ln>
        </p:spPr>
      </p:pic>
      <p:sp>
        <p:nvSpPr>
          <p:cNvPr id="11274" name="Text Box 10"/>
          <p:cNvSpPr txBox="1">
            <a:spLocks noChangeArrowheads="1"/>
          </p:cNvSpPr>
          <p:nvPr/>
        </p:nvSpPr>
        <p:spPr bwMode="auto">
          <a:xfrm>
            <a:off x="1431925" y="5924550"/>
            <a:ext cx="1887538" cy="519113"/>
          </a:xfrm>
          <a:prstGeom prst="rect">
            <a:avLst/>
          </a:prstGeom>
          <a:noFill/>
          <a:ln w="9525">
            <a:noFill/>
            <a:miter lim="800000"/>
            <a:headEnd/>
            <a:tailEnd/>
          </a:ln>
        </p:spPr>
        <p:txBody>
          <a:bodyPr wrap="none">
            <a:spAutoFit/>
          </a:bodyPr>
          <a:lstStyle/>
          <a:p>
            <a:r>
              <a:rPr lang="en-US" sz="2800" b="1">
                <a:solidFill>
                  <a:srgbClr val="FFFF00"/>
                </a:solidFill>
                <a:latin typeface="Times New Roman" panose="02020603050405020304" pitchFamily="18" charset="0"/>
                <a:cs typeface="Times New Roman" panose="02020603050405020304" pitchFamily="18" charset="0"/>
              </a:rPr>
              <a:t>CON ONG</a:t>
            </a:r>
          </a:p>
        </p:txBody>
      </p:sp>
      <p:sp>
        <p:nvSpPr>
          <p:cNvPr id="11275" name="Text Box 11"/>
          <p:cNvSpPr txBox="1">
            <a:spLocks noChangeArrowheads="1"/>
          </p:cNvSpPr>
          <p:nvPr/>
        </p:nvSpPr>
        <p:spPr bwMode="auto">
          <a:xfrm>
            <a:off x="5851525" y="5848350"/>
            <a:ext cx="1928733" cy="523220"/>
          </a:xfrm>
          <a:prstGeom prst="rect">
            <a:avLst/>
          </a:prstGeom>
          <a:noFill/>
          <a:ln w="9525">
            <a:noFill/>
            <a:miter lim="800000"/>
            <a:headEnd/>
            <a:tailEnd/>
          </a:ln>
        </p:spPr>
        <p:txBody>
          <a:bodyPr wrap="none">
            <a:spAutoFit/>
          </a:bodyPr>
          <a:lstStyle/>
          <a:p>
            <a:r>
              <a:rPr lang="en-US" sz="2800" b="1">
                <a:solidFill>
                  <a:srgbClr val="FFFF00"/>
                </a:solidFill>
                <a:latin typeface="Times New Roman" panose="02020603050405020304" pitchFamily="18" charset="0"/>
                <a:cs typeface="Times New Roman" panose="02020603050405020304" pitchFamily="18" charset="0"/>
              </a:rPr>
              <a:t>CHO MẬT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273"/>
                                        </p:tgtEl>
                                        <p:attrNameLst>
                                          <p:attrName>style.visibility</p:attrName>
                                        </p:attrNameLst>
                                      </p:cBhvr>
                                      <p:to>
                                        <p:strVal val="visible"/>
                                      </p:to>
                                    </p:set>
                                    <p:anim calcmode="lin" valueType="num">
                                      <p:cBhvr>
                                        <p:cTn id="7" dur="1000" fill="hold"/>
                                        <p:tgtEl>
                                          <p:spTgt spid="11273"/>
                                        </p:tgtEl>
                                        <p:attrNameLst>
                                          <p:attrName>ppt_w</p:attrName>
                                        </p:attrNameLst>
                                      </p:cBhvr>
                                      <p:tavLst>
                                        <p:tav tm="0">
                                          <p:val>
                                            <p:fltVal val="0"/>
                                          </p:val>
                                        </p:tav>
                                        <p:tav tm="100000">
                                          <p:val>
                                            <p:strVal val="#ppt_w"/>
                                          </p:val>
                                        </p:tav>
                                      </p:tavLst>
                                    </p:anim>
                                    <p:anim calcmode="lin" valueType="num">
                                      <p:cBhvr>
                                        <p:cTn id="8" dur="1000" fill="hold"/>
                                        <p:tgtEl>
                                          <p:spTgt spid="11273"/>
                                        </p:tgtEl>
                                        <p:attrNameLst>
                                          <p:attrName>ppt_h</p:attrName>
                                        </p:attrNameLst>
                                      </p:cBhvr>
                                      <p:tavLst>
                                        <p:tav tm="0">
                                          <p:val>
                                            <p:fltVal val="0"/>
                                          </p:val>
                                        </p:tav>
                                        <p:tav tm="100000">
                                          <p:val>
                                            <p:strVal val="#ppt_h"/>
                                          </p:val>
                                        </p:tav>
                                      </p:tavLst>
                                    </p:anim>
                                    <p:anim calcmode="lin" valueType="num">
                                      <p:cBhvr>
                                        <p:cTn id="9" dur="1000" fill="hold"/>
                                        <p:tgtEl>
                                          <p:spTgt spid="11273"/>
                                        </p:tgtEl>
                                        <p:attrNameLst>
                                          <p:attrName>style.rotation</p:attrName>
                                        </p:attrNameLst>
                                      </p:cBhvr>
                                      <p:tavLst>
                                        <p:tav tm="0">
                                          <p:val>
                                            <p:fltVal val="90"/>
                                          </p:val>
                                        </p:tav>
                                        <p:tav tm="100000">
                                          <p:val>
                                            <p:fltVal val="0"/>
                                          </p:val>
                                        </p:tav>
                                      </p:tavLst>
                                    </p:anim>
                                    <p:animEffect transition="in" filter="fade">
                                      <p:cBhvr>
                                        <p:cTn id="10" dur="1000"/>
                                        <p:tgtEl>
                                          <p:spTgt spid="112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1274"/>
                                        </p:tgtEl>
                                        <p:attrNameLst>
                                          <p:attrName>style.visibility</p:attrName>
                                        </p:attrNameLst>
                                      </p:cBhvr>
                                      <p:to>
                                        <p:strVal val="visible"/>
                                      </p:to>
                                    </p:set>
                                    <p:anim calcmode="lin" valueType="num">
                                      <p:cBhvr>
                                        <p:cTn id="15" dur="1000" fill="hold"/>
                                        <p:tgtEl>
                                          <p:spTgt spid="11274"/>
                                        </p:tgtEl>
                                        <p:attrNameLst>
                                          <p:attrName>ppt_x</p:attrName>
                                        </p:attrNameLst>
                                      </p:cBhvr>
                                      <p:tavLst>
                                        <p:tav tm="0">
                                          <p:val>
                                            <p:strVal val="#ppt_x-.2"/>
                                          </p:val>
                                        </p:tav>
                                        <p:tav tm="100000">
                                          <p:val>
                                            <p:strVal val="#ppt_x"/>
                                          </p:val>
                                        </p:tav>
                                      </p:tavLst>
                                    </p:anim>
                                    <p:anim calcmode="lin" valueType="num">
                                      <p:cBhvr>
                                        <p:cTn id="16" dur="1000" fill="hold"/>
                                        <p:tgtEl>
                                          <p:spTgt spid="1127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12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1275"/>
                                        </p:tgtEl>
                                        <p:attrNameLst>
                                          <p:attrName>style.visibility</p:attrName>
                                        </p:attrNameLst>
                                      </p:cBhvr>
                                      <p:to>
                                        <p:strVal val="visible"/>
                                      </p:to>
                                    </p:set>
                                    <p:anim calcmode="lin" valueType="num">
                                      <p:cBhvr>
                                        <p:cTn id="22" dur="1000" fill="hold"/>
                                        <p:tgtEl>
                                          <p:spTgt spid="11275"/>
                                        </p:tgtEl>
                                        <p:attrNameLst>
                                          <p:attrName>ppt_x</p:attrName>
                                        </p:attrNameLst>
                                      </p:cBhvr>
                                      <p:tavLst>
                                        <p:tav tm="0">
                                          <p:val>
                                            <p:strVal val="#ppt_x-.2"/>
                                          </p:val>
                                        </p:tav>
                                        <p:tav tm="100000">
                                          <p:val>
                                            <p:strVal val="#ppt_x"/>
                                          </p:val>
                                        </p:tav>
                                      </p:tavLst>
                                    </p:anim>
                                    <p:anim calcmode="lin" valueType="num">
                                      <p:cBhvr>
                                        <p:cTn id="23" dur="1000" fill="hold"/>
                                        <p:tgtEl>
                                          <p:spTgt spid="1127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112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4" name="Object 6"/>
          <p:cNvGraphicFramePr>
            <a:graphicFrameLocks noGrp="1" noChangeAspect="1"/>
          </p:cNvGraphicFramePr>
          <p:nvPr>
            <p:ph type="title"/>
            <p:extLst>
              <p:ext uri="{D42A27DB-BD31-4B8C-83A1-F6EECF244321}">
                <p14:modId xmlns:p14="http://schemas.microsoft.com/office/powerpoint/2010/main" val="583349506"/>
              </p:ext>
            </p:extLst>
          </p:nvPr>
        </p:nvGraphicFramePr>
        <p:xfrm>
          <a:off x="533400" y="292100"/>
          <a:ext cx="8153400" cy="5270500"/>
        </p:xfrm>
        <a:graphic>
          <a:graphicData uri="http://schemas.openxmlformats.org/presentationml/2006/ole">
            <mc:AlternateContent xmlns:mc="http://schemas.openxmlformats.org/markup-compatibility/2006">
              <mc:Choice xmlns:v="urn:schemas-microsoft-com:vml" Requires="v">
                <p:oleObj spid="_x0000_s1027" name="Bitmap Image" r:id="rId3" imgW="2095793" imgH="1571844" progId="Paint.Picture">
                  <p:embed/>
                </p:oleObj>
              </mc:Choice>
              <mc:Fallback>
                <p:oleObj name="Bitmap Image" r:id="rId3" imgW="2095793" imgH="1571844"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92100"/>
                        <a:ext cx="8153400"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5"/>
          <p:cNvSpPr txBox="1">
            <a:spLocks noChangeArrowheads="1"/>
          </p:cNvSpPr>
          <p:nvPr/>
        </p:nvSpPr>
        <p:spPr bwMode="auto">
          <a:xfrm>
            <a:off x="1508125" y="5772150"/>
            <a:ext cx="2081213" cy="523875"/>
          </a:xfrm>
          <a:prstGeom prst="rect">
            <a:avLst/>
          </a:prstGeom>
          <a:noFill/>
          <a:ln w="9525">
            <a:noFill/>
            <a:miter lim="800000"/>
            <a:headEnd/>
            <a:tailEnd/>
          </a:ln>
        </p:spPr>
        <p:txBody>
          <a:bodyPr wrap="none">
            <a:spAutoFit/>
          </a:bodyPr>
          <a:lstStyle/>
          <a:p>
            <a:r>
              <a:rPr lang="en-US" sz="2800" b="1">
                <a:solidFill>
                  <a:srgbClr val="FFFF00"/>
                </a:solidFill>
                <a:latin typeface="Times New Roman" panose="02020603050405020304" pitchFamily="18" charset="0"/>
                <a:cs typeface="Times New Roman" panose="02020603050405020304" pitchFamily="18" charset="0"/>
              </a:rPr>
              <a:t>CON TRÂU</a:t>
            </a:r>
          </a:p>
        </p:txBody>
      </p:sp>
      <p:sp>
        <p:nvSpPr>
          <p:cNvPr id="20486" name="Text Box 6"/>
          <p:cNvSpPr txBox="1">
            <a:spLocks noChangeArrowheads="1"/>
          </p:cNvSpPr>
          <p:nvPr/>
        </p:nvSpPr>
        <p:spPr bwMode="auto">
          <a:xfrm>
            <a:off x="5851525" y="5695950"/>
            <a:ext cx="2373313" cy="523875"/>
          </a:xfrm>
          <a:prstGeom prst="rect">
            <a:avLst/>
          </a:prstGeom>
          <a:noFill/>
          <a:ln w="9525">
            <a:noFill/>
            <a:miter lim="800000"/>
            <a:headEnd/>
            <a:tailEnd/>
          </a:ln>
        </p:spPr>
        <p:txBody>
          <a:bodyPr wrap="none">
            <a:spAutoFit/>
          </a:bodyPr>
          <a:lstStyle/>
          <a:p>
            <a:r>
              <a:rPr lang="en-US" sz="2800" b="1">
                <a:solidFill>
                  <a:srgbClr val="FFFF00"/>
                </a:solidFill>
                <a:latin typeface="Times New Roman" panose="02020603050405020304" pitchFamily="18" charset="0"/>
                <a:cs typeface="Times New Roman" panose="02020603050405020304" pitchFamily="18" charset="0"/>
              </a:rPr>
              <a:t>CÀY RUỘNG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48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484"/>
                                        </p:tgtEl>
                                        <p:attrNameLst>
                                          <p:attrName>ppt_y</p:attrName>
                                        </p:attrNameLst>
                                      </p:cBhvr>
                                      <p:tavLst>
                                        <p:tav tm="0">
                                          <p:val>
                                            <p:strVal val="#ppt_y"/>
                                          </p:val>
                                        </p:tav>
                                        <p:tav tm="100000">
                                          <p:val>
                                            <p:strVal val="#ppt_y"/>
                                          </p:val>
                                        </p:tav>
                                      </p:tavLst>
                                    </p:anim>
                                    <p:animEffect transition="in" filter="fade">
                                      <p:cBhvr>
                                        <p:cTn id="10" dur="1000"/>
                                        <p:tgtEl>
                                          <p:spTgt spid="204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0485"/>
                                        </p:tgtEl>
                                        <p:attrNameLst>
                                          <p:attrName>style.visibility</p:attrName>
                                        </p:attrNameLst>
                                      </p:cBhvr>
                                      <p:to>
                                        <p:strVal val="visible"/>
                                      </p:to>
                                    </p:set>
                                    <p:anim calcmode="lin" valueType="num">
                                      <p:cBhvr>
                                        <p:cTn id="15" dur="500" fill="hold"/>
                                        <p:tgtEl>
                                          <p:spTgt spid="2048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048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048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20486"/>
                                        </p:tgtEl>
                                        <p:attrNameLst>
                                          <p:attrName>style.visibility</p:attrName>
                                        </p:attrNameLst>
                                      </p:cBhvr>
                                      <p:to>
                                        <p:strVal val="visible"/>
                                      </p:to>
                                    </p:set>
                                    <p:anim calcmode="lin" valueType="num">
                                      <p:cBhvr>
                                        <p:cTn id="23" dur="1000" fill="hold"/>
                                        <p:tgtEl>
                                          <p:spTgt spid="20486"/>
                                        </p:tgtEl>
                                        <p:attrNameLst>
                                          <p:attrName>ppt_x</p:attrName>
                                        </p:attrNameLst>
                                      </p:cBhvr>
                                      <p:tavLst>
                                        <p:tav tm="0">
                                          <p:val>
                                            <p:strVal val="#ppt_x-.2"/>
                                          </p:val>
                                        </p:tav>
                                        <p:tav tm="100000">
                                          <p:val>
                                            <p:strVal val="#ppt_x"/>
                                          </p:val>
                                        </p:tav>
                                      </p:tavLst>
                                    </p:anim>
                                    <p:anim calcmode="lin" valueType="num">
                                      <p:cBhvr>
                                        <p:cTn id="24" dur="1000" fill="hold"/>
                                        <p:tgtEl>
                                          <p:spTgt spid="2048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6"/>
          <p:cNvSpPr txBox="1">
            <a:spLocks noChangeArrowheads="1"/>
          </p:cNvSpPr>
          <p:nvPr/>
        </p:nvSpPr>
        <p:spPr bwMode="auto">
          <a:xfrm>
            <a:off x="1447800" y="5562600"/>
            <a:ext cx="1928733" cy="523220"/>
          </a:xfrm>
          <a:prstGeom prst="rect">
            <a:avLst/>
          </a:prstGeom>
          <a:noFill/>
          <a:ln w="9525">
            <a:noFill/>
            <a:miter lim="800000"/>
            <a:headEnd/>
            <a:tailEnd/>
          </a:ln>
        </p:spPr>
        <p:txBody>
          <a:bodyPr wrap="none">
            <a:spAutoFit/>
          </a:bodyPr>
          <a:lstStyle/>
          <a:p>
            <a:r>
              <a:rPr lang="en-US" sz="2800" b="1">
                <a:solidFill>
                  <a:srgbClr val="FFFF00"/>
                </a:solidFill>
                <a:latin typeface="Times New Roman" panose="02020603050405020304" pitchFamily="18" charset="0"/>
                <a:cs typeface="Times New Roman" panose="02020603050405020304" pitchFamily="18" charset="0"/>
              </a:rPr>
              <a:t>CON MÈO</a:t>
            </a:r>
          </a:p>
        </p:txBody>
      </p:sp>
      <p:sp>
        <p:nvSpPr>
          <p:cNvPr id="21511" name="Text Box 7"/>
          <p:cNvSpPr txBox="1">
            <a:spLocks noChangeArrowheads="1"/>
          </p:cNvSpPr>
          <p:nvPr/>
        </p:nvSpPr>
        <p:spPr bwMode="auto">
          <a:xfrm>
            <a:off x="5410200" y="5486400"/>
            <a:ext cx="2300288" cy="523875"/>
          </a:xfrm>
          <a:prstGeom prst="rect">
            <a:avLst/>
          </a:prstGeom>
          <a:noFill/>
          <a:ln w="9525">
            <a:noFill/>
            <a:miter lim="800000"/>
            <a:headEnd/>
            <a:tailEnd/>
          </a:ln>
        </p:spPr>
        <p:txBody>
          <a:bodyPr wrap="none">
            <a:spAutoFit/>
          </a:bodyPr>
          <a:lstStyle/>
          <a:p>
            <a:r>
              <a:rPr lang="en-US" sz="2800" b="1">
                <a:solidFill>
                  <a:srgbClr val="FFFF00"/>
                </a:solidFill>
                <a:latin typeface="Times New Roman" panose="02020603050405020304" pitchFamily="18" charset="0"/>
                <a:cs typeface="Times New Roman" panose="02020603050405020304" pitchFamily="18" charset="0"/>
              </a:rPr>
              <a:t>BẮT CHUỘT</a:t>
            </a:r>
          </a:p>
        </p:txBody>
      </p:sp>
      <p:pic>
        <p:nvPicPr>
          <p:cNvPr id="21513" name="Picture 9" descr="image20"/>
          <p:cNvPicPr>
            <a:picLocks noGrp="1" noChangeAspect="1" noChangeArrowheads="1"/>
          </p:cNvPicPr>
          <p:nvPr>
            <p:ph/>
          </p:nvPr>
        </p:nvPicPr>
        <p:blipFill>
          <a:blip r:embed="rId2"/>
          <a:srcRect/>
          <a:stretch>
            <a:fillRect/>
          </a:stretch>
        </p:blipFill>
        <p:spPr>
          <a:xfrm>
            <a:off x="838200" y="533400"/>
            <a:ext cx="7696200" cy="4875213"/>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1513"/>
                                        </p:tgtEl>
                                        <p:attrNameLst>
                                          <p:attrName>style.visibility</p:attrName>
                                        </p:attrNameLst>
                                      </p:cBhvr>
                                      <p:to>
                                        <p:strVal val="visible"/>
                                      </p:to>
                                    </p:set>
                                    <p:anim calcmode="lin" valueType="num">
                                      <p:cBhvr>
                                        <p:cTn id="7" dur="1000" fill="hold"/>
                                        <p:tgtEl>
                                          <p:spTgt spid="21513"/>
                                        </p:tgtEl>
                                        <p:attrNameLst>
                                          <p:attrName>ppt_w</p:attrName>
                                        </p:attrNameLst>
                                      </p:cBhvr>
                                      <p:tavLst>
                                        <p:tav tm="0">
                                          <p:val>
                                            <p:fltVal val="0"/>
                                          </p:val>
                                        </p:tav>
                                        <p:tav tm="100000">
                                          <p:val>
                                            <p:strVal val="#ppt_w"/>
                                          </p:val>
                                        </p:tav>
                                      </p:tavLst>
                                    </p:anim>
                                    <p:anim calcmode="lin" valueType="num">
                                      <p:cBhvr>
                                        <p:cTn id="8" dur="1000" fill="hold"/>
                                        <p:tgtEl>
                                          <p:spTgt spid="21513"/>
                                        </p:tgtEl>
                                        <p:attrNameLst>
                                          <p:attrName>ppt_h</p:attrName>
                                        </p:attrNameLst>
                                      </p:cBhvr>
                                      <p:tavLst>
                                        <p:tav tm="0">
                                          <p:val>
                                            <p:fltVal val="0"/>
                                          </p:val>
                                        </p:tav>
                                        <p:tav tm="100000">
                                          <p:val>
                                            <p:strVal val="#ppt_h"/>
                                          </p:val>
                                        </p:tav>
                                      </p:tavLst>
                                    </p:anim>
                                    <p:anim calcmode="lin" valueType="num">
                                      <p:cBhvr>
                                        <p:cTn id="9" dur="1000" fill="hold"/>
                                        <p:tgtEl>
                                          <p:spTgt spid="21513"/>
                                        </p:tgtEl>
                                        <p:attrNameLst>
                                          <p:attrName>style.rotation</p:attrName>
                                        </p:attrNameLst>
                                      </p:cBhvr>
                                      <p:tavLst>
                                        <p:tav tm="0">
                                          <p:val>
                                            <p:fltVal val="90"/>
                                          </p:val>
                                        </p:tav>
                                        <p:tav tm="100000">
                                          <p:val>
                                            <p:fltVal val="0"/>
                                          </p:val>
                                        </p:tav>
                                      </p:tavLst>
                                    </p:anim>
                                    <p:animEffect transition="in" filter="fade">
                                      <p:cBhvr>
                                        <p:cTn id="10" dur="1000"/>
                                        <p:tgtEl>
                                          <p:spTgt spid="215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1510"/>
                                        </p:tgtEl>
                                        <p:attrNameLst>
                                          <p:attrName>style.visibility</p:attrName>
                                        </p:attrNameLst>
                                      </p:cBhvr>
                                      <p:to>
                                        <p:strVal val="visible"/>
                                      </p:to>
                                    </p:set>
                                    <p:anim calcmode="lin" valueType="num">
                                      <p:cBhvr>
                                        <p:cTn id="15" dur="500" fill="hold"/>
                                        <p:tgtEl>
                                          <p:spTgt spid="2151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1510"/>
                                        </p:tgtEl>
                                        <p:attrNameLst>
                                          <p:attrName>ppt_y</p:attrName>
                                        </p:attrNameLst>
                                      </p:cBhvr>
                                      <p:tavLst>
                                        <p:tav tm="0">
                                          <p:val>
                                            <p:strVal val="#ppt_y"/>
                                          </p:val>
                                        </p:tav>
                                        <p:tav tm="100000">
                                          <p:val>
                                            <p:strVal val="#ppt_y"/>
                                          </p:val>
                                        </p:tav>
                                      </p:tavLst>
                                    </p:anim>
                                    <p:anim calcmode="lin" valueType="num">
                                      <p:cBhvr>
                                        <p:cTn id="17" dur="500" fill="hold"/>
                                        <p:tgtEl>
                                          <p:spTgt spid="2151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151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15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21511"/>
                                        </p:tgtEl>
                                        <p:attrNameLst>
                                          <p:attrName>style.visibility</p:attrName>
                                        </p:attrNameLst>
                                      </p:cBhvr>
                                      <p:to>
                                        <p:strVal val="visible"/>
                                      </p:to>
                                    </p:set>
                                    <p:anim calcmode="lin" valueType="num">
                                      <p:cBhvr>
                                        <p:cTn id="24" dur="500" fill="hold"/>
                                        <p:tgtEl>
                                          <p:spTgt spid="21511"/>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21511"/>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21511"/>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og"/>
          <p:cNvPicPr>
            <a:picLocks noChangeAspect="1" noChangeArrowheads="1"/>
          </p:cNvPicPr>
          <p:nvPr/>
        </p:nvPicPr>
        <p:blipFill>
          <a:blip r:embed="rId2"/>
          <a:srcRect/>
          <a:stretch>
            <a:fillRect/>
          </a:stretch>
        </p:blipFill>
        <p:spPr bwMode="auto">
          <a:xfrm>
            <a:off x="609600" y="685800"/>
            <a:ext cx="8153400" cy="4876800"/>
          </a:xfrm>
          <a:prstGeom prst="rect">
            <a:avLst/>
          </a:prstGeom>
          <a:noFill/>
          <a:ln w="9525">
            <a:noFill/>
            <a:miter lim="800000"/>
            <a:headEnd/>
            <a:tailEnd/>
          </a:ln>
        </p:spPr>
      </p:pic>
      <p:sp>
        <p:nvSpPr>
          <p:cNvPr id="23557" name="Text Box 5"/>
          <p:cNvSpPr txBox="1">
            <a:spLocks noChangeArrowheads="1"/>
          </p:cNvSpPr>
          <p:nvPr/>
        </p:nvSpPr>
        <p:spPr bwMode="auto">
          <a:xfrm>
            <a:off x="1050925" y="5695950"/>
            <a:ext cx="1881188" cy="523875"/>
          </a:xfrm>
          <a:prstGeom prst="rect">
            <a:avLst/>
          </a:prstGeom>
          <a:noFill/>
          <a:ln w="9525">
            <a:noFill/>
            <a:miter lim="800000"/>
            <a:headEnd/>
            <a:tailEnd/>
          </a:ln>
        </p:spPr>
        <p:txBody>
          <a:bodyPr wrap="none">
            <a:spAutoFit/>
          </a:bodyPr>
          <a:lstStyle/>
          <a:p>
            <a:r>
              <a:rPr lang="en-US" sz="2800" b="1">
                <a:solidFill>
                  <a:srgbClr val="FFFF00"/>
                </a:solidFill>
                <a:latin typeface="Times New Roman" panose="02020603050405020304" pitchFamily="18" charset="0"/>
                <a:cs typeface="Times New Roman" panose="02020603050405020304" pitchFamily="18" charset="0"/>
              </a:rPr>
              <a:t>CON CHÓ</a:t>
            </a:r>
          </a:p>
        </p:txBody>
      </p:sp>
      <p:sp>
        <p:nvSpPr>
          <p:cNvPr id="23558" name="Text Box 6"/>
          <p:cNvSpPr txBox="1">
            <a:spLocks noChangeArrowheads="1"/>
          </p:cNvSpPr>
          <p:nvPr/>
        </p:nvSpPr>
        <p:spPr bwMode="auto">
          <a:xfrm>
            <a:off x="6003925" y="5695950"/>
            <a:ext cx="1793875" cy="519113"/>
          </a:xfrm>
          <a:prstGeom prst="rect">
            <a:avLst/>
          </a:prstGeom>
          <a:noFill/>
          <a:ln w="9525">
            <a:noFill/>
            <a:miter lim="800000"/>
            <a:headEnd/>
            <a:tailEnd/>
          </a:ln>
        </p:spPr>
        <p:txBody>
          <a:bodyPr wrap="none">
            <a:spAutoFit/>
          </a:bodyPr>
          <a:lstStyle/>
          <a:p>
            <a:r>
              <a:rPr lang="en-US" sz="2800" b="1">
                <a:solidFill>
                  <a:srgbClr val="FFFF00"/>
                </a:solidFill>
                <a:latin typeface="Times New Roman" panose="02020603050405020304" pitchFamily="18" charset="0"/>
                <a:cs typeface="Times New Roman" panose="02020603050405020304" pitchFamily="18" charset="0"/>
              </a:rPr>
              <a:t>GIỮ NHÀ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800" decel="100000"/>
                                        <p:tgtEl>
                                          <p:spTgt spid="23556"/>
                                        </p:tgtEl>
                                      </p:cBhvr>
                                    </p:animEffect>
                                    <p:anim calcmode="lin" valueType="num">
                                      <p:cBhvr>
                                        <p:cTn id="8" dur="800" decel="100000" fill="hold"/>
                                        <p:tgtEl>
                                          <p:spTgt spid="23556"/>
                                        </p:tgtEl>
                                        <p:attrNameLst>
                                          <p:attrName>style.rotation</p:attrName>
                                        </p:attrNameLst>
                                      </p:cBhvr>
                                      <p:tavLst>
                                        <p:tav tm="0">
                                          <p:val>
                                            <p:fltVal val="-90"/>
                                          </p:val>
                                        </p:tav>
                                        <p:tav tm="100000">
                                          <p:val>
                                            <p:fltVal val="0"/>
                                          </p:val>
                                        </p:tav>
                                      </p:tavLst>
                                    </p:anim>
                                    <p:anim calcmode="lin" valueType="num">
                                      <p:cBhvr>
                                        <p:cTn id="9" dur="800" decel="100000" fill="hold"/>
                                        <p:tgtEl>
                                          <p:spTgt spid="23556"/>
                                        </p:tgtEl>
                                        <p:attrNameLst>
                                          <p:attrName>ppt_x</p:attrName>
                                        </p:attrNameLst>
                                      </p:cBhvr>
                                      <p:tavLst>
                                        <p:tav tm="0">
                                          <p:val>
                                            <p:strVal val="#ppt_x+0.4"/>
                                          </p:val>
                                        </p:tav>
                                        <p:tav tm="100000">
                                          <p:val>
                                            <p:strVal val="#ppt_x-0.05"/>
                                          </p:val>
                                        </p:tav>
                                      </p:tavLst>
                                    </p:anim>
                                    <p:anim calcmode="lin" valueType="num">
                                      <p:cBhvr>
                                        <p:cTn id="10" dur="800" decel="100000" fill="hold"/>
                                        <p:tgtEl>
                                          <p:spTgt spid="235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wipe(down)">
                                      <p:cBhvr>
                                        <p:cTn id="17" dur="580">
                                          <p:stCondLst>
                                            <p:cond delay="0"/>
                                          </p:stCondLst>
                                        </p:cTn>
                                        <p:tgtEl>
                                          <p:spTgt spid="23557"/>
                                        </p:tgtEl>
                                      </p:cBhvr>
                                    </p:animEffect>
                                    <p:anim calcmode="lin" valueType="num">
                                      <p:cBhvr>
                                        <p:cTn id="18" dur="1822" tmFilter="0,0; 0.14,0.36; 0.43,0.73; 0.71,0.91; 1.0,1.0">
                                          <p:stCondLst>
                                            <p:cond delay="0"/>
                                          </p:stCondLst>
                                        </p:cTn>
                                        <p:tgtEl>
                                          <p:spTgt spid="2355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55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55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55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557"/>
                                        </p:tgtEl>
                                        <p:attrNameLst>
                                          <p:attrName>ppt_y</p:attrName>
                                        </p:attrNameLst>
                                      </p:cBhvr>
                                      <p:tavLst>
                                        <p:tav tm="0" fmla="#ppt_y-sin(pi*$)/81">
                                          <p:val>
                                            <p:fltVal val="0"/>
                                          </p:val>
                                        </p:tav>
                                        <p:tav tm="100000">
                                          <p:val>
                                            <p:fltVal val="1"/>
                                          </p:val>
                                        </p:tav>
                                      </p:tavLst>
                                    </p:anim>
                                    <p:animScale>
                                      <p:cBhvr>
                                        <p:cTn id="23" dur="26">
                                          <p:stCondLst>
                                            <p:cond delay="650"/>
                                          </p:stCondLst>
                                        </p:cTn>
                                        <p:tgtEl>
                                          <p:spTgt spid="23557"/>
                                        </p:tgtEl>
                                      </p:cBhvr>
                                      <p:to x="100000" y="60000"/>
                                    </p:animScale>
                                    <p:animScale>
                                      <p:cBhvr>
                                        <p:cTn id="24" dur="166" decel="50000">
                                          <p:stCondLst>
                                            <p:cond delay="676"/>
                                          </p:stCondLst>
                                        </p:cTn>
                                        <p:tgtEl>
                                          <p:spTgt spid="23557"/>
                                        </p:tgtEl>
                                      </p:cBhvr>
                                      <p:to x="100000" y="100000"/>
                                    </p:animScale>
                                    <p:animScale>
                                      <p:cBhvr>
                                        <p:cTn id="25" dur="26">
                                          <p:stCondLst>
                                            <p:cond delay="1312"/>
                                          </p:stCondLst>
                                        </p:cTn>
                                        <p:tgtEl>
                                          <p:spTgt spid="23557"/>
                                        </p:tgtEl>
                                      </p:cBhvr>
                                      <p:to x="100000" y="80000"/>
                                    </p:animScale>
                                    <p:animScale>
                                      <p:cBhvr>
                                        <p:cTn id="26" dur="166" decel="50000">
                                          <p:stCondLst>
                                            <p:cond delay="1338"/>
                                          </p:stCondLst>
                                        </p:cTn>
                                        <p:tgtEl>
                                          <p:spTgt spid="23557"/>
                                        </p:tgtEl>
                                      </p:cBhvr>
                                      <p:to x="100000" y="100000"/>
                                    </p:animScale>
                                    <p:animScale>
                                      <p:cBhvr>
                                        <p:cTn id="27" dur="26">
                                          <p:stCondLst>
                                            <p:cond delay="1642"/>
                                          </p:stCondLst>
                                        </p:cTn>
                                        <p:tgtEl>
                                          <p:spTgt spid="23557"/>
                                        </p:tgtEl>
                                      </p:cBhvr>
                                      <p:to x="100000" y="90000"/>
                                    </p:animScale>
                                    <p:animScale>
                                      <p:cBhvr>
                                        <p:cTn id="28" dur="166" decel="50000">
                                          <p:stCondLst>
                                            <p:cond delay="1668"/>
                                          </p:stCondLst>
                                        </p:cTn>
                                        <p:tgtEl>
                                          <p:spTgt spid="23557"/>
                                        </p:tgtEl>
                                      </p:cBhvr>
                                      <p:to x="100000" y="100000"/>
                                    </p:animScale>
                                    <p:animScale>
                                      <p:cBhvr>
                                        <p:cTn id="29" dur="26">
                                          <p:stCondLst>
                                            <p:cond delay="1808"/>
                                          </p:stCondLst>
                                        </p:cTn>
                                        <p:tgtEl>
                                          <p:spTgt spid="23557"/>
                                        </p:tgtEl>
                                      </p:cBhvr>
                                      <p:to x="100000" y="95000"/>
                                    </p:animScale>
                                    <p:animScale>
                                      <p:cBhvr>
                                        <p:cTn id="30" dur="166" decel="50000">
                                          <p:stCondLst>
                                            <p:cond delay="1834"/>
                                          </p:stCondLst>
                                        </p:cTn>
                                        <p:tgtEl>
                                          <p:spTgt spid="23557"/>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23558"/>
                                        </p:tgtEl>
                                        <p:attrNameLst>
                                          <p:attrName>style.visibility</p:attrName>
                                        </p:attrNameLst>
                                      </p:cBhvr>
                                      <p:to>
                                        <p:strVal val="visible"/>
                                      </p:to>
                                    </p:set>
                                    <p:anim calcmode="lin" valueType="num">
                                      <p:cBhvr>
                                        <p:cTn id="35" dur="1000" fill="hold"/>
                                        <p:tgtEl>
                                          <p:spTgt spid="235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23558"/>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23558"/>
                                        </p:tgtEl>
                                        <p:attrNameLst>
                                          <p:attrName>ppt_y</p:attrName>
                                        </p:attrNameLst>
                                      </p:cBhvr>
                                      <p:tavLst>
                                        <p:tav tm="0">
                                          <p:val>
                                            <p:strVal val="#ppt_y"/>
                                          </p:val>
                                        </p:tav>
                                        <p:tav tm="100000">
                                          <p:val>
                                            <p:strVal val="#ppt_y"/>
                                          </p:val>
                                        </p:tav>
                                      </p:tavLst>
                                    </p:anim>
                                    <p:animEffect transition="in" filter="fade">
                                      <p:cBhvr>
                                        <p:cTn id="38"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0" name="Object 14"/>
          <p:cNvGraphicFramePr>
            <a:graphicFrameLocks noGrp="1" noChangeAspect="1"/>
          </p:cNvGraphicFramePr>
          <p:nvPr>
            <p:ph/>
            <p:extLst>
              <p:ext uri="{D42A27DB-BD31-4B8C-83A1-F6EECF244321}">
                <p14:modId xmlns:p14="http://schemas.microsoft.com/office/powerpoint/2010/main" val="326940171"/>
              </p:ext>
            </p:extLst>
          </p:nvPr>
        </p:nvGraphicFramePr>
        <p:xfrm>
          <a:off x="917575" y="611188"/>
          <a:ext cx="7388225" cy="4797425"/>
        </p:xfrm>
        <a:graphic>
          <a:graphicData uri="http://schemas.openxmlformats.org/presentationml/2006/ole">
            <mc:AlternateContent xmlns:mc="http://schemas.openxmlformats.org/markup-compatibility/2006">
              <mc:Choice xmlns:v="urn:schemas-microsoft-com:vml" Requires="v">
                <p:oleObj spid="_x0000_s2051" name="Bitmap Image" r:id="rId3" imgW="923810" imgH="980952" progId="Paint.Picture">
                  <p:embed/>
                </p:oleObj>
              </mc:Choice>
              <mc:Fallback>
                <p:oleObj name="Bitmap Image" r:id="rId3" imgW="923810" imgH="980952" progId="Paint.Picture">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611188"/>
                        <a:ext cx="738822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6"/>
          <p:cNvSpPr txBox="1">
            <a:spLocks noChangeArrowheads="1"/>
          </p:cNvSpPr>
          <p:nvPr/>
        </p:nvSpPr>
        <p:spPr bwMode="auto">
          <a:xfrm>
            <a:off x="1676400" y="5816600"/>
            <a:ext cx="1620838" cy="523875"/>
          </a:xfrm>
          <a:prstGeom prst="rect">
            <a:avLst/>
          </a:prstGeom>
          <a:noFill/>
          <a:ln w="9525">
            <a:noFill/>
            <a:miter lim="800000"/>
            <a:headEnd/>
            <a:tailEnd/>
          </a:ln>
        </p:spPr>
        <p:txBody>
          <a:bodyPr wrap="none">
            <a:spAutoFit/>
          </a:bodyPr>
          <a:lstStyle/>
          <a:p>
            <a:r>
              <a:rPr lang="en-US" sz="2800" b="1">
                <a:solidFill>
                  <a:srgbClr val="FFFF00"/>
                </a:solidFill>
                <a:latin typeface="Times New Roman" panose="02020603050405020304" pitchFamily="18" charset="0"/>
                <a:cs typeface="Times New Roman" panose="02020603050405020304" pitchFamily="18" charset="0"/>
              </a:rPr>
              <a:t>CON GÀ</a:t>
            </a:r>
          </a:p>
        </p:txBody>
      </p:sp>
      <p:sp>
        <p:nvSpPr>
          <p:cNvPr id="24583" name="Text Box 7"/>
          <p:cNvSpPr txBox="1">
            <a:spLocks noChangeArrowheads="1"/>
          </p:cNvSpPr>
          <p:nvPr/>
        </p:nvSpPr>
        <p:spPr bwMode="auto">
          <a:xfrm>
            <a:off x="5181600" y="5791200"/>
            <a:ext cx="3294492" cy="523220"/>
          </a:xfrm>
          <a:prstGeom prst="rect">
            <a:avLst/>
          </a:prstGeom>
          <a:noFill/>
          <a:ln w="9525">
            <a:noFill/>
            <a:miter lim="800000"/>
            <a:headEnd/>
            <a:tailEnd/>
          </a:ln>
        </p:spPr>
        <p:txBody>
          <a:bodyPr wrap="none">
            <a:spAutoFit/>
          </a:bodyPr>
          <a:lstStyle/>
          <a:p>
            <a:r>
              <a:rPr lang="en-US" sz="2800" b="1">
                <a:solidFill>
                  <a:srgbClr val="FFFF00"/>
                </a:solidFill>
                <a:latin typeface="Times New Roman" panose="02020603050405020304" pitchFamily="18" charset="0"/>
                <a:cs typeface="Times New Roman" panose="02020603050405020304" pitchFamily="18" charset="0"/>
              </a:rPr>
              <a:t>LẤY THỊT,TRỨNG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p:cTn id="13" dur="500" fill="hold"/>
                                        <p:tgtEl>
                                          <p:spTgt spid="24582"/>
                                        </p:tgtEl>
                                        <p:attrNameLst>
                                          <p:attrName>ppt_w</p:attrName>
                                        </p:attrNameLst>
                                      </p:cBhvr>
                                      <p:tavLst>
                                        <p:tav tm="0">
                                          <p:val>
                                            <p:fltVal val="0"/>
                                          </p:val>
                                        </p:tav>
                                        <p:tav tm="100000">
                                          <p:val>
                                            <p:strVal val="#ppt_w"/>
                                          </p:val>
                                        </p:tav>
                                      </p:tavLst>
                                    </p:anim>
                                    <p:anim calcmode="lin" valueType="num">
                                      <p:cBhvr>
                                        <p:cTn id="14" dur="500" fill="hold"/>
                                        <p:tgtEl>
                                          <p:spTgt spid="2458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Effect transition="in" filter="fade">
                                      <p:cBhvr>
                                        <p:cTn id="19" dur="1000"/>
                                        <p:tgtEl>
                                          <p:spTgt spid="24583"/>
                                        </p:tgtEl>
                                      </p:cBhvr>
                                    </p:animEffect>
                                    <p:anim calcmode="lin" valueType="num">
                                      <p:cBhvr>
                                        <p:cTn id="20" dur="1000" fill="hold"/>
                                        <p:tgtEl>
                                          <p:spTgt spid="24583"/>
                                        </p:tgtEl>
                                        <p:attrNameLst>
                                          <p:attrName>ppt_x</p:attrName>
                                        </p:attrNameLst>
                                      </p:cBhvr>
                                      <p:tavLst>
                                        <p:tav tm="0">
                                          <p:val>
                                            <p:strVal val="#ppt_x"/>
                                          </p:val>
                                        </p:tav>
                                        <p:tav tm="100000">
                                          <p:val>
                                            <p:strVal val="#ppt_x"/>
                                          </p:val>
                                        </p:tav>
                                      </p:tavLst>
                                    </p:anim>
                                    <p:anim calcmode="lin" valueType="num">
                                      <p:cBhvr>
                                        <p:cTn id="21" dur="1000" fill="hold"/>
                                        <p:tgtEl>
                                          <p:spTgt spid="245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p:txBody>
          <a:bodyPr/>
          <a:lstStyle/>
          <a:p>
            <a:pPr eaLnBrk="1" hangingPunct="1">
              <a:defRPr/>
            </a:pPr>
            <a:endParaRPr lang="en-US" smtClean="0">
              <a:latin typeface="Times New Roman" panose="02020603050405020304" pitchFamily="18" charset="0"/>
              <a:cs typeface="Times New Roman" panose="02020603050405020304" pitchFamily="18" charset="0"/>
            </a:endParaRPr>
          </a:p>
        </p:txBody>
      </p:sp>
      <p:pic>
        <p:nvPicPr>
          <p:cNvPr id="11267" name="Picture 3"/>
          <p:cNvPicPr>
            <a:picLocks noGrp="1" noChangeAspect="1" noChangeArrowheads="1"/>
          </p:cNvPicPr>
          <p:nvPr>
            <p:ph type="ctrTitle"/>
          </p:nvPr>
        </p:nvPicPr>
        <p:blipFill>
          <a:blip r:embed="rId2"/>
          <a:srcRect/>
          <a:stretch>
            <a:fillRect/>
          </a:stretch>
        </p:blipFill>
        <p:spPr>
          <a:xfrm>
            <a:off x="-457200" y="-228600"/>
            <a:ext cx="10058400" cy="7467600"/>
          </a:xfrm>
          <a:noFill/>
        </p:spPr>
      </p:pic>
      <p:sp>
        <p:nvSpPr>
          <p:cNvPr id="11268" name="Rectangle 4"/>
          <p:cNvSpPr>
            <a:spLocks noChangeArrowheads="1"/>
          </p:cNvSpPr>
          <p:nvPr/>
        </p:nvSpPr>
        <p:spPr bwMode="auto">
          <a:xfrm>
            <a:off x="1676400" y="838200"/>
            <a:ext cx="6400800" cy="914400"/>
          </a:xfrm>
          <a:prstGeom prst="rect">
            <a:avLst/>
          </a:prstGeom>
          <a:noFill/>
          <a:ln w="9525">
            <a:noFill/>
            <a:miter lim="800000"/>
            <a:headEnd/>
            <a:tailEnd/>
          </a:ln>
        </p:spPr>
        <p:txBody>
          <a:bodyPr wrap="none" anchor="ctr"/>
          <a:lstStyle/>
          <a:p>
            <a:pPr algn="ctr" eaLnBrk="1" hangingPunct="1"/>
            <a:r>
              <a:rPr lang="en-US" sz="3200" b="1" u="sng">
                <a:solidFill>
                  <a:srgbClr val="0000FF"/>
                </a:solidFill>
                <a:latin typeface="Times New Roman" panose="02020603050405020304" pitchFamily="18" charset="0"/>
                <a:cs typeface="Times New Roman" panose="02020603050405020304" pitchFamily="18" charset="0"/>
              </a:rPr>
              <a:t>Đạo đức</a:t>
            </a:r>
          </a:p>
          <a:p>
            <a:pPr algn="ctr" eaLnBrk="1" hangingPunct="1"/>
            <a:r>
              <a:rPr lang="en-US" sz="3200" b="1">
                <a:solidFill>
                  <a:srgbClr val="FF0000"/>
                </a:solidFill>
                <a:latin typeface="Times New Roman" panose="02020603050405020304" pitchFamily="18" charset="0"/>
                <a:cs typeface="Times New Roman" panose="02020603050405020304" pitchFamily="18" charset="0"/>
              </a:rPr>
              <a:t>Bảo vệ loài vật có ích(Tiết 1)</a:t>
            </a:r>
          </a:p>
        </p:txBody>
      </p:sp>
      <p:sp>
        <p:nvSpPr>
          <p:cNvPr id="6152" name="Rectangle 8"/>
          <p:cNvSpPr>
            <a:spLocks noChangeArrowheads="1"/>
          </p:cNvSpPr>
          <p:nvPr/>
        </p:nvSpPr>
        <p:spPr bwMode="auto">
          <a:xfrm>
            <a:off x="1600200" y="3149600"/>
            <a:ext cx="6324167" cy="954107"/>
          </a:xfrm>
          <a:prstGeom prst="rect">
            <a:avLst/>
          </a:prstGeom>
          <a:noFill/>
          <a:ln w="9525">
            <a:noFill/>
            <a:miter lim="800000"/>
            <a:headEnd/>
            <a:tailEnd/>
          </a:ln>
          <a:effectLst/>
        </p:spPr>
        <p:txBody>
          <a:bodyPr wrap="none">
            <a:spAutoFit/>
          </a:bodyPr>
          <a:lstStyle/>
          <a:p>
            <a:pPr>
              <a:defRPr/>
            </a:pPr>
            <a:r>
              <a:rPr lang="en-US" sz="280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*Hầu hết loài vật có ích cho cuộc sống</a:t>
            </a:r>
          </a:p>
          <a:p>
            <a:pPr>
              <a:defRPr/>
            </a:pPr>
            <a:r>
              <a:rPr lang="en-US" sz="280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của chúng ta,các em cần bảo vệ chăm sóc.</a:t>
            </a:r>
          </a:p>
        </p:txBody>
      </p:sp>
      <p:sp>
        <p:nvSpPr>
          <p:cNvPr id="6153" name="Text Box 9"/>
          <p:cNvSpPr txBox="1">
            <a:spLocks noChangeArrowheads="1"/>
          </p:cNvSpPr>
          <p:nvPr/>
        </p:nvSpPr>
        <p:spPr bwMode="auto">
          <a:xfrm>
            <a:off x="3733800" y="2490788"/>
            <a:ext cx="1587294" cy="584775"/>
          </a:xfrm>
          <a:prstGeom prst="rect">
            <a:avLst/>
          </a:prstGeom>
          <a:noFill/>
          <a:ln w="9525">
            <a:noFill/>
            <a:miter lim="800000"/>
            <a:headEnd/>
            <a:tailEnd/>
          </a:ln>
        </p:spPr>
        <p:txBody>
          <a:bodyPr wrap="none">
            <a:spAutoFit/>
          </a:bodyPr>
          <a:lstStyle/>
          <a:p>
            <a:r>
              <a:rPr lang="en-US" sz="3200">
                <a:solidFill>
                  <a:schemeClr val="accent2"/>
                </a:solidFill>
                <a:latin typeface="Times New Roman" panose="02020603050405020304" pitchFamily="18" charset="0"/>
                <a:cs typeface="Times New Roman" panose="02020603050405020304"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153">
                                            <p:txEl>
                                              <p:pRg st="0" end="0"/>
                                            </p:txEl>
                                          </p:spTgt>
                                        </p:tgtEl>
                                        <p:attrNameLst>
                                          <p:attrName>style.visibility</p:attrName>
                                        </p:attrNameLst>
                                      </p:cBhvr>
                                      <p:to>
                                        <p:strVal val="visible"/>
                                      </p:to>
                                    </p:set>
                                    <p:anim calcmode="lin" valueType="num">
                                      <p:cBhvr>
                                        <p:cTn id="7" dur="500" fill="hold"/>
                                        <p:tgtEl>
                                          <p:spTgt spid="615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5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52"/>
                                        </p:tgtEl>
                                        <p:attrNameLst>
                                          <p:attrName>style.visibility</p:attrName>
                                        </p:attrNameLst>
                                      </p:cBhvr>
                                      <p:to>
                                        <p:strVal val="visible"/>
                                      </p:to>
                                    </p:set>
                                    <p:anim calcmode="lin" valueType="num">
                                      <p:cBhvr>
                                        <p:cTn id="13" dur="500" fill="hold"/>
                                        <p:tgtEl>
                                          <p:spTgt spid="6152"/>
                                        </p:tgtEl>
                                        <p:attrNameLst>
                                          <p:attrName>ppt_w</p:attrName>
                                        </p:attrNameLst>
                                      </p:cBhvr>
                                      <p:tavLst>
                                        <p:tav tm="0">
                                          <p:val>
                                            <p:fltVal val="0"/>
                                          </p:val>
                                        </p:tav>
                                        <p:tav tm="100000">
                                          <p:val>
                                            <p:strVal val="#ppt_w"/>
                                          </p:val>
                                        </p:tav>
                                      </p:tavLst>
                                    </p:anim>
                                    <p:anim calcmode="lin" valueType="num">
                                      <p:cBhvr>
                                        <p:cTn id="14" dur="500" fill="hold"/>
                                        <p:tgtEl>
                                          <p:spTgt spid="61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256</TotalTime>
  <Words>459</Words>
  <Application>Microsoft Office PowerPoint</Application>
  <PresentationFormat>On-screen Show (4:3)</PresentationFormat>
  <Paragraphs>92</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Ocean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MSTTPC1</cp:lastModifiedBy>
  <cp:revision>20</cp:revision>
  <dcterms:created xsi:type="dcterms:W3CDTF">2010-03-30T13:33:42Z</dcterms:created>
  <dcterms:modified xsi:type="dcterms:W3CDTF">2020-07-07T01:35:23Z</dcterms:modified>
</cp:coreProperties>
</file>