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16" r:id="rId2"/>
    <p:sldId id="318" r:id="rId3"/>
    <p:sldId id="319" r:id="rId4"/>
    <p:sldId id="320" r:id="rId5"/>
    <p:sldId id="321" r:id="rId6"/>
    <p:sldId id="323" r:id="rId7"/>
    <p:sldId id="326" r:id="rId8"/>
    <p:sldId id="327" r:id="rId9"/>
    <p:sldId id="328" r:id="rId10"/>
    <p:sldId id="298" r:id="rId11"/>
    <p:sldId id="331" r:id="rId12"/>
    <p:sldId id="330" r:id="rId13"/>
    <p:sldId id="333" r:id="rId14"/>
    <p:sldId id="334" r:id="rId15"/>
    <p:sldId id="335" r:id="rId16"/>
    <p:sldId id="33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71392-DF71-4FC5-AE07-F622AF810403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BF33B-14EE-4828-B834-91CE83413E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5254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6B178-1665-470F-BCE0-BBE193D2F82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8033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C680-7EE8-4E7B-83CA-62E56B0D4795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14A-653D-4D9C-AB74-C472F869FF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LOGOFF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C680-7EE8-4E7B-83CA-62E56B0D4795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14A-653D-4D9C-AB74-C472F869FF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LOGOFF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C680-7EE8-4E7B-83CA-62E56B0D4795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14A-653D-4D9C-AB74-C472F869FF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LOGOFF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EC6A5-A394-4326-A9CD-A1DF07239C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C680-7EE8-4E7B-83CA-62E56B0D4795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14A-653D-4D9C-AB74-C472F869FF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LOGOFF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C680-7EE8-4E7B-83CA-62E56B0D4795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14A-653D-4D9C-AB74-C472F869FF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LOGOFF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C680-7EE8-4E7B-83CA-62E56B0D4795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14A-653D-4D9C-AB74-C472F869FF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LOGOFF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C680-7EE8-4E7B-83CA-62E56B0D4795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14A-653D-4D9C-AB74-C472F869FF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LOGOFF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C680-7EE8-4E7B-83CA-62E56B0D4795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14A-653D-4D9C-AB74-C472F869FF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LOGOFF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C680-7EE8-4E7B-83CA-62E56B0D4795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14A-653D-4D9C-AB74-C472F869FF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LOGOFF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C680-7EE8-4E7B-83CA-62E56B0D4795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14A-653D-4D9C-AB74-C472F869FF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LOGOFF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C680-7EE8-4E7B-83CA-62E56B0D4795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14A-653D-4D9C-AB74-C472F869FF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LOGOFF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8C680-7EE8-4E7B-83CA-62E56B0D4795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B014A-653D-4D9C-AB74-C472F869FF4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>
    <p:sndAc>
      <p:stSnd>
        <p:snd r:embed="rId14" name="LOGOFF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" Target="slide8.xml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slide" Target="slide15.xml"/><Relationship Id="rId10" Type="http://schemas.openxmlformats.org/officeDocument/2006/relationships/image" Target="../media/image25.gif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12.xml"/><Relationship Id="rId1" Type="http://schemas.openxmlformats.org/officeDocument/2006/relationships/audio" Target="DUOI.mp3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3.jpeg"/><Relationship Id="rId4" Type="http://schemas.openxmlformats.org/officeDocument/2006/relationships/slide" Target="slide3.xml"/><Relationship Id="rId9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microsoft.com/office/2007/relationships/media" Target="../media/media1.mp4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5834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828800"/>
            <a:ext cx="8991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CHÍNH TẢ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2629839"/>
      </p:ext>
    </p:extLst>
  </p:cSld>
  <p:clrMapOvr>
    <a:masterClrMapping/>
  </p:clrMapOvr>
  <p:transition>
    <p:sndAc>
      <p:stSnd>
        <p:snd r:embed="rId2" name="LOGOFF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1752600" y="3733800"/>
            <a:ext cx="2514600" cy="2043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932865" y="3705225"/>
            <a:ext cx="2628900" cy="2266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57375" y="3581400"/>
            <a:ext cx="2628900" cy="2266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378" y="-76200"/>
            <a:ext cx="9067800" cy="6705599"/>
          </a:xfrm>
          <a:prstGeom prst="rect">
            <a:avLst/>
          </a:prstGeom>
        </p:spPr>
      </p:pic>
      <p:pic>
        <p:nvPicPr>
          <p:cNvPr id="7" name="Picture 6" descr="Digit 1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8778" y="101842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828800"/>
            <a:ext cx="91440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a)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600200" y="3733800"/>
            <a:ext cx="2819400" cy="2362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Hexagon 21"/>
          <p:cNvSpPr/>
          <p:nvPr/>
        </p:nvSpPr>
        <p:spPr>
          <a:xfrm>
            <a:off x="2647950" y="4465661"/>
            <a:ext cx="781050" cy="647700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3257550" y="4141242"/>
            <a:ext cx="781050" cy="647700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xagon 30"/>
          <p:cNvSpPr/>
          <p:nvPr/>
        </p:nvSpPr>
        <p:spPr>
          <a:xfrm>
            <a:off x="2647950" y="3801612"/>
            <a:ext cx="781050" cy="647700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exagon 31"/>
          <p:cNvSpPr/>
          <p:nvPr/>
        </p:nvSpPr>
        <p:spPr>
          <a:xfrm>
            <a:off x="2047875" y="4141384"/>
            <a:ext cx="781050" cy="647700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exagon 32"/>
          <p:cNvSpPr/>
          <p:nvPr/>
        </p:nvSpPr>
        <p:spPr>
          <a:xfrm>
            <a:off x="2009775" y="4788942"/>
            <a:ext cx="781050" cy="647700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exagon 33"/>
          <p:cNvSpPr/>
          <p:nvPr/>
        </p:nvSpPr>
        <p:spPr>
          <a:xfrm>
            <a:off x="3267644" y="4805291"/>
            <a:ext cx="781050" cy="647700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exagon 34"/>
          <p:cNvSpPr/>
          <p:nvPr/>
        </p:nvSpPr>
        <p:spPr>
          <a:xfrm>
            <a:off x="2633663" y="5129141"/>
            <a:ext cx="781050" cy="647700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752600" y="3886200"/>
            <a:ext cx="2819400" cy="2362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Hexagon 40"/>
          <p:cNvSpPr/>
          <p:nvPr/>
        </p:nvSpPr>
        <p:spPr>
          <a:xfrm>
            <a:off x="5783239" y="4419600"/>
            <a:ext cx="781050" cy="647700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Hexagon 41"/>
          <p:cNvSpPr/>
          <p:nvPr/>
        </p:nvSpPr>
        <p:spPr>
          <a:xfrm>
            <a:off x="5794328" y="5067300"/>
            <a:ext cx="781050" cy="647700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Hexagon 42"/>
          <p:cNvSpPr/>
          <p:nvPr/>
        </p:nvSpPr>
        <p:spPr>
          <a:xfrm>
            <a:off x="5171435" y="4743450"/>
            <a:ext cx="781050" cy="647700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exagon 43"/>
          <p:cNvSpPr/>
          <p:nvPr/>
        </p:nvSpPr>
        <p:spPr>
          <a:xfrm>
            <a:off x="5161840" y="4107620"/>
            <a:ext cx="781050" cy="647700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exagon 44"/>
          <p:cNvSpPr/>
          <p:nvPr/>
        </p:nvSpPr>
        <p:spPr>
          <a:xfrm>
            <a:off x="6395681" y="4772308"/>
            <a:ext cx="781050" cy="647700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exagon 45"/>
          <p:cNvSpPr/>
          <p:nvPr/>
        </p:nvSpPr>
        <p:spPr>
          <a:xfrm>
            <a:off x="6397956" y="4120770"/>
            <a:ext cx="781050" cy="647700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exagon 46"/>
          <p:cNvSpPr/>
          <p:nvPr/>
        </p:nvSpPr>
        <p:spPr>
          <a:xfrm>
            <a:off x="5783239" y="3764792"/>
            <a:ext cx="781050" cy="647700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9542382"/>
      </p:ext>
    </p:extLst>
  </p:cSld>
  <p:clrMapOvr>
    <a:masterClrMapping/>
  </p:clrMapOvr>
  <p:transition advClick="0">
    <p:sndAc>
      <p:stSnd>
        <p:snd r:embed="rId3" name="LOGOFF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59" y="1"/>
            <a:ext cx="4698241" cy="2400192"/>
          </a:xfrm>
          <a:prstGeom prst="rect">
            <a:avLst/>
          </a:prstGeom>
          <a:noFill/>
          <a:ln w="38100">
            <a:solidFill>
              <a:srgbClr val="5F5F5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1187" y="3352800"/>
            <a:ext cx="4351853" cy="27384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" y="2667000"/>
            <a:ext cx="4419599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1" y="2698506"/>
            <a:ext cx="4419599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3588" y="7962"/>
            <a:ext cx="4199452" cy="2392231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58" y="3467207"/>
            <a:ext cx="4088642" cy="252501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728" y="6152652"/>
            <a:ext cx="4419599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24401" y="6159476"/>
            <a:ext cx="4419599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9919052"/>
      </p:ext>
    </p:extLst>
  </p:cSld>
  <p:clrMapOvr>
    <a:masterClrMapping/>
  </p:clrMapOvr>
  <p:transition advClick="0">
    <p:sndAc>
      <p:stSnd>
        <p:snd r:embed="rId2" name="LOGOFF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72" y="0"/>
            <a:ext cx="2661501" cy="251460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922"/>
            <a:ext cx="3216383" cy="249867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140228" y="18197"/>
            <a:ext cx="2895600" cy="2496403"/>
            <a:chOff x="432" y="361"/>
            <a:chExt cx="4944" cy="3163"/>
          </a:xfrm>
        </p:grpSpPr>
        <p:pic>
          <p:nvPicPr>
            <p:cNvPr id="5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361"/>
              <a:ext cx="4944" cy="3163"/>
            </a:xfrm>
            <a:prstGeom prst="rect">
              <a:avLst/>
            </a:prstGeom>
            <a:noFill/>
            <a:ln w="3810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2400" y="3072"/>
              <a:ext cx="2736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7" name="Picture 3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89" y="3505200"/>
            <a:ext cx="2869761" cy="2544279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7678" y="3505200"/>
            <a:ext cx="3436322" cy="2544279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064" y="3505200"/>
            <a:ext cx="2667000" cy="25442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3689" y="2743200"/>
            <a:ext cx="2618284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huồn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huồn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44823" y="2743200"/>
            <a:ext cx="2618284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huột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76980" y="2755142"/>
            <a:ext cx="2618284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hép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9427" y="6248400"/>
            <a:ext cx="2618284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ẻo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06454" y="6248400"/>
            <a:ext cx="2618284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35783" y="6248400"/>
            <a:ext cx="2618284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5351595"/>
      </p:ext>
    </p:extLst>
  </p:cSld>
  <p:clrMapOvr>
    <a:masterClrMapping/>
  </p:clrMapOvr>
  <p:transition advClick="0">
    <p:sndAc>
      <p:stSnd>
        <p:snd r:embed="rId2" name="LOGOFF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14488"/>
            <a:ext cx="6781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a)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(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)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4252192645"/>
      </p:ext>
    </p:extLst>
  </p:cSld>
  <p:clrMapOvr>
    <a:masterClrMapping/>
  </p:clrMapOvr>
  <p:transition advClick="0">
    <p:sndAc>
      <p:stSnd>
        <p:snd r:embed="rId2" name="LOGOFF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hlinkClick r:id="" action="ppaction://noaction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66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75595" y="2967335"/>
            <a:ext cx="27928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0673793"/>
      </p:ext>
    </p:extLst>
  </p:cSld>
  <p:clrMapOvr>
    <a:masterClrMapping/>
  </p:clrMapOvr>
  <p:transition advClick="0">
    <p:sndAc>
      <p:stSnd>
        <p:snd r:embed="rId2" name="LOGOFF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828800"/>
            <a:ext cx="5029200" cy="2819400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4696037"/>
      </p:ext>
    </p:extLst>
  </p:cSld>
  <p:clrMapOvr>
    <a:masterClrMapping/>
  </p:clrMapOvr>
  <p:transition advClick="0">
    <p:sndAc>
      <p:stSnd>
        <p:snd r:embed="rId2" name="LOGOFF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ird-0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7620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4" descr="bflyWHT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2800" y="381000"/>
            <a:ext cx="137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WordArt 8"/>
          <p:cNvSpPr>
            <a:spLocks noChangeArrowheads="1" noChangeShapeType="1" noTextEdit="1"/>
          </p:cNvSpPr>
          <p:nvPr/>
        </p:nvSpPr>
        <p:spPr bwMode="auto">
          <a:xfrm>
            <a:off x="838200" y="1752600"/>
            <a:ext cx="7239000" cy="4648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CHÀO  TẠM BIỆT !</a:t>
            </a:r>
          </a:p>
        </p:txBody>
      </p:sp>
      <p:pic>
        <p:nvPicPr>
          <p:cNvPr id="5" name="DUO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  <p:sndAc>
      <p:stSnd>
        <p:snd r:embed="rId3" name="wind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2209800" y="533400"/>
            <a:ext cx="533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600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60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600" y="2082463"/>
            <a:ext cx="1828800" cy="1651337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9138" y="2082463"/>
            <a:ext cx="2382062" cy="1803737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6615" y="1994916"/>
            <a:ext cx="2381970" cy="189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7029509"/>
      </p:ext>
    </p:extLst>
  </p:cSld>
  <p:clrMapOvr>
    <a:masterClrMapping/>
  </p:clrMapOvr>
  <p:transition>
    <p:sndAc>
      <p:stSnd>
        <p:snd r:embed="rId2" name="LOGOFF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1" y="76200"/>
            <a:ext cx="8915400" cy="6629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371600"/>
            <a:ext cx="8991600" cy="3733800"/>
          </a:xfrm>
        </p:spPr>
        <p:txBody>
          <a:bodyPr>
            <a:norm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ction Button: Home 4">
            <a:hlinkClick r:id="rId4" action="ppaction://hlinksldjump" highlightClick="1"/>
          </p:cNvPr>
          <p:cNvSpPr/>
          <p:nvPr/>
        </p:nvSpPr>
        <p:spPr>
          <a:xfrm>
            <a:off x="8534400" y="6400800"/>
            <a:ext cx="533401" cy="457200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2486803"/>
      </p:ext>
    </p:extLst>
  </p:cSld>
  <p:clrMapOvr>
    <a:masterClrMapping/>
  </p:clrMapOvr>
  <p:transition advClick="0">
    <p:sndAc>
      <p:stSnd>
        <p:snd r:embed="rId2" name="LOGOFF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0"/>
            <a:ext cx="90678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597925"/>
            <a:ext cx="8382000" cy="1752600"/>
          </a:xfrm>
        </p:spPr>
        <p:txBody>
          <a:bodyPr>
            <a:normAutofit fontScale="90000"/>
          </a:bodyPr>
          <a:lstStyle/>
          <a:p>
            <a:r>
              <a:rPr lang="en-US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4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9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…      </a:t>
            </a:r>
            <a:r>
              <a:rPr lang="en-US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…        </a:t>
            </a:r>
            <a:r>
              <a:rPr lang="en-US" sz="4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4400" y="2057401"/>
            <a:ext cx="2209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endParaRPr lang="en-US" sz="4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876800" y="2026623"/>
            <a:ext cx="1600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0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1418" y="3024684"/>
            <a:ext cx="3157182" cy="21526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6400" y="3024684"/>
            <a:ext cx="2870200" cy="2152650"/>
          </a:xfrm>
          <a:prstGeom prst="rect">
            <a:avLst/>
          </a:prstGeom>
        </p:spPr>
      </p:pic>
      <p:sp>
        <p:nvSpPr>
          <p:cNvPr id="14" name="Action Button: Home 13">
            <a:hlinkClick r:id="rId6" action="ppaction://hlinksldjump" highlightClick="1"/>
          </p:cNvPr>
          <p:cNvSpPr/>
          <p:nvPr/>
        </p:nvSpPr>
        <p:spPr>
          <a:xfrm>
            <a:off x="8534400" y="6400800"/>
            <a:ext cx="533401" cy="457200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0478704"/>
      </p:ext>
    </p:extLst>
  </p:cSld>
  <p:clrMapOvr>
    <a:masterClrMapping/>
  </p:clrMapOvr>
  <p:transition advClick="0">
    <p:sndAc>
      <p:stSnd>
        <p:snd r:embed="rId2" name="LOGOFF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4800" y="3112032"/>
            <a:ext cx="4953000" cy="3745967"/>
          </a:xfrm>
        </p:spPr>
      </p:pic>
      <p:sp>
        <p:nvSpPr>
          <p:cNvPr id="5" name="Rectangle 4"/>
          <p:cNvSpPr/>
          <p:nvPr/>
        </p:nvSpPr>
        <p:spPr>
          <a:xfrm>
            <a:off x="228600" y="1295400"/>
            <a:ext cx="838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VỖ TAY NÀO CÁC BẠN !!!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8534400" y="6400800"/>
            <a:ext cx="533401" cy="457200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9952010"/>
      </p:ext>
    </p:extLst>
  </p:cSld>
  <p:clrMapOvr>
    <a:masterClrMapping/>
  </p:clrMapOvr>
  <p:transition advClick="0">
    <p:sndAc>
      <p:stSnd>
        <p:snd r:embed="rId2" name="LOGOFF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1752600" y="1600200"/>
            <a:ext cx="70545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CA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CA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CA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CA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CA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CA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CA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1045441" y="410040"/>
            <a:ext cx="7899840" cy="120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altLang="en-US" sz="290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CA" altLang="en-US" sz="29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90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CA" altLang="en-US" sz="290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90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CA" altLang="en-US" sz="29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90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CA" altLang="en-US" sz="290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90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CA" altLang="en-US" sz="29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90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CA" altLang="en-US" sz="290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CA" altLang="en-US" sz="29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90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CA" altLang="en-US" sz="290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CA" altLang="en-US" sz="290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CA" altLang="en-US" sz="29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90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CA" altLang="en-US" sz="290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CA" altLang="en-US" sz="290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CA" altLang="en-US" sz="290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90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CA" altLang="en-US" sz="290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CA" altLang="en-US" sz="290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66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7921" y="2188440"/>
            <a:ext cx="7819200" cy="435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44752381"/>
      </p:ext>
    </p:extLst>
  </p:cSld>
  <p:clrMapOvr>
    <a:masterClrMapping/>
  </p:clrMapOvr>
  <p:transition>
    <p:sndAc>
      <p:stSnd>
        <p:snd r:embed="rId2" name="LOGOFF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0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398933"/>
            <a:ext cx="6934200" cy="3239867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véo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045441" y="410040"/>
            <a:ext cx="7899840" cy="127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altLang="en-US" sz="290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CA" altLang="en-US" sz="29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90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CA" altLang="en-US" sz="29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altLang="en-US" sz="290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CA" altLang="en-US" sz="29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90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CA" altLang="en-US" sz="290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CA" altLang="en-US" sz="29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CA" altLang="en-US" sz="290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CA" altLang="en-US" sz="29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90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endParaRPr lang="en-CA" altLang="en-US" sz="290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CA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CA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CA" alt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9800" y="1752602"/>
            <a:ext cx="525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CA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CA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CA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CA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CA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en-US" sz="3600" dirty="0"/>
          </a:p>
        </p:txBody>
      </p:sp>
      <p:sp>
        <p:nvSpPr>
          <p:cNvPr id="24" name="Rectangle 23"/>
          <p:cNvSpPr/>
          <p:nvPr/>
        </p:nvSpPr>
        <p:spPr>
          <a:xfrm>
            <a:off x="1045441" y="5791200"/>
            <a:ext cx="7641359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3733800" y="3048000"/>
            <a:ext cx="76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257800" y="3048000"/>
            <a:ext cx="609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447800" y="5486400"/>
            <a:ext cx="609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029200" y="4953000"/>
            <a:ext cx="457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72908480"/>
      </p:ext>
    </p:extLst>
  </p:cSld>
  <p:clrMapOvr>
    <a:masterClrMapping/>
  </p:clrMapOvr>
  <p:transition advClick="0">
    <p:sndAc>
      <p:stSnd>
        <p:snd r:embed="rId2" name="LOGOFF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398933"/>
            <a:ext cx="6934200" cy="3239867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véo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045441" y="410040"/>
            <a:ext cx="7899840" cy="127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altLang="en-US" sz="290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CA" altLang="en-US" sz="29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90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CA" altLang="en-US" sz="29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altLang="en-US" sz="290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CA" altLang="en-US" sz="29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90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CA" altLang="en-US" sz="290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CA" altLang="en-US" sz="29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CA" altLang="en-US" sz="290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CA" altLang="en-US" sz="29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290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endParaRPr lang="en-CA" altLang="en-US" sz="290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CA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CA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CA" alt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9800" y="1752602"/>
            <a:ext cx="525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CA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CA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CA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CA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CA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en-US" sz="36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5943600" y="5486400"/>
            <a:ext cx="17526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045441" y="5791200"/>
            <a:ext cx="7641359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57528" y="4953001"/>
            <a:ext cx="1738672" cy="691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6732399"/>
      </p:ext>
    </p:extLst>
  </p:cSld>
  <p:clrMapOvr>
    <a:masterClrMapping/>
  </p:clrMapOvr>
  <p:transition advClick="0">
    <p:sndAc>
      <p:stSnd>
        <p:snd r:embed="rId2" name="LOGOFF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48586" cy="1905000"/>
          </a:xfrm>
        </p:spPr>
      </p:pic>
      <p:sp>
        <p:nvSpPr>
          <p:cNvPr id="4" name="Rectangle 3"/>
          <p:cNvSpPr/>
          <p:nvPr/>
        </p:nvSpPr>
        <p:spPr>
          <a:xfrm>
            <a:off x="3505200" y="398502"/>
            <a:ext cx="429636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  <a:endParaRPr lang="en-US" sz="6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905000"/>
            <a:ext cx="9144000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8136859"/>
      </p:ext>
    </p:extLst>
  </p:cSld>
  <p:clrMapOvr>
    <a:masterClrMapping/>
  </p:clrMapOvr>
  <p:transition advClick="0">
    <p:sndAc>
      <p:stSnd>
        <p:snd r:embed="rId3" name="LOGOFF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226</Words>
  <Application>Microsoft Office PowerPoint</Application>
  <PresentationFormat>On-screen Show (4:3)</PresentationFormat>
  <Paragraphs>38</Paragraphs>
  <Slides>16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Viết từ khó bài: Mưa bóng mây</vt:lpstr>
      <vt:lpstr>Điền vào chỗ trống sương, xương:   …      mù, cây  …        rồng </vt:lpstr>
      <vt:lpstr>Slide 5</vt:lpstr>
      <vt:lpstr>Slide 6</vt:lpstr>
      <vt:lpstr>   Bên bờ rào, giữa đám cỏ dại, có bông cúc trắng. Một chú sơn ca sà xuống, hót rằng: - Cúc ơi! Cúc xinh xắn làm sao! Cúc sung sướng khôn tả. Chim véo von mãi rồi mới bay về bầu trời xanh thẳm.</vt:lpstr>
      <vt:lpstr>   Bên bờ rào, giữa đám cỏ dại, có bông cúc trắng. Một chú sơn ca sà xuống, hót rằng: - Cúc ơi! Cúc xinh xắn làm sao! Cúc sung sướng khôn tả. Chim véo von mãi rồi mới bay về bầu trời xanh thẳm.</vt:lpstr>
      <vt:lpstr>Slide 9</vt:lpstr>
      <vt:lpstr>Slide 10</vt:lpstr>
      <vt:lpstr>Slide 11</vt:lpstr>
      <vt:lpstr>Slide 12</vt:lpstr>
      <vt:lpstr>Slide 13</vt:lpstr>
      <vt:lpstr>Slide 14</vt:lpstr>
      <vt:lpstr>Là học sinh bản thân em cần làm gì để bảo vệ các loài vật, bảo vệ môi trường ? 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Admin64</dc:creator>
  <cp:lastModifiedBy>Dell</cp:lastModifiedBy>
  <cp:revision>92</cp:revision>
  <dcterms:created xsi:type="dcterms:W3CDTF">2015-11-08T03:11:31Z</dcterms:created>
  <dcterms:modified xsi:type="dcterms:W3CDTF">2020-04-22T09:22:58Z</dcterms:modified>
</cp:coreProperties>
</file>