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79" r:id="rId6"/>
    <p:sldId id="259" r:id="rId7"/>
    <p:sldId id="277" r:id="rId8"/>
    <p:sldId id="261" r:id="rId9"/>
    <p:sldId id="270" r:id="rId10"/>
    <p:sldId id="269" r:id="rId11"/>
    <p:sldId id="271" r:id="rId12"/>
    <p:sldId id="262" r:id="rId13"/>
    <p:sldId id="272" r:id="rId14"/>
    <p:sldId id="283" r:id="rId15"/>
    <p:sldId id="263" r:id="rId16"/>
    <p:sldId id="280" r:id="rId17"/>
    <p:sldId id="282" r:id="rId18"/>
    <p:sldId id="285" r:id="rId19"/>
    <p:sldId id="284" r:id="rId20"/>
    <p:sldId id="287" r:id="rId21"/>
    <p:sldId id="286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3" autoAdjust="0"/>
    <p:restoredTop sz="94660"/>
  </p:normalViewPr>
  <p:slideViewPr>
    <p:cSldViewPr>
      <p:cViewPr varScale="1">
        <p:scale>
          <a:sx n="68" d="100"/>
          <a:sy n="6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CHUYEN%20&#272;&#7872;%20TI&#7870;NG%20VI&#7878;T\em%20di%20trong%20tuoi%20xanh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Cánh đồng- tượng đồng- một nghìn đồng.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Hòn đá- đá bóng.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Ba và má- ba tuổi.</a:t>
            </a:r>
          </a:p>
          <a:p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latin typeface="+mj-lt"/>
                </a:rPr>
                <a:t>Viết</a:t>
              </a:r>
              <a:endParaRPr lang="vi-VN" b="1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solidFill>
                    <a:schemeClr val="bg1"/>
                  </a:solidFill>
                  <a:latin typeface="+mj-lt"/>
                </a:rPr>
                <a:t>Vẽ...</a:t>
              </a:r>
              <a:endParaRPr lang="vi-VN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Hòn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bóng.</a:t>
            </a:r>
          </a:p>
          <a:p>
            <a:pPr marL="514350" indent="-514350"/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Bài tập 2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Từ đồng âm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nhà treo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mừng ngày Quốc khánh.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một môn thể thao được nhiều người yêu thích.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2- Đặt câu để phân biệt các từ đồng âm: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bàn, cờ, nước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71461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357166"/>
            <a:ext cx="4784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Tiểu phẩm</a:t>
            </a:r>
            <a:endParaRPr lang="en-US" sz="72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3058170" y="4928236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Tiền tiêu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42900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/>
              <a:t>Diễn viên: </a:t>
            </a:r>
          </a:p>
          <a:p>
            <a:r>
              <a:rPr lang="vi-VN" b="1" smtClean="0"/>
              <a:t>1- “Nghệ sĩ ưu tú”: Ngân An</a:t>
            </a:r>
          </a:p>
          <a:p>
            <a:r>
              <a:rPr lang="vi-VN" b="1" smtClean="0"/>
              <a:t>2- “Danh hài”: Ngọc Hải</a:t>
            </a:r>
            <a:endParaRPr lang="vi-V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trục như con chó thui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mắt, chín mũi, chín đuôi, chín đầu.</a:t>
            </a:r>
          </a:p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con gì?)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cây cùng có một tên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xòe mặt nước, cây trên chiến trường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này bảo vệ quê hương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kia hoa nở soi gương mặt hồ.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Là cây gì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614364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xanh/ Chim hòa bình tung cánh.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07220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 một bầu trời / Ánh cờ sao lấp lánh.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14364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 /Thơm hương lúa bay quanh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072206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vàng ngân tiếng hát / Trong ánh nắng bình minh.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07220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xanh/ Bao la tình đất nước.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72462" y="5786454"/>
            <a:ext cx="1071538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285720" y="614364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 hào quang lung linh/ Trên sông núi quang vinh.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07220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 trời xa vẫy gọi / Xôn xao niềm mơ ước.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78645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 đường em bước/ Dưới sao bay đẹp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bóng cờ.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607220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em di trong tuoi x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857232"/>
            <a:ext cx="8067703" cy="48577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1736" y="9847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ĐI TRONG TƯƠI XANH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3438" y="34419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và lời: Vũ Thanh</a:t>
            </a:r>
            <a:endParaRPr lang="vi-VN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8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9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8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2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300"/>
                            </p:stCondLst>
                            <p:childTnLst>
                              <p:par>
                                <p:cTn id="7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4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7" grpId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nhau thanh lẫn âm, vần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8501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Em đi trong tươi xanh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(Nhạc và lời: Vũ Thanh)</a:t>
            </a:r>
          </a:p>
          <a:p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 chim hòa bình tung cánh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Mênh mang một bầu trời ánh cờ sao lấp lánh.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xanh, thơm hương lúa bay quanh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Rừng vàng ngân tiếng hát trong ánh nắng bình minh.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xanh, bao la tình đất nước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Từng hào quang lung linh trên sông núi quang vinh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Bầu trời xa vẫy gọi, xôn xao niềm mơ ước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Thênh thang đường em bước, dưới sao bay đẹp bóng cờ…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 lánh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682" y="228358"/>
            <a:ext cx="8572560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các từ ghép, từ láy là các từ đồng nghĩa với nhau trong lời bài hát.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872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43174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Ông ngồi câu cá.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Đoạn văn này có 5 câu.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16" y="770628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520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Ông ngồi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cá.</a:t>
            </a:r>
          </a:p>
          <a:p>
            <a:pPr marL="514350" indent="-514350">
              <a:buAutoNum type="alphaLcParenR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Đoạn văn này có 5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2- Dòng nào nêu đúng nghĩa của mỗi từ câu ở bài tập 1?</a:t>
            </a:r>
          </a:p>
          <a:p>
            <a:endParaRPr lang="vi-V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Dòng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nào dưới đây nêu đúng nghĩa của mỗi từ câu ở bài tập 1?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Bắt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cá, tôm, … bằng móc sắt nhỏ ( 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 có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mồi) buộc ở đầu một sợi dây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762" y="149452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/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821</Words>
  <Application>Microsoft Office PowerPoint</Application>
  <PresentationFormat>On-screen Show (4:3)</PresentationFormat>
  <Paragraphs>189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102</cp:revision>
  <dcterms:created xsi:type="dcterms:W3CDTF">2015-10-06T05:01:44Z</dcterms:created>
  <dcterms:modified xsi:type="dcterms:W3CDTF">2015-10-08T14:53:42Z</dcterms:modified>
</cp:coreProperties>
</file>