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2" r:id="rId2"/>
    <p:sldId id="272" r:id="rId3"/>
    <p:sldId id="284" r:id="rId4"/>
    <p:sldId id="273" r:id="rId5"/>
    <p:sldId id="285" r:id="rId6"/>
    <p:sldId id="286" r:id="rId7"/>
  </p:sldIdLst>
  <p:sldSz cx="9144000" cy="5143500" type="screen16x9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>
        <p:scale>
          <a:sx n="80" d="100"/>
          <a:sy n="80" d="100"/>
        </p:scale>
        <p:origin x="-186" y="-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B65F2-0456-433B-AB12-14DEAE4178BF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E276F-6B4E-4DDB-9AEC-8FD7C689CA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4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E276F-6B4E-4DDB-9AEC-8FD7C689CA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2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E276F-6B4E-4DDB-9AEC-8FD7C689CA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82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294DAD-9379-4B20-B812-BFB27A9E5C7B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b="0" i="0" u="none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0" i="0" u="none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7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lumen-pflanzen08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00500"/>
            <a:ext cx="274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32766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956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05054" flipH="1">
            <a:off x="6391275" y="2428875"/>
            <a:ext cx="205740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86100"/>
            <a:ext cx="3124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WordArt 8"/>
          <p:cNvSpPr>
            <a:spLocks noChangeArrowheads="1" noChangeShapeType="1" noTextEdit="1"/>
          </p:cNvSpPr>
          <p:nvPr/>
        </p:nvSpPr>
        <p:spPr bwMode="auto">
          <a:xfrm>
            <a:off x="2209800" y="1117998"/>
            <a:ext cx="4895850" cy="113466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6000" b="1" kern="10" spc="-60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C6C95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MÔN : TOÁN </a:t>
            </a:r>
          </a:p>
        </p:txBody>
      </p:sp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>
            <a:off x="1371600" y="2538413"/>
            <a:ext cx="7086600" cy="1064419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60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60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60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0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chung</a:t>
            </a:r>
            <a:endParaRPr lang="en-US" sz="60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1" name="Text Box 12"/>
          <p:cNvSpPr txBox="1">
            <a:spLocks noChangeArrowheads="1"/>
          </p:cNvSpPr>
          <p:nvPr/>
        </p:nvSpPr>
        <p:spPr bwMode="auto">
          <a:xfrm>
            <a:off x="1981200" y="171450"/>
            <a:ext cx="609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AF0D24"/>
                </a:solidFill>
              </a:rPr>
              <a:t>TRƯỜNG TIỂU HỌC NGỌC LÂM</a:t>
            </a:r>
          </a:p>
        </p:txBody>
      </p:sp>
    </p:spTree>
    <p:extLst>
      <p:ext uri="{BB962C8B-B14F-4D97-AF65-F5344CB8AC3E}">
        <p14:creationId xmlns:p14="http://schemas.microsoft.com/office/powerpoint/2010/main" val="155322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855224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1: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thích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hợp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ô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trống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50" y="0"/>
            <a:ext cx="9004300" cy="51435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10" name="Picture 22" descr="WhitecornerFlow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0538"/>
            <a:ext cx="692596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2" y="0"/>
            <a:ext cx="990599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85900" y="261923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83868" y="261923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5900" y="3015941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8500" y="3015941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0300" y="301928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416748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3412469"/>
            <a:ext cx="82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5829300"/>
            <a:ext cx="8232998" cy="2971800"/>
          </a:xfrm>
        </p:spPr>
        <p:txBody>
          <a:bodyPr/>
          <a:lstStyle/>
          <a:p>
            <a:r>
              <a:rPr lang="en-US" dirty="0" smtClean="0"/>
              <a:t>`</a:t>
            </a:r>
            <a:endParaRPr lang="vi-VN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1402421"/>
            <a:ext cx="8308975" cy="2931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3657600" y="278734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416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0" y="2787341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15100" y="279068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48600" y="2787341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1000" y="3131208"/>
            <a:ext cx="3276600" cy="459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57600" y="318739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502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386862" y="3474108"/>
            <a:ext cx="3276600" cy="459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5900" y="3530291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591300" y="3530291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772400" y="353363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81000" y="3874158"/>
            <a:ext cx="3276600" cy="459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63462" y="3930341"/>
            <a:ext cx="128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940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1348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" y="1028700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CC"/>
                </a:solidFill>
              </a:rPr>
              <a:t>Bài</a:t>
            </a:r>
            <a:r>
              <a:rPr lang="en-US" sz="2800" u="sng" dirty="0">
                <a:solidFill>
                  <a:srgbClr val="0000CC"/>
                </a:solidFill>
              </a:rPr>
              <a:t> </a:t>
            </a:r>
            <a:r>
              <a:rPr lang="en-US" sz="2800" u="sng" dirty="0" smtClean="0">
                <a:solidFill>
                  <a:srgbClr val="0000CC"/>
                </a:solidFill>
              </a:rPr>
              <a:t>2</a:t>
            </a:r>
            <a:r>
              <a:rPr lang="en-US" sz="2400" dirty="0" smtClean="0">
                <a:solidFill>
                  <a:srgbClr val="0000CC"/>
                </a:solidFill>
              </a:rPr>
              <a:t> </a:t>
            </a:r>
            <a:r>
              <a:rPr lang="en-US" sz="2400" dirty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Số</a:t>
            </a:r>
            <a:r>
              <a:rPr lang="en-US" sz="2800" dirty="0" smtClean="0">
                <a:solidFill>
                  <a:srgbClr val="0000CC"/>
                </a:solidFill>
              </a:rPr>
              <a:t>?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33400" y="1543050"/>
            <a:ext cx="274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/>
              <a:t>Mẫu</a:t>
            </a:r>
            <a:r>
              <a:rPr lang="en-US" sz="2800" dirty="0"/>
              <a:t> :</a:t>
            </a:r>
            <a:r>
              <a:rPr lang="en-US" dirty="0"/>
              <a:t> </a:t>
            </a: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2438400" y="3257550"/>
            <a:ext cx="9144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/>
              <a:t>298</a:t>
            </a:r>
            <a:endParaRPr lang="en-US" sz="2800" dirty="0"/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2438400" y="4114800"/>
            <a:ext cx="9144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/>
              <a:t>998</a:t>
            </a:r>
            <a:endParaRPr lang="en-US" sz="2800" dirty="0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5181600" y="4114800"/>
            <a:ext cx="914400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5181600" y="3257550"/>
            <a:ext cx="914400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3352800" y="44577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3352800" y="360045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6096000" y="35433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6096000" y="440055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7924800" y="3200400"/>
            <a:ext cx="914400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7924800" y="4114800"/>
            <a:ext cx="914400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334000" y="331470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3300"/>
                </a:solidFill>
              </a:rPr>
              <a:t>299</a:t>
            </a:r>
            <a:endParaRPr lang="en-US" sz="2800" dirty="0">
              <a:solidFill>
                <a:srgbClr val="FF3300"/>
              </a:solidFill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8001000" y="3314700"/>
            <a:ext cx="914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3300"/>
                </a:solidFill>
              </a:rPr>
              <a:t>300</a:t>
            </a:r>
            <a:endParaRPr lang="en-US" sz="2800" dirty="0">
              <a:solidFill>
                <a:srgbClr val="FF3300"/>
              </a:solidFill>
            </a:endParaRP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5334000" y="4182666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3300"/>
                </a:solidFill>
              </a:rPr>
              <a:t>999</a:t>
            </a:r>
            <a:endParaRPr lang="en-US" sz="2800" dirty="0">
              <a:solidFill>
                <a:srgbClr val="FF3300"/>
              </a:solidFill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7924800" y="4182666"/>
            <a:ext cx="99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3300"/>
                </a:solidFill>
              </a:rPr>
              <a:t>1000</a:t>
            </a:r>
            <a:endParaRPr lang="en-US" sz="2800" dirty="0">
              <a:solidFill>
                <a:srgbClr val="FF3300"/>
              </a:solidFill>
            </a:endParaRPr>
          </a:p>
        </p:txBody>
      </p: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4953000" y="1485900"/>
            <a:ext cx="914400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3124200" y="1828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3"/>
          <p:cNvSpPr>
            <a:spLocks noChangeShapeType="1"/>
          </p:cNvSpPr>
          <p:nvPr/>
        </p:nvSpPr>
        <p:spPr bwMode="auto">
          <a:xfrm>
            <a:off x="5867400" y="177165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25"/>
          <p:cNvSpPr>
            <a:spLocks noChangeArrowheads="1"/>
          </p:cNvSpPr>
          <p:nvPr/>
        </p:nvSpPr>
        <p:spPr bwMode="auto">
          <a:xfrm>
            <a:off x="7696200" y="1428750"/>
            <a:ext cx="914400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grpSp>
        <p:nvGrpSpPr>
          <p:cNvPr id="2" name="Group 1"/>
          <p:cNvGrpSpPr/>
          <p:nvPr/>
        </p:nvGrpSpPr>
        <p:grpSpPr>
          <a:xfrm>
            <a:off x="2209800" y="1571138"/>
            <a:ext cx="6477000" cy="685800"/>
            <a:chOff x="2209800" y="2053286"/>
            <a:chExt cx="6477000" cy="914400"/>
          </a:xfrm>
        </p:grpSpPr>
        <p:sp>
          <p:nvSpPr>
            <p:cNvPr id="38" name="Oval 12"/>
            <p:cNvSpPr>
              <a:spLocks noChangeArrowheads="1"/>
            </p:cNvSpPr>
            <p:nvPr/>
          </p:nvSpPr>
          <p:spPr bwMode="auto">
            <a:xfrm>
              <a:off x="2209800" y="2053286"/>
              <a:ext cx="914400" cy="914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dirty="0" smtClean="0"/>
                <a:t>389</a:t>
              </a:r>
              <a:endParaRPr lang="en-US" sz="2800" dirty="0"/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5105400" y="2129486"/>
              <a:ext cx="762000" cy="697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 smtClean="0"/>
                <a:t>390</a:t>
              </a:r>
              <a:endParaRPr lang="en-US" sz="2800" dirty="0"/>
            </a:p>
          </p:txBody>
        </p:sp>
        <p:sp>
          <p:nvSpPr>
            <p:cNvPr id="46" name="Text Box 34"/>
            <p:cNvSpPr txBox="1">
              <a:spLocks noChangeArrowheads="1"/>
            </p:cNvSpPr>
            <p:nvPr/>
          </p:nvSpPr>
          <p:spPr bwMode="auto">
            <a:xfrm>
              <a:off x="7696200" y="2129486"/>
              <a:ext cx="990600" cy="697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 smtClean="0"/>
                <a:t>391</a:t>
              </a:r>
              <a:endParaRPr lang="en-US" sz="2800" dirty="0"/>
            </a:p>
          </p:txBody>
        </p:sp>
      </p:grp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2209800" y="2400300"/>
            <a:ext cx="9144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/>
              <a:t>899</a:t>
            </a:r>
            <a:endParaRPr lang="en-US" sz="2800" dirty="0"/>
          </a:p>
        </p:txBody>
      </p:sp>
      <p:sp>
        <p:nvSpPr>
          <p:cNvPr id="48" name="Rectangle 15"/>
          <p:cNvSpPr>
            <a:spLocks noChangeArrowheads="1"/>
          </p:cNvSpPr>
          <p:nvPr/>
        </p:nvSpPr>
        <p:spPr bwMode="auto">
          <a:xfrm>
            <a:off x="4953000" y="2400300"/>
            <a:ext cx="914400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3124200" y="2743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5867400" y="268605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25"/>
          <p:cNvSpPr>
            <a:spLocks noChangeArrowheads="1"/>
          </p:cNvSpPr>
          <p:nvPr/>
        </p:nvSpPr>
        <p:spPr bwMode="auto">
          <a:xfrm>
            <a:off x="7696200" y="2343150"/>
            <a:ext cx="914400" cy="571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800"/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5105400" y="2457450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3300"/>
                </a:solidFill>
              </a:rPr>
              <a:t>900</a:t>
            </a:r>
            <a:endParaRPr lang="en-US" sz="2800" dirty="0">
              <a:solidFill>
                <a:srgbClr val="FF3300"/>
              </a:solidFill>
            </a:endParaRPr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7848600" y="2457450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3300"/>
                </a:solidFill>
              </a:rPr>
              <a:t>901</a:t>
            </a:r>
            <a:endParaRPr lang="en-US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73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500"/>
                            </p:stCondLst>
                            <p:childTnLst>
                              <p:par>
                                <p:cTn id="10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32" grpId="0" animBg="1"/>
      <p:bldP spid="5133" grpId="0" animBg="1"/>
      <p:bldP spid="5134" grpId="0" animBg="1"/>
      <p:bldP spid="5135" grpId="0" animBg="1"/>
      <p:bldP spid="5140" grpId="0" animBg="1"/>
      <p:bldP spid="5141" grpId="0" animBg="1"/>
      <p:bldP spid="5143" grpId="0" animBg="1"/>
      <p:bldP spid="5144" grpId="0" animBg="1"/>
      <p:bldP spid="5145" grpId="0" animBg="1"/>
      <p:bldP spid="5146" grpId="0" animBg="1"/>
      <p:bldP spid="5154" grpId="0"/>
      <p:bldP spid="5155" grpId="0"/>
      <p:bldP spid="39" grpId="0" animBg="1"/>
      <p:bldP spid="41" grpId="0" animBg="1"/>
      <p:bldP spid="42" grpId="0" animBg="1"/>
      <p:bldP spid="43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1" y="1286902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endParaRPr lang="en-US" sz="3600" u="sng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2047354"/>
            <a:ext cx="2819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875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785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697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699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99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701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9850" y="0"/>
            <a:ext cx="9004300" cy="51435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0538"/>
            <a:ext cx="692596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2" descr="WhitecornerFlow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2" y="0"/>
            <a:ext cx="990599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2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4171950"/>
            <a:ext cx="10668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2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171950"/>
            <a:ext cx="14478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4222304" y="2047354"/>
            <a:ext cx="50740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321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298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900 + 90 + 8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1000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            732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700 + 30 + 2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963334"/>
              </p:ext>
            </p:extLst>
          </p:nvPr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Equation" r:id="rId6" imgW="114120" imgH="177480" progId="">
                  <p:embed/>
                </p:oleObj>
              </mc:Choice>
              <mc:Fallback>
                <p:oleObj name="Equation" r:id="rId6" imgW="114120" imgH="177480" progId="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504342"/>
              </p:ext>
            </p:extLst>
          </p:nvPr>
        </p:nvGraphicFramePr>
        <p:xfrm>
          <a:off x="4514850" y="2503885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8" imgW="114120" imgH="177480" progId="">
                  <p:embed/>
                </p:oleObj>
              </mc:Choice>
              <mc:Fallback>
                <p:oleObj name="Equation" r:id="rId8" imgW="114120" imgH="177480" progId="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503885"/>
                        <a:ext cx="114300" cy="13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04800" y="1991916"/>
            <a:ext cx="381000" cy="138499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charset="0"/>
              </a:rPr>
              <a:t>&lt;&gt;=</a:t>
            </a:r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712788" y="240030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en-US" sz="2400" dirty="0">
                <a:latin typeface="Arial" charset="0"/>
              </a:rPr>
              <a:t>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81200" y="205843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1200" y="244417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290137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0800" y="204421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00800" y="244417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00800" y="290137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602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1102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endParaRPr lang="en-US" sz="3600" dirty="0">
              <a:solidFill>
                <a:srgbClr val="7030A0"/>
              </a:solidFill>
            </a:endParaRPr>
          </a:p>
        </p:txBody>
      </p:sp>
      <p:pic>
        <p:nvPicPr>
          <p:cNvPr id="6146" name="Picture 2" descr="C:\Users\admin1\Downloads\IMG_20180415_2048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57300"/>
            <a:ext cx="8229600" cy="2742126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dmin1\Downloads\IMG_20180415_2058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763000" cy="274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5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61950"/>
            <a:ext cx="8534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:Giá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700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(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685800" y="3764399"/>
            <a:ext cx="792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225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 - &amp;quot;`&amp;quot;&quot;/&gt;&lt;property id=&quot;20307&quot; value=&quot;291&quot;/&gt;&lt;/object&gt;&lt;object type=&quot;3&quot; unique_id=&quot;10005&quot;&gt;&lt;property id=&quot;20148&quot; value=&quot;5&quot;/&gt;&lt;property id=&quot;20300&quot; value=&quot;Slide 2 - &amp;quot;`&amp;quot;&quot;/&gt;&lt;property id=&quot;20307&quot; value=&quot;272&quot;/&gt;&lt;/object&gt;&lt;object type=&quot;3&quot; unique_id=&quot;10006&quot;&gt;&lt;property id=&quot;20148&quot; value=&quot;5&quot;/&gt;&lt;property id=&quot;20300&quot; value=&quot;Slide 3&quot;/&gt;&lt;property id=&quot;20307&quot; value=&quot;284&quot;/&gt;&lt;/object&gt;&lt;object type=&quot;3&quot; unique_id=&quot;10007&quot;&gt;&lt;property id=&quot;20148&quot; value=&quot;5&quot;/&gt;&lt;property id=&quot;20300&quot; value=&quot;Slide 4&quot;/&gt;&lt;property id=&quot;20307&quot; value=&quot;273&quot;/&gt;&lt;/object&gt;&lt;object type=&quot;3&quot; unique_id=&quot;10008&quot;&gt;&lt;property id=&quot;20148&quot; value=&quot;5&quot;/&gt;&lt;property id=&quot;20300&quot; value=&quot;Slide 5&quot;/&gt;&lt;property id=&quot;20307&quot; value=&quot;285&quot;/&gt;&lt;/object&gt;&lt;object type=&quot;3&quot; unique_id=&quot;10009&quot;&gt;&lt;property id=&quot;20148&quot; value=&quot;5&quot;/&gt;&lt;property id=&quot;20300&quot; value=&quot;Slide 6&quot;/&gt;&lt;property id=&quot;20307&quot; value=&quot;286&quot;/&gt;&lt;/object&gt;&lt;object type=&quot;3&quot; unique_id=&quot;10010&quot;&gt;&lt;property id=&quot;20148&quot; value=&quot;5&quot;/&gt;&lt;property id=&quot;20300&quot; value=&quot;Slide 7&quot;/&gt;&lt;property id=&quot;20307&quot; value=&quot;287&quot;/&gt;&lt;/object&gt;&lt;/object&gt;&lt;object type=&quot;8&quot; unique_id=&quot;10020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562</TotalTime>
  <Words>162</Words>
  <Application>Microsoft Office PowerPoint</Application>
  <PresentationFormat>On-screen Show (16:9)</PresentationFormat>
  <Paragraphs>50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Executive</vt:lpstr>
      <vt:lpstr>Equation</vt:lpstr>
      <vt:lpstr>PowerPoint Presentation</vt:lpstr>
      <vt:lpstr>`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MSTTPC1</cp:lastModifiedBy>
  <cp:revision>95</cp:revision>
  <dcterms:created xsi:type="dcterms:W3CDTF">2016-03-14T13:53:49Z</dcterms:created>
  <dcterms:modified xsi:type="dcterms:W3CDTF">2020-06-16T03:33:13Z</dcterms:modified>
</cp:coreProperties>
</file>