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4" r:id="rId2"/>
    <p:sldId id="257" r:id="rId3"/>
    <p:sldId id="344" r:id="rId4"/>
    <p:sldId id="374" r:id="rId5"/>
    <p:sldId id="375" r:id="rId6"/>
    <p:sldId id="345" r:id="rId7"/>
    <p:sldId id="377" r:id="rId8"/>
    <p:sldId id="262" r:id="rId9"/>
    <p:sldId id="349" r:id="rId10"/>
    <p:sldId id="350" r:id="rId11"/>
    <p:sldId id="351" r:id="rId12"/>
    <p:sldId id="366" r:id="rId13"/>
    <p:sldId id="356" r:id="rId14"/>
    <p:sldId id="367" r:id="rId15"/>
    <p:sldId id="378" r:id="rId16"/>
    <p:sldId id="358" r:id="rId17"/>
    <p:sldId id="369" r:id="rId18"/>
    <p:sldId id="3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3300"/>
    <a:srgbClr val="FF66FF"/>
    <a:srgbClr val="FFFF00"/>
    <a:srgbClr val="CCFF33"/>
    <a:srgbClr val="CC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90" autoAdjust="0"/>
  </p:normalViewPr>
  <p:slideViewPr>
    <p:cSldViewPr>
      <p:cViewPr varScale="1">
        <p:scale>
          <a:sx n="66" d="100"/>
          <a:sy n="66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D36B17FB-09B7-4C4C-A6D1-6982D0D636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0B44DAAF-83CB-4A12-94A6-B7FB9DE7B2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80466BB3-CCC7-4BAF-A0AA-4DC993BEF1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="" xmlns:a16="http://schemas.microsoft.com/office/drawing/2014/main" id="{83208AAE-EC4F-4569-A862-E4602D4951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="" xmlns:a16="http://schemas.microsoft.com/office/drawing/2014/main" id="{8D6F384C-9CD3-4B30-9DA9-43983D41B8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>
            <a:extLst>
              <a:ext uri="{FF2B5EF4-FFF2-40B4-BE49-F238E27FC236}">
                <a16:creationId xmlns="" xmlns:a16="http://schemas.microsoft.com/office/drawing/2014/main" id="{C788C7B6-3C6F-4ADD-A7FE-6249055B0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4B0EA2-F84A-4A24-9D0E-A6EC0701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3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0D9F1F0-BD97-4848-90E5-377E7525B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035DC30-7660-4725-9A12-B1571BBB1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F612664-76A7-4413-A441-FB1333457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2F59-35A4-43F2-A5EA-5AC294830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AC495E5-1920-4B9B-9990-F10C51963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EBC5EE3-7A2C-45D1-8C98-C6DDD446E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67BC85-95BA-42E8-A59E-105BA0FFA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4E93-C86C-4CA8-B422-C3CC36C07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4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804B087-B9D0-4362-A7A7-770EDE72E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7DCD433-70E6-4807-9C29-97FA20335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5727E3D-FE85-4F9B-BB99-F9A5B7877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EB5D-7555-4A0A-A880-FE86E0CD8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A8F8B14-153A-4B0F-8143-5FABB704D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1AC8ABB-55EB-490C-ABBD-7E0EF50A9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5C89966-40F5-45F7-8D0C-924BF7B67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1718-3CB2-4649-AD4D-B1FBFABD3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4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A1EFAA8-C7D3-4A12-918D-F9A43229F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6B291FB-7496-47FF-8616-768B4B903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9D3CC48-468C-4927-A079-515C9D1BB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13AA-1CF4-4975-A12E-9B6BADB7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DC47B1A-5F8B-4D34-8F3C-E04CAFBBF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A616631-CF38-4405-9719-C4DD24AA4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7C73CCA-4F44-4CE5-942C-3934FA0A6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F194-06FA-4FAC-B274-6D6EA4799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BEF50E-228A-4923-8152-3BCBC3A7C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A2AA7F-D4BC-4F8B-A10C-C2A1C39D3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29F8C1-3A75-4680-83AC-B36CA9C7F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3FF2-2DF5-41DA-A3BB-E39E85D9C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9D07479-9A8A-414C-919E-1C445A877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48E2B8A-4BA5-4956-8FAF-ED9E2D3FA0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3A2A848-1BC9-4A83-98A7-846E22426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222F-7736-46E9-9E3A-88AE7BEC9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DC807B4-00C3-478E-9CAC-0D894350D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A9742AB-0D54-42B8-84F4-B9C257E92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E2A1BF4-EADE-4885-9C71-F0E7CFDD6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1E53-FFA5-40D4-9944-0A15F124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77BFE6F-E7AD-4CF7-96F2-8DBE92CD2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6313FF6-6CAC-44ED-8EA0-00B9E504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A2BB172-FF7A-4EF2-9DB0-5CF6E2313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C561-1DC8-4BD0-BA4B-C46438B74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2545016-FD89-4A03-B311-85757D10F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BD2E044-B5F2-4751-A76B-B52CF9035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9309045-709F-4628-9FFA-46CA26FD6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7E8A-1B8D-444E-9A8D-D8402799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8CDCC0-02A2-4F4C-BA2E-E5027097B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22F6CB-0BCF-4655-A993-92C4BAF5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EE04DD-5FD4-4C9F-9A5B-135D0D57D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4CC2-0CCF-4AA5-A972-22F7C755B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82F5C44-DCEF-43AC-A95E-FADB2F6E2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E848463-3808-474C-B6E2-599CCBF27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5844E43-62E4-47EA-A8FA-99B8FD42B8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8B4B4E2-51CC-45CD-94BF-81CBE1AE0E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F3D8D55-67F5-425F-88F1-2C8FEC45A0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C0861E1-8A46-4DFA-9CA4-5B7ECA86B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ngauhungpho.com/home/wp-content/uploads/2010/07/image0019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SFyXZvw5tsZLZOZYKGafaAyb1Atx8o4TjSxGMAKXRb7myXM4pT7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603" y="1"/>
            <a:ext cx="9154356" cy="6857999"/>
            <a:chOff x="-2603" y="1"/>
            <a:chExt cx="9154356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20"/>
            <a:stretch/>
          </p:blipFill>
          <p:spPr>
            <a:xfrm>
              <a:off x="-2603" y="3016181"/>
              <a:ext cx="9144000" cy="38418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20" b="54845"/>
            <a:stretch/>
          </p:blipFill>
          <p:spPr>
            <a:xfrm>
              <a:off x="7753" y="1"/>
              <a:ext cx="9144000" cy="301618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753" y="0"/>
            <a:ext cx="9133644" cy="6858000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800708"/>
            <a:ext cx="7560840" cy="62958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97038"/>
              </a:avLst>
            </a:prstTxWarp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mừng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bạn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sinh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thân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mến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36" y="19168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 ĐỌC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="" xmlns:a16="http://schemas.microsoft.com/office/drawing/2014/main" id="{C331535F-A7EC-47AC-9DC5-C798A93EE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AutoShape 2">
            <a:extLst>
              <a:ext uri="{FF2B5EF4-FFF2-40B4-BE49-F238E27FC236}">
                <a16:creationId xmlns="" xmlns:a16="http://schemas.microsoft.com/office/drawing/2014/main" id="{C0D52F80-8A9B-4C50-A91F-A38E051E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2400"/>
            <a:ext cx="8991600" cy="2362200"/>
          </a:xfrm>
          <a:prstGeom prst="wedgeEllipseCallout">
            <a:avLst>
              <a:gd name="adj1" fmla="val -6181"/>
              <a:gd name="adj2" fmla="val 1412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 cháy được miêu tả như thế nào?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="" xmlns:a16="http://schemas.microsoft.com/office/drawing/2014/main" id="{55510038-C38D-49E2-8912-220EDAF3C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14600"/>
            <a:ext cx="89916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Trả lời: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Ngôi nhà bốc lửa phừng phừng, tiếng kêu cứu thảm thiết, khung cửa ập xuống, khói bụi mù mịt...</a:t>
            </a:r>
            <a:endParaRPr lang="en-US" altLang="en-US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 autoUpdateAnimBg="0"/>
      <p:bldP spid="12390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hay nha 1">
            <a:extLst>
              <a:ext uri="{FF2B5EF4-FFF2-40B4-BE49-F238E27FC236}">
                <a16:creationId xmlns="" xmlns:a16="http://schemas.microsoft.com/office/drawing/2014/main" id="{65665491-D3E2-4620-916F-268FFBAA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688"/>
            <a:ext cx="11658600" cy="91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 descr="chay nha 5">
            <a:extLst>
              <a:ext uri="{FF2B5EF4-FFF2-40B4-BE49-F238E27FC236}">
                <a16:creationId xmlns="" xmlns:a16="http://schemas.microsoft.com/office/drawing/2014/main" id="{B034FAF9-798F-4B30-B503-EDBC29BE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11430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chay nha 3">
            <a:extLst>
              <a:ext uri="{FF2B5EF4-FFF2-40B4-BE49-F238E27FC236}">
                <a16:creationId xmlns="" xmlns:a16="http://schemas.microsoft.com/office/drawing/2014/main" id="{0377BC45-A3AE-4D53-99CC-DE21CE27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1658600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="" xmlns:a16="http://schemas.microsoft.com/office/drawing/2014/main" id="{3A34F1AC-F50B-42FD-90A4-F5979EA68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0238" y="365125"/>
            <a:ext cx="7675562" cy="777875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2: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3810001" cy="1057275"/>
          </a:xfrm>
        </p:spPr>
        <p:txBody>
          <a:bodyPr/>
          <a:lstStyle/>
          <a:p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ai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?</a:t>
            </a:r>
            <a:endParaRPr lang="en-US" sz="32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191000" y="1600200"/>
            <a:ext cx="4953000" cy="904875"/>
          </a:xfrm>
        </p:spPr>
        <p:txBody>
          <a:bodyPr/>
          <a:lstStyle/>
          <a:p>
            <a:pPr lvl="0"/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biệt</a:t>
            </a:r>
            <a:r>
              <a:rPr lang="en-US" sz="3200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?</a:t>
            </a:r>
            <a:endParaRPr lang="en-US" sz="32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962400" y="2590800"/>
            <a:ext cx="5181600" cy="3886200"/>
          </a:xfrm>
        </p:spPr>
        <p:txBody>
          <a:bodyPr/>
          <a:lstStyle/>
          <a:p>
            <a:pPr marL="0" lvl="0" indent="0" eaLnBrk="1" hangingPunct="1">
              <a:buNone/>
            </a:pPr>
            <a:r>
              <a:rPr lang="en-US" dirty="0">
                <a:latin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binh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</a:p>
          <a:p>
            <a:pPr marL="0" lvl="0" indent="0" eaLnBrk="1" hangingPunct="1">
              <a:buNone/>
            </a:pPr>
            <a:r>
              <a:rPr lang="en-US" dirty="0" err="1">
                <a:latin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buNone/>
            </a:pPr>
            <a:r>
              <a:rPr lang="en-US" dirty="0" err="1">
                <a:latin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giò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dũng</a:t>
            </a:r>
            <a:endParaRPr lang="en-US" dirty="0">
              <a:latin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xông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buNone/>
            </a:pPr>
            <a:r>
              <a:rPr lang="en-US" dirty="0" err="1">
                <a:latin typeface="Times New Roman" panose="02020603050405020304" pitchFamily="18" charset="0"/>
              </a:rPr>
              <a:t>đám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cháy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buNone/>
            </a:pPr>
            <a:endParaRPr lang="en-US" b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2590800"/>
            <a:ext cx="3255962" cy="3514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dũng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giò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09_6">
            <a:extLst>
              <a:ext uri="{FF2B5EF4-FFF2-40B4-BE49-F238E27FC236}">
                <a16:creationId xmlns="" xmlns:a16="http://schemas.microsoft.com/office/drawing/2014/main" id="{73A3ED7C-21FB-481A-88B7-B948FFD8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B1">
            <a:extLst>
              <a:ext uri="{FF2B5EF4-FFF2-40B4-BE49-F238E27FC236}">
                <a16:creationId xmlns="" xmlns:a16="http://schemas.microsoft.com/office/drawing/2014/main" id="{40D09F7E-4191-4440-897A-8D33130D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 descr="2009_6">
            <a:extLst>
              <a:ext uri="{FF2B5EF4-FFF2-40B4-BE49-F238E27FC236}">
                <a16:creationId xmlns="" xmlns:a16="http://schemas.microsoft.com/office/drawing/2014/main" id="{8C2D7F8B-E1AF-469D-892E-5C4BEA06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B1">
            <a:extLst>
              <a:ext uri="{FF2B5EF4-FFF2-40B4-BE49-F238E27FC236}">
                <a16:creationId xmlns="" xmlns:a16="http://schemas.microsoft.com/office/drawing/2014/main" id="{BE1CCDC6-BE1B-4947-89FB-92940EF21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="" xmlns:a16="http://schemas.microsoft.com/office/drawing/2014/main" id="{C866C0BC-F142-465E-BB63-F9C9DC8E3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="" xmlns:a16="http://schemas.microsoft.com/office/drawing/2014/main" id="{3334205A-60AC-4CBF-8509-48CB8F8B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26629" name="WordArt 4">
            <a:extLst>
              <a:ext uri="{FF2B5EF4-FFF2-40B4-BE49-F238E27FC236}">
                <a16:creationId xmlns="" xmlns:a16="http://schemas.microsoft.com/office/drawing/2014/main" id="{FB7CCEB2-9DB0-4BCD-A31D-776490EFD8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61722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rao đêm</a:t>
            </a:r>
          </a:p>
        </p:txBody>
      </p:sp>
      <p:pic>
        <p:nvPicPr>
          <p:cNvPr id="26630" name="Picture 6" descr="WhitecornerFlower">
            <a:extLst>
              <a:ext uri="{FF2B5EF4-FFF2-40B4-BE49-F238E27FC236}">
                <a16:creationId xmlns="" xmlns:a16="http://schemas.microsoft.com/office/drawing/2014/main" id="{1A97FB3C-610E-4C28-93A6-BBB2C3DB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4" name="Rectangle 8">
            <a:extLst>
              <a:ext uri="{FF2B5EF4-FFF2-40B4-BE49-F238E27FC236}">
                <a16:creationId xmlns="" xmlns:a16="http://schemas.microsoft.com/office/drawing/2014/main" id="{C1161195-2E9A-4DDB-872F-81173ABB1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3200"/>
            <a:ext cx="8991600" cy="2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: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Ca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ngợi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dũng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binh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6633" name="Picture 2" descr="BAR01">
            <a:extLst>
              <a:ext uri="{FF2B5EF4-FFF2-40B4-BE49-F238E27FC236}">
                <a16:creationId xmlns="" xmlns:a16="http://schemas.microsoft.com/office/drawing/2014/main" id="{D65AB49D-4856-4889-A11E-120D545D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59B2EF3C-C593-4E2D-9364-9AB25C846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vẫn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gầy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phóng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khỏi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thềm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rầm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sập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xuống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nấy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vì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bọc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khói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đứa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mày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nhẻm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khóc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tiếng.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đàn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mềm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“Ồ…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!”,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cầm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cứng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ngắc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nạn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="" xmlns:a16="http://schemas.microsoft.com/office/drawing/2014/main" id="{59B2EF3C-C593-4E2D-9364-9AB25C846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="" xmlns:a16="http://schemas.microsoft.com/office/drawing/2014/main" id="{7F61F6AE-61B9-4A05-8B4D-8544312A7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vi-VN" altLang="en-US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27652" name="WordArt 3">
            <a:extLst>
              <a:ext uri="{FF2B5EF4-FFF2-40B4-BE49-F238E27FC236}">
                <a16:creationId xmlns="" xmlns:a16="http://schemas.microsoft.com/office/drawing/2014/main" id="{49E68F75-BA4B-4461-A57F-841E232CA0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371600"/>
            <a:ext cx="77724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2" descr="BAR01">
            <a:extLst>
              <a:ext uri="{FF2B5EF4-FFF2-40B4-BE49-F238E27FC236}">
                <a16:creationId xmlns="" xmlns:a16="http://schemas.microsoft.com/office/drawing/2014/main" id="{CBA143B6-4F9D-4A14-A669-BC3B308C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BAR01">
            <a:extLst>
              <a:ext uri="{FF2B5EF4-FFF2-40B4-BE49-F238E27FC236}">
                <a16:creationId xmlns="" xmlns:a16="http://schemas.microsoft.com/office/drawing/2014/main" id="{0C2BA6A3-D7CD-49E4-8505-511B4C57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20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="" xmlns:a16="http://schemas.microsoft.com/office/drawing/2014/main" id="{7A5A1652-C9BD-4406-AFC3-584833AD9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3" name="Oval 9">
            <a:extLst>
              <a:ext uri="{FF2B5EF4-FFF2-40B4-BE49-F238E27FC236}">
                <a16:creationId xmlns="" xmlns:a16="http://schemas.microsoft.com/office/drawing/2014/main" id="{12C8A3C4-BBB7-4C7A-8A82-7AE0ED5C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429000" cy="3200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Mỗi công dân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cần có ý thức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giúp đỡ mọi người,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cứu người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khi gặp nạn.</a:t>
            </a:r>
          </a:p>
        </p:txBody>
      </p:sp>
      <p:sp>
        <p:nvSpPr>
          <p:cNvPr id="144394" name="Oval 10">
            <a:extLst>
              <a:ext uri="{FF2B5EF4-FFF2-40B4-BE49-F238E27FC236}">
                <a16:creationId xmlns="" xmlns:a16="http://schemas.microsoft.com/office/drawing/2014/main" id="{2804EE2F-47D6-46AB-A96A-D6FDEE661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657600"/>
            <a:ext cx="3429000" cy="3200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Gặp sự cố trên đường,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mỗi người dân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cần có trách nhiệm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giải quyết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giúp đỡ.</a:t>
            </a:r>
          </a:p>
        </p:txBody>
      </p:sp>
      <p:sp>
        <p:nvSpPr>
          <p:cNvPr id="144395" name="Oval 11">
            <a:extLst>
              <a:ext uri="{FF2B5EF4-FFF2-40B4-BE49-F238E27FC236}">
                <a16:creationId xmlns="" xmlns:a16="http://schemas.microsoft.com/office/drawing/2014/main" id="{5B7A72F5-BA99-4C0E-A57F-877978234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3429000" cy="3200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Giúp đỡ người khác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 khi hoạn nạn thì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 cuộc sống </a:t>
            </a:r>
          </a:p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sẽ tốt đẹp hơn.</a:t>
            </a:r>
          </a:p>
        </p:txBody>
      </p:sp>
      <p:sp>
        <p:nvSpPr>
          <p:cNvPr id="30727" name="AutoShape 12">
            <a:extLst>
              <a:ext uri="{FF2B5EF4-FFF2-40B4-BE49-F238E27FC236}">
                <a16:creationId xmlns="" xmlns:a16="http://schemas.microsoft.com/office/drawing/2014/main" id="{7987B630-3607-4820-B5E6-B787DDF3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0"/>
            <a:ext cx="4419600" cy="3124200"/>
          </a:xfrm>
          <a:prstGeom prst="cloudCallout">
            <a:avLst>
              <a:gd name="adj1" fmla="val -505"/>
              <a:gd name="adj2" fmla="val 67884"/>
            </a:avLst>
          </a:prstGeom>
          <a:noFill/>
          <a:ln w="57150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Câu chuyện gợi cho em suy nghĩ gì về trách nhiệm của mỗi người?</a:t>
            </a:r>
          </a:p>
        </p:txBody>
      </p:sp>
      <p:sp>
        <p:nvSpPr>
          <p:cNvPr id="144398" name="Line 14">
            <a:extLst>
              <a:ext uri="{FF2B5EF4-FFF2-40B4-BE49-F238E27FC236}">
                <a16:creationId xmlns="" xmlns:a16="http://schemas.microsoft.com/office/drawing/2014/main" id="{7C11314F-E92B-4737-91EF-5A43843453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28956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/>
      <p:bldP spid="144394" grpId="0" animBg="1"/>
      <p:bldP spid="1443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="" xmlns:a16="http://schemas.microsoft.com/office/drawing/2014/main" id="{C866C0BC-F142-465E-BB63-F9C9DC8E3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="" xmlns:a16="http://schemas.microsoft.com/office/drawing/2014/main" id="{3334205A-60AC-4CBF-8509-48CB8F8B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26629" name="WordArt 4">
            <a:extLst>
              <a:ext uri="{FF2B5EF4-FFF2-40B4-BE49-F238E27FC236}">
                <a16:creationId xmlns="" xmlns:a16="http://schemas.microsoft.com/office/drawing/2014/main" id="{FB7CCEB2-9DB0-4BCD-A31D-776490EFD8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61722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rao đêm</a:t>
            </a:r>
          </a:p>
        </p:txBody>
      </p:sp>
      <p:pic>
        <p:nvPicPr>
          <p:cNvPr id="26630" name="Picture 6" descr="WhitecornerFlower">
            <a:extLst>
              <a:ext uri="{FF2B5EF4-FFF2-40B4-BE49-F238E27FC236}">
                <a16:creationId xmlns="" xmlns:a16="http://schemas.microsoft.com/office/drawing/2014/main" id="{1A97FB3C-610E-4C28-93A6-BBB2C3DB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4" name="Rectangle 8">
            <a:extLst>
              <a:ext uri="{FF2B5EF4-FFF2-40B4-BE49-F238E27FC236}">
                <a16:creationId xmlns="" xmlns:a16="http://schemas.microsoft.com/office/drawing/2014/main" id="{C1161195-2E9A-4DDB-872F-81173ABB1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3200"/>
            <a:ext cx="8991600" cy="2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dung: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Ca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ngợi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dũng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binh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6633" name="Picture 2" descr="BAR01">
            <a:extLst>
              <a:ext uri="{FF2B5EF4-FFF2-40B4-BE49-F238E27FC236}">
                <a16:creationId xmlns="" xmlns:a16="http://schemas.microsoft.com/office/drawing/2014/main" id="{D65AB49D-4856-4889-A11E-120D545D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7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2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="" xmlns:a16="http://schemas.microsoft.com/office/drawing/2014/main" id="{E3F29CC1-6E49-41B7-B169-929C7E7A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4370BD-EF9C-41A8-92E1-A3789BB0FB8C}"/>
              </a:ext>
            </a:extLst>
          </p:cNvPr>
          <p:cNvSpPr/>
          <p:nvPr/>
        </p:nvSpPr>
        <p:spPr>
          <a:xfrm>
            <a:off x="2451133" y="381000"/>
            <a:ext cx="42417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KIỂM TRA BÀI CŨ</a:t>
            </a:r>
          </a:p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</a:rPr>
              <a:t>Trí dũng song toàn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FC672A0-6ACC-474D-A8F3-C681003AE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BC32982-89AB-4F14-AEBE-61C4E58D9F41}"/>
              </a:ext>
            </a:extLst>
          </p:cNvPr>
          <p:cNvSpPr/>
          <p:nvPr/>
        </p:nvSpPr>
        <p:spPr>
          <a:xfrm>
            <a:off x="304800" y="2114729"/>
            <a:ext cx="853440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Minh.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="" xmlns:a16="http://schemas.microsoft.com/office/drawing/2014/main" id="{EEAE2FA6-B3FF-4D5C-9E3C-A2356188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7529C14-9C0A-40B8-916A-4A74EEDEF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60834" t="12946" r="19166" b="5534"/>
          <a:stretch/>
        </p:blipFill>
        <p:spPr>
          <a:xfrm>
            <a:off x="2971800" y="0"/>
            <a:ext cx="2971800" cy="6810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imgb" descr="http://www.ngauhungpho.com/home/wp-content/uploads/2010/07/image00191.jpg">
            <a:extLst>
              <a:ext uri="{FF2B5EF4-FFF2-40B4-BE49-F238E27FC236}">
                <a16:creationId xmlns="" xmlns:a16="http://schemas.microsoft.com/office/drawing/2014/main" id="{5FCC268A-2279-4283-9F9A-D8F7F896CBC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imgb" descr="http://t2.gstatic.com/images?q=tbn:ANd9GcSFyXZvw5tsZLZOZYKGafaAyb1Atx8o4TjSxGMAKXRb7myXM4pT7Q">
            <a:extLst>
              <a:ext uri="{FF2B5EF4-FFF2-40B4-BE49-F238E27FC236}">
                <a16:creationId xmlns="" xmlns:a16="http://schemas.microsoft.com/office/drawing/2014/main" id="{4C3A4D81-ABC7-4682-BC91-CC7E42AB5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="" xmlns:a16="http://schemas.microsoft.com/office/drawing/2014/main" id="{A3466E44-19FF-4F57-AE40-9D55C0D30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>
            <a:extLst>
              <a:ext uri="{FF2B5EF4-FFF2-40B4-BE49-F238E27FC236}">
                <a16:creationId xmlns="" xmlns:a16="http://schemas.microsoft.com/office/drawing/2014/main" id="{FC841DCE-AAED-4D7B-8409-2151778D8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</a:rPr>
              <a:t>Hướng dẫn chia đoạn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="" xmlns:a16="http://schemas.microsoft.com/office/drawing/2014/main" id="{6EB551DF-0C7C-43DF-86F2-8C8D39A72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448800" cy="4495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:</a:t>
            </a:r>
          </a:p>
          <a:p>
            <a:pPr marL="0" indent="0" algn="ctr" eaLnBrk="1" hangingPunct="1">
              <a:buNone/>
            </a:pP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…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nghe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buồn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não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ruột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...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khói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bụi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mịt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mù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3: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…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gỗ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4040188" cy="685800"/>
          </a:xfrm>
        </p:spPr>
        <p:txBody>
          <a:bodyPr/>
          <a:lstStyle/>
          <a:p>
            <a:r>
              <a:rPr lang="en-US" altLang="en-US" sz="36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LUYỆN ĐỌC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5334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Tĩnh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mịch</a:t>
            </a:r>
            <a:endParaRPr lang="en-US" altLang="en-US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Buồn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não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ruột</a:t>
            </a:r>
            <a:endParaRPr lang="en-US" altLang="en-US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Khập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khiễng</a:t>
            </a:r>
            <a:endParaRPr lang="en-US" altLang="en-US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ập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xuống</a:t>
            </a:r>
            <a:endParaRPr lang="en-US" altLang="en-US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Đen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nhẻm</a:t>
            </a:r>
            <a:endParaRPr lang="en-US" altLang="en-US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ềm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nhũn</a:t>
            </a:r>
            <a:endParaRPr lang="en-US" altLang="en-US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hảng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thốt</a:t>
            </a:r>
            <a:endParaRPr lang="en-US" altLang="en-US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ấp</a:t>
            </a:r>
            <a:r>
              <a:rPr lang="en-US" altLang="en-US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giấy</a:t>
            </a:r>
            <a:endParaRPr lang="en-US" altLang="en-US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219201"/>
            <a:ext cx="4114800" cy="3001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>Té qụy</a:t>
            </a:r>
          </a:p>
          <a:p>
            <a:pPr marL="0" indent="0">
              <a:buFont typeface="Arial" charset="0"/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>Rầm</a:t>
            </a:r>
          </a:p>
          <a:p>
            <a:pPr marL="0" indent="0">
              <a:buFont typeface="Arial" charset="0"/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>Thất thần</a:t>
            </a:r>
          </a:p>
          <a:p>
            <a:pPr marL="0" indent="0">
              <a:buFont typeface="Arial" charset="0"/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>Thảng thốt</a:t>
            </a:r>
          </a:p>
          <a:p>
            <a:pPr marL="0" indent="0">
              <a:buFont typeface="Arial" charset="0"/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>Tung tích</a:t>
            </a:r>
          </a:p>
        </p:txBody>
      </p:sp>
    </p:spTree>
    <p:extLst>
      <p:ext uri="{BB962C8B-B14F-4D97-AF65-F5344CB8AC3E}">
        <p14:creationId xmlns:p14="http://schemas.microsoft.com/office/powerpoint/2010/main" val="356179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="" xmlns:a16="http://schemas.microsoft.com/office/drawing/2014/main" id="{B905B627-CBFF-44A9-A11B-3F62AA788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BORHZ170">
            <a:extLst>
              <a:ext uri="{FF2B5EF4-FFF2-40B4-BE49-F238E27FC236}">
                <a16:creationId xmlns="" xmlns:a16="http://schemas.microsoft.com/office/drawing/2014/main" id="{CFCBDB43-4A3F-43C4-B2C0-983AF201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8839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0">
            <a:extLst>
              <a:ext uri="{FF2B5EF4-FFF2-40B4-BE49-F238E27FC236}">
                <a16:creationId xmlns="" xmlns:a16="http://schemas.microsoft.com/office/drawing/2014/main" id="{E3CE1351-E6A2-4979-B8B6-52E13A81F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352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4341" name="Text Box 12">
            <a:extLst>
              <a:ext uri="{FF2B5EF4-FFF2-40B4-BE49-F238E27FC236}">
                <a16:creationId xmlns="" xmlns:a16="http://schemas.microsoft.com/office/drawing/2014/main" id="{0B4BAFA8-A284-4C64-82D6-03C5F27C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384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4342" name="WordArt 13">
            <a:extLst>
              <a:ext uri="{FF2B5EF4-FFF2-40B4-BE49-F238E27FC236}">
                <a16:creationId xmlns="" xmlns:a16="http://schemas.microsoft.com/office/drawing/2014/main" id="{E3ECD920-1293-4182-8A23-BEBA959D5B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019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="" xmlns:a16="http://schemas.microsoft.com/office/drawing/2014/main" id="{BB4BE820-1D0C-4E0F-8CBC-51C6464EB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AutoShape 2">
            <a:extLst>
              <a:ext uri="{FF2B5EF4-FFF2-40B4-BE49-F238E27FC236}">
                <a16:creationId xmlns="" xmlns:a16="http://schemas.microsoft.com/office/drawing/2014/main" id="{1CFA2099-5DC6-4221-8D59-E8AA73449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10600" cy="2667000"/>
          </a:xfrm>
          <a:prstGeom prst="wedgeEllipseCallout">
            <a:avLst>
              <a:gd name="adj1" fmla="val -8667"/>
              <a:gd name="adj2" fmla="val 4309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800" b="1">
                <a:solidFill>
                  <a:srgbClr val="6600CC"/>
                </a:solidFill>
                <a:latin typeface="Times New Roman" panose="02020603050405020304" pitchFamily="18" charset="0"/>
              </a:rPr>
              <a:t>1. Đám cháy xảy ra vào lúc nào?</a:t>
            </a:r>
            <a:r>
              <a:rPr lang="en-US" altLang="en-US" sz="3600" b="1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="" xmlns:a16="http://schemas.microsoft.com/office/drawing/2014/main" id="{57053CB8-43B8-469C-952D-AC5F0475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86200"/>
            <a:ext cx="89916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Trả lời: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latin typeface="Times New Roman" panose="02020603050405020304" pitchFamily="18" charset="0"/>
              </a:rPr>
              <a:t>Đám cháy xảy ra vào lúc nửa đêm.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="" xmlns:a16="http://schemas.microsoft.com/office/drawing/2014/main" id="{A0AA8908-21C4-4F50-9F03-C73B881D6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  <a:endParaRPr lang="en-GB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 autoUpdateAnimBg="0"/>
      <p:bldP spid="12288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528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chia đoạn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2:</vt:lpstr>
      <vt:lpstr>PowerPoint Presentation</vt:lpstr>
      <vt:lpstr>PowerPoint Presentation</vt:lpstr>
      <vt:lpstr>Luyện đọc diễn cảm</vt:lpstr>
      <vt:lpstr>PowerPoint Presentation</vt:lpstr>
      <vt:lpstr>PowerPoint Presentation</vt:lpstr>
      <vt:lpstr>PowerPoint Presentation</vt:lpstr>
    </vt:vector>
  </TitlesOfParts>
  <Company>PC giadinh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Hanh</dc:creator>
  <cp:lastModifiedBy>admin</cp:lastModifiedBy>
  <cp:revision>112</cp:revision>
  <dcterms:created xsi:type="dcterms:W3CDTF">2009-09-09T14:13:13Z</dcterms:created>
  <dcterms:modified xsi:type="dcterms:W3CDTF">2021-01-25T01:40:21Z</dcterms:modified>
</cp:coreProperties>
</file>