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57" r:id="rId3"/>
    <p:sldId id="261" r:id="rId4"/>
    <p:sldId id="293" r:id="rId5"/>
    <p:sldId id="268" r:id="rId6"/>
    <p:sldId id="300" r:id="rId7"/>
    <p:sldId id="301" r:id="rId8"/>
    <p:sldId id="294" r:id="rId9"/>
    <p:sldId id="276" r:id="rId10"/>
    <p:sldId id="299" r:id="rId11"/>
    <p:sldId id="278" r:id="rId12"/>
    <p:sldId id="275" r:id="rId13"/>
    <p:sldId id="280" r:id="rId14"/>
    <p:sldId id="297" r:id="rId15"/>
    <p:sldId id="291" r:id="rId16"/>
    <p:sldId id="298" r:id="rId17"/>
    <p:sldId id="283" r:id="rId18"/>
    <p:sldId id="287" r:id="rId19"/>
    <p:sldId id="284" r:id="rId20"/>
    <p:sldId id="288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2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31875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9025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38"/>
          <p:cNvSpPr>
            <a:spLocks noChangeArrowheads="1" noChangeShapeType="1" noTextEdit="1"/>
          </p:cNvSpPr>
          <p:nvPr/>
        </p:nvSpPr>
        <p:spPr bwMode="auto">
          <a:xfrm>
            <a:off x="2114550" y="764704"/>
            <a:ext cx="5625802" cy="6037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LÂM</a:t>
            </a:r>
            <a:r>
              <a:rPr lang="vi-VN" sz="2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121"/>
          <p:cNvSpPr>
            <a:spLocks noChangeArrowheads="1" noChangeShapeType="1" noTextEdit="1"/>
          </p:cNvSpPr>
          <p:nvPr/>
        </p:nvSpPr>
        <p:spPr bwMode="auto">
          <a:xfrm>
            <a:off x="5499100" y="1722438"/>
            <a:ext cx="3028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2056" name="WordArt 122"/>
          <p:cNvSpPr>
            <a:spLocks noChangeArrowheads="1" noChangeShapeType="1" noTextEdit="1"/>
          </p:cNvSpPr>
          <p:nvPr/>
        </p:nvSpPr>
        <p:spPr bwMode="auto">
          <a:xfrm>
            <a:off x="1493838" y="3217863"/>
            <a:ext cx="59436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87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1562100" y="1600200"/>
            <a:ext cx="61341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447800" y="1600200"/>
            <a:ext cx="61722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48365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KHỞI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Bài thơ nói lên điều gì ?</a:t>
            </a: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và mong ước của người chiến sĩ đối với các cháu học sinh</a:t>
            </a: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9459" name="Picture 3" descr="A08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59531" y="5584032"/>
            <a:ext cx="13716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75575" y="5626100"/>
            <a:ext cx="137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79557" y="107156"/>
            <a:ext cx="13716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8" descr="164-Bicchieri"/>
          <p:cNvSpPr>
            <a:spLocks noChangeArrowheads="1" noChangeShapeType="1" noTextEdit="1"/>
          </p:cNvSpPr>
          <p:nvPr/>
        </p:nvSpPr>
        <p:spPr bwMode="auto">
          <a:xfrm rot="21134224">
            <a:off x="2215645" y="666857"/>
            <a:ext cx="5500687" cy="43735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19465" name="Picture 9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525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1371600" y="15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8382000" y="4800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82296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381000" y="434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5562600" y="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228600" y="2438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3733800" y="645795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8534400" y="3200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4" name="AutoShape 185"/>
          <p:cNvSpPr>
            <a:spLocks noChangeArrowheads="1"/>
          </p:cNvSpPr>
          <p:nvPr/>
        </p:nvSpPr>
        <p:spPr bwMode="auto">
          <a:xfrm>
            <a:off x="228600" y="3657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5" name="AutoShape 186"/>
          <p:cNvSpPr>
            <a:spLocks noChangeArrowheads="1"/>
          </p:cNvSpPr>
          <p:nvPr/>
        </p:nvSpPr>
        <p:spPr bwMode="auto">
          <a:xfrm>
            <a:off x="7467600" y="38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6" name="AutoShape 187"/>
          <p:cNvSpPr>
            <a:spLocks noChangeArrowheads="1"/>
          </p:cNvSpPr>
          <p:nvPr/>
        </p:nvSpPr>
        <p:spPr bwMode="auto">
          <a:xfrm>
            <a:off x="38862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7" name="AutoShape 188"/>
          <p:cNvSpPr>
            <a:spLocks noChangeArrowheads="1"/>
          </p:cNvSpPr>
          <p:nvPr/>
        </p:nvSpPr>
        <p:spPr bwMode="auto">
          <a:xfrm>
            <a:off x="533400" y="609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8" name="AutoShape 189"/>
          <p:cNvSpPr>
            <a:spLocks noChangeArrowheads="1"/>
          </p:cNvSpPr>
          <p:nvPr/>
        </p:nvSpPr>
        <p:spPr bwMode="auto">
          <a:xfrm>
            <a:off x="83820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9" name="AutoShape 190"/>
          <p:cNvSpPr>
            <a:spLocks noChangeArrowheads="1"/>
          </p:cNvSpPr>
          <p:nvPr/>
        </p:nvSpPr>
        <p:spPr bwMode="auto">
          <a:xfrm>
            <a:off x="26670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80" name="AutoShape 191"/>
          <p:cNvSpPr>
            <a:spLocks noChangeArrowheads="1"/>
          </p:cNvSpPr>
          <p:nvPr/>
        </p:nvSpPr>
        <p:spPr bwMode="auto">
          <a:xfrm>
            <a:off x="7010400" y="609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4" name="AutoShape 192"/>
          <p:cNvSpPr>
            <a:spLocks noChangeArrowheads="1"/>
          </p:cNvSpPr>
          <p:nvPr/>
        </p:nvSpPr>
        <p:spPr bwMode="auto">
          <a:xfrm>
            <a:off x="5638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5" name="AutoShape 193"/>
          <p:cNvSpPr>
            <a:spLocks noChangeArrowheads="1"/>
          </p:cNvSpPr>
          <p:nvPr/>
        </p:nvSpPr>
        <p:spPr bwMode="auto">
          <a:xfrm>
            <a:off x="25908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6" name="AutoShape 194"/>
          <p:cNvSpPr>
            <a:spLocks noChangeArrowheads="1"/>
          </p:cNvSpPr>
          <p:nvPr/>
        </p:nvSpPr>
        <p:spPr bwMode="auto">
          <a:xfrm>
            <a:off x="66294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7" name="AutoShape 195"/>
          <p:cNvSpPr>
            <a:spLocks noChangeArrowheads="1"/>
          </p:cNvSpPr>
          <p:nvPr/>
        </p:nvSpPr>
        <p:spPr bwMode="auto">
          <a:xfrm>
            <a:off x="533400" y="5486400"/>
            <a:ext cx="4032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8" name="AutoShape 196"/>
          <p:cNvSpPr>
            <a:spLocks noChangeArrowheads="1"/>
          </p:cNvSpPr>
          <p:nvPr/>
        </p:nvSpPr>
        <p:spPr bwMode="auto">
          <a:xfrm>
            <a:off x="4648200" y="5943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9" name="AutoShape 197"/>
          <p:cNvSpPr>
            <a:spLocks noChangeArrowheads="1"/>
          </p:cNvSpPr>
          <p:nvPr/>
        </p:nvSpPr>
        <p:spPr bwMode="auto">
          <a:xfrm>
            <a:off x="7848600" y="5715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0" name="AutoShape 198"/>
          <p:cNvSpPr>
            <a:spLocks noChangeArrowheads="1"/>
          </p:cNvSpPr>
          <p:nvPr/>
        </p:nvSpPr>
        <p:spPr bwMode="auto">
          <a:xfrm>
            <a:off x="8382000" y="182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1" name="AutoShape 199"/>
          <p:cNvSpPr>
            <a:spLocks noChangeArrowheads="1"/>
          </p:cNvSpPr>
          <p:nvPr/>
        </p:nvSpPr>
        <p:spPr bwMode="auto">
          <a:xfrm>
            <a:off x="228600" y="1143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9" grpId="0" animBg="1"/>
      <p:bldP spid="54450" grpId="0" animBg="1"/>
      <p:bldP spid="54451" grpId="0" animBg="1"/>
      <p:bldP spid="54452" grpId="0" animBg="1"/>
      <p:bldP spid="54453" grpId="0" animBg="1"/>
      <p:bldP spid="54454" grpId="0" animBg="1"/>
      <p:bldP spid="54455" grpId="0" animBg="1"/>
      <p:bldP spid="54456" grpId="0" animBg="1"/>
      <p:bldP spid="5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2856"/>
            <a:ext cx="5850731" cy="47251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810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27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6174" y="152400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1988840"/>
            <a:ext cx="2303770" cy="3412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068960"/>
            <a:ext cx="2568163" cy="3709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810000"/>
            <a:ext cx="7696200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8" name="Horizontal Scroll 7">
            <a:hlinkClick r:id="rId2" action="ppaction://hlinksldjump"/>
          </p:cNvPr>
          <p:cNvSpPr/>
          <p:nvPr/>
        </p:nvSpPr>
        <p:spPr>
          <a:xfrm>
            <a:off x="1467678" y="2209800"/>
            <a:ext cx="6324600" cy="14597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1.Người 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8278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1279655</TotalTime>
  <Words>965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Ninh Đặng Thị Thùy</cp:lastModifiedBy>
  <cp:revision>108</cp:revision>
  <dcterms:created xsi:type="dcterms:W3CDTF">2016-02-22T00:56:09Z</dcterms:created>
  <dcterms:modified xsi:type="dcterms:W3CDTF">2020-05-05T02:33:59Z</dcterms:modified>
</cp:coreProperties>
</file>