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D4C58-93F5-4B18-ACFA-38084FC61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8C499-B9E9-4268-888B-711F5CB60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0E3CA-6BC1-4B06-B48F-DE28E9CF3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EAC0E-E41D-4610-9E14-4C14B14DE1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2B4D4-A992-44A7-B80A-62FA43C43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ED191-16DD-466E-9C58-F8C2CF87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F81DC-5600-4687-8149-4A6634295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686A3-E88E-4B56-8E90-5F52BC019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3A3C2-67F2-42E9-B62E-6E99D534D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D8B46-F93C-41BD-95AE-DABBFB583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1E6AD-E06A-444E-9A57-9D9566054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F76085-2883-4FC2-B9B0-0D9CE6663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gif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457200" y="23622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u="sng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làm văn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52400" y="3200400"/>
            <a:ext cx="8991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5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– trả lời câu hỏi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3400" y="762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Bác Hồ và các chiến sĩ bảo vệ đi công tác.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09600" y="1676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Anh chiến sĩ bị vấp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09600" y="2743200"/>
            <a:ext cx="8229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Khi biết hòn đá bị kênh, Bác bảo anh chiến sĩ kê lại hòn đá cho chắc để những người đi sau sẽ không bị ngã nữa.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33400" y="4724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Bác Hồ rất quan tâm đến mọi người.</a:t>
            </a:r>
          </a:p>
        </p:txBody>
      </p:sp>
      <p:pic>
        <p:nvPicPr>
          <p:cNvPr id="12294" name="Picture 6" descr="nen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8674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 descr="flower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0668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8" descr="A1"/>
          <p:cNvPicPr>
            <a:picLocks noChangeAspect="1" noChangeArrowheads="1"/>
          </p:cNvPicPr>
          <p:nvPr/>
        </p:nvPicPr>
        <p:blipFill>
          <a:blip r:embed="rId5"/>
          <a:srcRect l="36363" t="-13333" r="36363"/>
          <a:stretch>
            <a:fillRect/>
          </a:stretch>
        </p:blipFill>
        <p:spPr bwMode="auto">
          <a:xfrm>
            <a:off x="3886200" y="55626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9" descr="455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72722">
            <a:off x="6496050" y="1614488"/>
            <a:ext cx="103663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10" descr="455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844414">
            <a:off x="6003925" y="1447800"/>
            <a:ext cx="11588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11" descr="455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0630342" flipH="1">
            <a:off x="5943600" y="1524000"/>
            <a:ext cx="99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12" descr="455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72588" flipH="1">
            <a:off x="6324600" y="1828800"/>
            <a:ext cx="8763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6" grpId="0"/>
      <p:bldP spid="133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304800" y="685800"/>
            <a:ext cx="291465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 :</a:t>
            </a:r>
            <a:endParaRPr lang="en-US" sz="3600" b="1" kern="1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381000" y="3886200"/>
            <a:ext cx="291465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99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 :</a:t>
            </a:r>
            <a:endParaRPr lang="en-US" sz="3600" b="1" kern="10">
              <a:ln w="9525">
                <a:solidFill>
                  <a:srgbClr val="0099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1905000" y="1295400"/>
            <a:ext cx="57150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kể và trả lời câu hỏi</a:t>
            </a:r>
          </a:p>
        </p:txBody>
      </p:sp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2057400" y="4572000"/>
            <a:ext cx="5029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99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câu trả lời</a:t>
            </a:r>
          </a:p>
        </p:txBody>
      </p:sp>
      <p:pic>
        <p:nvPicPr>
          <p:cNvPr id="4102" name="Picture 6" descr="3hruler220t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2895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3hruler220t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 descr="3hruler220t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  <p:bldP spid="5124" grpId="0" animBg="1"/>
      <p:bldP spid="51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304800" y="1219200"/>
            <a:ext cx="291465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FFCC"/>
                  </a:solidFill>
                  <a:round/>
                  <a:headEnd/>
                  <a:tailEnd/>
                </a:ln>
                <a:solidFill>
                  <a:srgbClr val="00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 :</a:t>
            </a:r>
            <a:endParaRPr lang="en-US" sz="3600" b="1" kern="10">
              <a:ln w="9525">
                <a:solidFill>
                  <a:srgbClr val="00FFCC"/>
                </a:solidFill>
                <a:round/>
                <a:headEnd/>
                <a:tailEnd/>
              </a:ln>
              <a:solidFill>
                <a:srgbClr val="00FF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3048000" y="2133600"/>
            <a:ext cx="5715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FFCC"/>
                  </a:solidFill>
                  <a:round/>
                  <a:headEnd/>
                  <a:tailEnd/>
                </a:ln>
                <a:solidFill>
                  <a:srgbClr val="00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kể và trả lời câu hỏi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8100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 : Nghe kể chuyện và trả lời câu hỏi: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33400" y="480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800" b="1">
                <a:solidFill>
                  <a:srgbClr val="FF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suối</a:t>
            </a:r>
          </a:p>
        </p:txBody>
      </p:sp>
      <p:grpSp>
        <p:nvGrpSpPr>
          <p:cNvPr id="5126" name="Group 15"/>
          <p:cNvGrpSpPr>
            <a:grpSpLocks/>
          </p:cNvGrpSpPr>
          <p:nvPr/>
        </p:nvGrpSpPr>
        <p:grpSpPr bwMode="auto">
          <a:xfrm>
            <a:off x="-49213" y="-171450"/>
            <a:ext cx="9199563" cy="7239000"/>
            <a:chOff x="-31" y="-108"/>
            <a:chExt cx="5795" cy="4560"/>
          </a:xfrm>
        </p:grpSpPr>
        <p:pic>
          <p:nvPicPr>
            <p:cNvPr id="5127" name="Picture 16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5" y="-108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17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5" y="1198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18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7" y="2440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19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0800000">
              <a:off x="5247" y="180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20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0800000">
              <a:off x="5247" y="1486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21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0800000">
              <a:off x="5259" y="2728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Picture 22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1027" y="-552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4" name="Picture 23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2237" y="-552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5" name="Picture 24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458" y="-552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6" name="Picture 25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4703" y="-552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7" name="Picture 26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632" y="3153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8" name="Picture 27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1842" y="3153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9" name="Picture 28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3063" y="3153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0" name="Picture 29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4308" y="3153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5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148" grpId="0"/>
      <p:bldP spid="61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sz="4000" b="1" smtClean="0"/>
              <a:t>Qua suối</a:t>
            </a:r>
          </a:p>
        </p:txBody>
      </p:sp>
      <p:grpSp>
        <p:nvGrpSpPr>
          <p:cNvPr id="6147" name="Group 12"/>
          <p:cNvGrpSpPr>
            <a:grpSpLocks/>
          </p:cNvGrpSpPr>
          <p:nvPr/>
        </p:nvGrpSpPr>
        <p:grpSpPr bwMode="auto">
          <a:xfrm>
            <a:off x="0" y="-609600"/>
            <a:ext cx="9199563" cy="7696200"/>
            <a:chOff x="-31" y="-108"/>
            <a:chExt cx="5795" cy="4560"/>
          </a:xfrm>
        </p:grpSpPr>
        <p:pic>
          <p:nvPicPr>
            <p:cNvPr id="6148" name="Picture 13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5" y="-108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49" name="Picture 14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5" y="1198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0" name="Picture 15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7" y="2440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1" name="Picture 16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0800000">
              <a:off x="5247" y="180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17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0800000">
              <a:off x="5247" y="1486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3" name="Picture 18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0800000">
              <a:off x="5259" y="2728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4" name="Picture 19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1027" y="-552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5" name="Picture 20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2237" y="-552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6" name="Picture 21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458" y="-552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7" name="Picture 22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4703" y="-552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8" name="Picture 23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632" y="3153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9" name="Picture 24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1842" y="3153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0" name="Picture 25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3063" y="3153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1" name="Picture 26" descr="FF1E1E57665942E3A74FF221CEBC4268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4308" y="3153"/>
              <a:ext cx="39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smtClean="0">
                <a:solidFill>
                  <a:srgbClr val="FF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Bác Hồ và các chiến sĩ bảo vệ đi đâu ?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57200" y="1295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FF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Có chuyện gì xảy ra với anh chiến sĩ ?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81000" y="2514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FF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Khi biết hòn đá bị kênh, Bác bảo anh chiến sĩ làm gì ?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57200" y="3810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FF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Câu chuyện qua suối nói lên điều gì về Bác Hồ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  <p:bldP spid="8196" grpId="0"/>
      <p:bldP spid="81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447800" y="1066800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Bác Hồ và các chiến sĩ bảo vệ đi đâu ?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295400" y="2971800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Bác Hồ và các chiến sĩ bảo vệ đi công tác.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914400" y="1905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Có chuyện gì xảy ra với anh chiến sĩ ?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914400" y="3429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Anh chiến sĩ bị vấp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066800" y="12192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Khi biết hòn đá bị kênh, Bác bảo anh chiến sĩ làm gì ?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2895600"/>
            <a:ext cx="7772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Khi biết hòn đá bị kênh, Bác bảo anh chiến sĩ kê lại hòn đá cho chắc để những người đi sau sẽ không bị ngã nữa.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447800" y="1447800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Câu chuyện qua suối nói lên điều gì về Bác Hồ ?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676400" y="3810000"/>
            <a:ext cx="624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Bác Hồ rất quan tâm đến mọi người.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95250" y="128588"/>
            <a:ext cx="8907463" cy="6640512"/>
            <a:chOff x="60" y="81"/>
            <a:chExt cx="5611" cy="4183"/>
          </a:xfrm>
        </p:grpSpPr>
        <p:pic>
          <p:nvPicPr>
            <p:cNvPr id="11269" name="Picture 5" descr="1181071cimzwdep76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" y="261"/>
              <a:ext cx="796" cy="2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0" name="Picture 6" descr="1181071cimzwdep76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0800000">
              <a:off x="60" y="1930"/>
              <a:ext cx="796" cy="2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1" name="Picture 7" descr="1181071cimzwdep76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75" y="261"/>
              <a:ext cx="796" cy="2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2" name="Picture 8" descr="1181071cimzwdep76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0800000">
              <a:off x="4875" y="1930"/>
              <a:ext cx="796" cy="2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9" descr="1181071cimzwdep76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340" y="2765"/>
              <a:ext cx="796" cy="2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10" descr="1181071cimzwdep76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1595" y="2753"/>
              <a:ext cx="796" cy="2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5" name="Picture 11" descr="1181071cimzwdep76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328" y="-610"/>
              <a:ext cx="796" cy="2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6" name="Picture 12" descr="1181071cimzwdep76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5400000">
              <a:off x="1583" y="-622"/>
              <a:ext cx="796" cy="2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289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Bài 1 : Nghe kể chuyện và trả lời câu hỏi:</vt:lpstr>
      <vt:lpstr>Qua suối</vt:lpstr>
      <vt:lpstr>a) Bác Hồ và các chiến sĩ bảo vệ đi đâu 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HUYNHTHIHONGCAM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HuynhThiHongCam</dc:creator>
  <cp:lastModifiedBy>MSTTPC1</cp:lastModifiedBy>
  <cp:revision>8</cp:revision>
  <dcterms:created xsi:type="dcterms:W3CDTF">2008-04-11T15:54:29Z</dcterms:created>
  <dcterms:modified xsi:type="dcterms:W3CDTF">2020-06-08T02:42:48Z</dcterms:modified>
</cp:coreProperties>
</file>