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7" r:id="rId2"/>
    <p:sldId id="298" r:id="rId3"/>
    <p:sldId id="277" r:id="rId4"/>
    <p:sldId id="278" r:id="rId5"/>
    <p:sldId id="279" r:id="rId6"/>
    <p:sldId id="280" r:id="rId7"/>
    <p:sldId id="300" r:id="rId8"/>
    <p:sldId id="289" r:id="rId9"/>
    <p:sldId id="281" r:id="rId10"/>
    <p:sldId id="287" r:id="rId11"/>
    <p:sldId id="293" r:id="rId12"/>
    <p:sldId id="29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3333FF"/>
    <a:srgbClr val="00FFFF"/>
    <a:srgbClr val="FF0066"/>
    <a:srgbClr val="CCCC00"/>
    <a:srgbClr val="FFFF00"/>
    <a:srgbClr val="FF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84" autoAdjust="0"/>
    <p:restoredTop sz="97074" autoAdjust="0"/>
  </p:normalViewPr>
  <p:slideViewPr>
    <p:cSldViewPr>
      <p:cViewPr varScale="1">
        <p:scale>
          <a:sx n="71" d="100"/>
          <a:sy n="71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46986B-A9AD-4822-B536-0BACC916E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54761-E64A-4034-807E-41DD083D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9CC2-4CFB-4BB5-8EF8-65563BBF8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F50E-56AA-4AC4-860F-0566603D9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AE6BB-B624-46C0-A98F-235AA94A1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38B4F-C222-444D-B737-8426C38BE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E214-497F-443A-AB6B-277C5A01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63D4F-017E-4053-974D-9ACC2677B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173AA-DFF9-467E-8769-4C35E0C6A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F956-1988-4EC5-BA8A-E4AC5D754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13C8-E162-49C2-8959-95BAAA679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C613B-6AB2-43CB-9582-E6ED9D8B0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2A8D2"/>
            </a:gs>
            <a:gs pos="50000">
              <a:srgbClr val="FFCCFF"/>
            </a:gs>
            <a:gs pos="100000">
              <a:srgbClr val="D2A8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42A69D-C3D2-4546-A5EB-F95937FC7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gif"/><Relationship Id="rId18" Type="http://schemas.openxmlformats.org/officeDocument/2006/relationships/image" Target="../media/image42.gif"/><Relationship Id="rId3" Type="http://schemas.openxmlformats.org/officeDocument/2006/relationships/image" Target="../media/image27.gif"/><Relationship Id="rId21" Type="http://schemas.openxmlformats.org/officeDocument/2006/relationships/image" Target="../media/image20.gif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17" Type="http://schemas.openxmlformats.org/officeDocument/2006/relationships/image" Target="../media/image41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gif"/><Relationship Id="rId20" Type="http://schemas.openxmlformats.org/officeDocument/2006/relationships/image" Target="../media/image1.gif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30.gif"/><Relationship Id="rId11" Type="http://schemas.openxmlformats.org/officeDocument/2006/relationships/image" Target="../media/image35.png"/><Relationship Id="rId5" Type="http://schemas.openxmlformats.org/officeDocument/2006/relationships/image" Target="../media/image29.gif"/><Relationship Id="rId15" Type="http://schemas.openxmlformats.org/officeDocument/2006/relationships/image" Target="../media/image39.gif"/><Relationship Id="rId10" Type="http://schemas.openxmlformats.org/officeDocument/2006/relationships/image" Target="../media/image34.png"/><Relationship Id="rId19" Type="http://schemas.openxmlformats.org/officeDocument/2006/relationships/slide" Target="slide1.xml"/><Relationship Id="rId4" Type="http://schemas.openxmlformats.org/officeDocument/2006/relationships/image" Target="../media/image28.png"/><Relationship Id="rId9" Type="http://schemas.openxmlformats.org/officeDocument/2006/relationships/image" Target="../media/image33.gif"/><Relationship Id="rId1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litter-graphics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litter-graphics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295400" y="1587500"/>
            <a:ext cx="6731000" cy="2070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6666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TOÁN 1</a:t>
            </a: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524000" y="2743200"/>
            <a:ext cx="622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ÔN TẬP CÁC SỐ ĐẾN 10</a:t>
            </a:r>
          </a:p>
        </p:txBody>
      </p:sp>
      <p:pic>
        <p:nvPicPr>
          <p:cNvPr id="2052" name="Picture 8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77200" y="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228600" y="4800600"/>
            <a:ext cx="1905000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6705600" y="4572000"/>
            <a:ext cx="24384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45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45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45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2" grpId="1" animBg="1"/>
      <p:bldP spid="64522" grpId="2" animBg="1"/>
      <p:bldP spid="64523" grpId="0" animBg="1"/>
      <p:bldP spid="64523" grpId="1" animBg="1"/>
      <p:bldP spid="6452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59436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Trò chơi: Chọn ngôi sao</a:t>
            </a:r>
            <a:endParaRPr lang="en-US" sz="3600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2438400" y="1066800"/>
            <a:ext cx="40386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THI VẼ ĐOẠN THẲNG</a:t>
            </a: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838200" y="2590800"/>
            <a:ext cx="2667000" cy="1371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Arial"/>
              </a:rPr>
              <a:t>      Vẽ đoạn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Arial"/>
              </a:rPr>
              <a:t> thẳng AB có độ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Arial"/>
              </a:rPr>
              <a:t> dài 7cm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" y="1600200"/>
            <a:ext cx="4267200" cy="2895600"/>
            <a:chOff x="624" y="1296"/>
            <a:chExt cx="2304" cy="1632"/>
          </a:xfrm>
        </p:grpSpPr>
        <p:sp>
          <p:nvSpPr>
            <p:cNvPr id="54284" name="AutoShape 12"/>
            <p:cNvSpPr>
              <a:spLocks noChangeArrowheads="1"/>
            </p:cNvSpPr>
            <p:nvPr/>
          </p:nvSpPr>
          <p:spPr bwMode="auto">
            <a:xfrm>
              <a:off x="624" y="1296"/>
              <a:ext cx="2304" cy="163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 b="1">
                <a:latin typeface="Arial"/>
              </a:endParaRPr>
            </a:p>
          </p:txBody>
        </p:sp>
        <p:sp>
          <p:nvSpPr>
            <p:cNvPr id="11290" name="Oval 13"/>
            <p:cNvSpPr>
              <a:spLocks noChangeArrowheads="1"/>
            </p:cNvSpPr>
            <p:nvPr/>
          </p:nvSpPr>
          <p:spPr bwMode="auto">
            <a:xfrm>
              <a:off x="1392" y="1824"/>
              <a:ext cx="768" cy="72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4953000" y="2362200"/>
            <a:ext cx="3048000" cy="2514600"/>
          </a:xfrm>
          <a:prstGeom prst="diamond">
            <a:avLst/>
          </a:prstGeom>
          <a:gradFill rotWithShape="1">
            <a:gsLst>
              <a:gs pos="0">
                <a:srgbClr val="66FFCC"/>
              </a:gs>
              <a:gs pos="50000">
                <a:schemeClr val="bg1"/>
              </a:gs>
              <a:gs pos="100000">
                <a:srgbClr val="66FFCC"/>
              </a:gs>
            </a:gsLst>
            <a:lin ang="27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Arial"/>
              </a:rPr>
              <a:t>Vẽ đoạn </a:t>
            </a:r>
          </a:p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Arial"/>
              </a:rPr>
              <a:t>thẳngCD có độ </a:t>
            </a:r>
          </a:p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Arial"/>
              </a:rPr>
              <a:t>dài 8cm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 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495800" y="1981200"/>
            <a:ext cx="3733800" cy="2971800"/>
            <a:chOff x="2880" y="1296"/>
            <a:chExt cx="2352" cy="1872"/>
          </a:xfrm>
        </p:grpSpPr>
        <p:sp>
          <p:nvSpPr>
            <p:cNvPr id="54288" name="AutoShape 16"/>
            <p:cNvSpPr>
              <a:spLocks noChangeArrowheads="1"/>
            </p:cNvSpPr>
            <p:nvPr/>
          </p:nvSpPr>
          <p:spPr bwMode="auto">
            <a:xfrm>
              <a:off x="2880" y="1296"/>
              <a:ext cx="2352" cy="187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 b="1">
                <a:solidFill>
                  <a:srgbClr val="FF3300"/>
                </a:solidFill>
                <a:latin typeface="Arial"/>
              </a:endParaRPr>
            </a:p>
          </p:txBody>
        </p:sp>
        <p:sp>
          <p:nvSpPr>
            <p:cNvPr id="11288" name="Oval 17"/>
            <p:cNvSpPr>
              <a:spLocks noChangeArrowheads="1"/>
            </p:cNvSpPr>
            <p:nvPr/>
          </p:nvSpPr>
          <p:spPr bwMode="auto">
            <a:xfrm>
              <a:off x="3664" y="1902"/>
              <a:ext cx="784" cy="826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1800" b="1">
                <a:solidFill>
                  <a:srgbClr val="00CCFF"/>
                </a:solidFill>
              </a:endParaRPr>
            </a:p>
          </p:txBody>
        </p:sp>
      </p:grp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667000" y="4191000"/>
            <a:ext cx="2895600" cy="2133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Arial"/>
              </a:rPr>
              <a:t>Vẽ đoạn </a:t>
            </a:r>
          </a:p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Arial"/>
              </a:rPr>
              <a:t>thẳngPQ có độ</a:t>
            </a:r>
          </a:p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Arial"/>
              </a:rPr>
              <a:t> dài 6cm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133600" y="3657600"/>
            <a:ext cx="4038600" cy="2819400"/>
            <a:chOff x="1296" y="2304"/>
            <a:chExt cx="2544" cy="1776"/>
          </a:xfrm>
        </p:grpSpPr>
        <p:sp>
          <p:nvSpPr>
            <p:cNvPr id="54292" name="AutoShape 20"/>
            <p:cNvSpPr>
              <a:spLocks noChangeArrowheads="1"/>
            </p:cNvSpPr>
            <p:nvPr/>
          </p:nvSpPr>
          <p:spPr bwMode="auto">
            <a:xfrm>
              <a:off x="1296" y="2304"/>
              <a:ext cx="2544" cy="1776"/>
            </a:xfrm>
            <a:prstGeom prst="star5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 b="1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11286" name="Oval 21"/>
            <p:cNvSpPr>
              <a:spLocks noChangeArrowheads="1"/>
            </p:cNvSpPr>
            <p:nvPr/>
          </p:nvSpPr>
          <p:spPr bwMode="auto">
            <a:xfrm>
              <a:off x="2144" y="2879"/>
              <a:ext cx="848" cy="7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11274" name="Picture 22" descr="786366yueu6dlqkx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3" descr="786366yueu6dlqkx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4" descr="786366yueu6dlqkx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5" descr="786366yueu6dlqkx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94360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6" descr="786366yueu6dlqkx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81940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7" descr="786366yueu6dlqkx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8" descr="1527894gvxcsdbcpz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250" y="2686050"/>
            <a:ext cx="5048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29" descr="1527894gvxcsdbcpz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677025" y="2181225"/>
            <a:ext cx="4648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30" descr="1527894gvxcsdbcpz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962900" y="5543550"/>
            <a:ext cx="207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31" descr="1527894gvxcsdbcpz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895350" y="5314950"/>
            <a:ext cx="207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32" descr="Untitled-2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06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1341 C -0.01597 -0.11748 0.06215 -0.20721 0.16719 -0.21346 C 0.26753 -0.22109 0.36111 -0.15171 0.36753 -0.05065 C 0.37552 0.04232 0.30955 0.12951 0.21562 0.13576 C 0.12951 0.14038 0.04792 0.0828 0.04184 -0.00393 C 0.03542 -0.08325 0.09045 -0.15772 0.17014 -0.16397 C 0.24375 -0.16859 0.31267 -0.12026 0.31736 -0.04764 C 0.32205 0.01758 0.2783 0.08118 0.2125 0.08441 C 0.15295 0.08904 0.0967 0.05181 0.09167 -0.00717 C 0.08871 -0.0599 0.1217 -0.11124 0.17326 -0.11424 C 0.21875 -0.11748 0.26424 -0.08927 0.26753 -0.0444 C 0.27049 -0.00555 0.24705 0.03169 0.2092 0.03492 C 0.17795 0.03793 0.14514 0.02082 0.1434 -0.01017 C 0.14045 -0.03515 0.15295 -0.06152 0.17621 -0.06452 C 0.19531 -0.06452 0.21406 -0.05828 0.21701 -0.0414 C 0.21875 -0.03029 0.21562 -0.01966 0.20625 -0.01503 C 0.20174 -0.01341 0.19826 -0.01341 0.19375 -0.01503 C 0.19375 -0.0148 -0.0099 -0.01341 1.11111E-6 -1.54487E-6 " pathEditMode="relative" rAng="0" ptsTypes="ffffffffffffffffff">
                                      <p:cBhvr>
                                        <p:cTn id="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34 0.0007 C -0.13333 -0.08857 -0.08333 -0.16582 -0.01632 -0.17113 C 0.04775 -0.17761 0.10764 -0.11794 0.11164 -0.03122 C 0.11667 0.04857 0.07466 0.12327 0.01459 0.12859 C -0.04027 0.13252 -0.09236 0.08326 -0.09635 0.00879 C -0.10034 -0.0592 -0.06527 -0.12326 -0.01441 -0.12858 C 0.03264 -0.13251 0.07674 -0.09112 0.07969 -0.02867 C 0.08264 0.02729 0.05469 0.08187 0.01268 0.08465 C -0.02534 0.08858 -0.06128 0.05666 -0.06441 0.00602 C -0.06632 -0.03931 -0.04531 -0.08325 -0.01232 -0.0858 C 0.01667 -0.08857 0.04566 -0.06452 0.04775 -0.0259 C 0.04966 0.0074 0.03473 0.03932 0.01059 0.04209 C -0.00937 0.04464 -0.03038 0.03007 -0.03142 0.00347 C -0.03333 -0.01804 -0.02534 -0.0407 -0.01041 -0.04324 C 0.00174 -0.04324 0.01372 -0.03792 0.01563 -0.02335 C 0.01667 -0.01387 0.01459 -0.00462 0.00868 -0.00069 C 0.00573 0.0007 0.00365 0.0007 0.0007 -0.00069 " pathEditMode="relative" rAng="0" ptsTypes="fffffffffffffffff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2291" name="Picture 3" descr="z8298946wo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9600"/>
            <a:ext cx="57912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bd1451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81000"/>
            <a:ext cx="4502150" cy="85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pic>
        <p:nvPicPr>
          <p:cNvPr id="12293" name="Picture 5" descr="th3wir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86200"/>
            <a:ext cx="1331913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th3emi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1974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th3emi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5720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flower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1676400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3048000" y="1524000"/>
            <a:ext cx="2895600" cy="297180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1219200" y="2971800"/>
            <a:ext cx="1981200" cy="533400"/>
          </a:xfrm>
          <a:custGeom>
            <a:avLst/>
            <a:gdLst>
              <a:gd name="T0" fmla="*/ 15724 w 2016"/>
              <a:gd name="T1" fmla="*/ 307285 h 1472"/>
              <a:gd name="T2" fmla="*/ 204410 w 2016"/>
              <a:gd name="T3" fmla="*/ 115957 h 1472"/>
              <a:gd name="T4" fmla="*/ 581781 w 2016"/>
              <a:gd name="T5" fmla="*/ 81170 h 1472"/>
              <a:gd name="T6" fmla="*/ 817638 w 2016"/>
              <a:gd name="T7" fmla="*/ 133350 h 1472"/>
              <a:gd name="T8" fmla="*/ 817638 w 2016"/>
              <a:gd name="T9" fmla="*/ 28989 h 1472"/>
              <a:gd name="T10" fmla="*/ 1053495 w 2016"/>
              <a:gd name="T11" fmla="*/ 11596 h 1472"/>
              <a:gd name="T12" fmla="*/ 1289352 w 2016"/>
              <a:gd name="T13" fmla="*/ 98563 h 1472"/>
              <a:gd name="T14" fmla="*/ 1478038 w 2016"/>
              <a:gd name="T15" fmla="*/ 63776 h 1472"/>
              <a:gd name="T16" fmla="*/ 1949752 w 2016"/>
              <a:gd name="T17" fmla="*/ 150743 h 1472"/>
              <a:gd name="T18" fmla="*/ 1666724 w 2016"/>
              <a:gd name="T19" fmla="*/ 342072 h 1472"/>
              <a:gd name="T20" fmla="*/ 1902581 w 2016"/>
              <a:gd name="T21" fmla="*/ 463826 h 1472"/>
              <a:gd name="T22" fmla="*/ 1383695 w 2016"/>
              <a:gd name="T23" fmla="*/ 533400 h 1472"/>
              <a:gd name="T24" fmla="*/ 959152 w 2016"/>
              <a:gd name="T25" fmla="*/ 463826 h 1472"/>
              <a:gd name="T26" fmla="*/ 581781 w 2016"/>
              <a:gd name="T27" fmla="*/ 324678 h 1472"/>
              <a:gd name="T28" fmla="*/ 110067 w 2016"/>
              <a:gd name="T29" fmla="*/ 342072 h 1472"/>
              <a:gd name="T30" fmla="*/ 15724 w 2016"/>
              <a:gd name="T31" fmla="*/ 307285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6096000" y="2438400"/>
            <a:ext cx="1524000" cy="533400"/>
          </a:xfrm>
          <a:custGeom>
            <a:avLst/>
            <a:gdLst>
              <a:gd name="T0" fmla="*/ 12095 w 2016"/>
              <a:gd name="T1" fmla="*/ 307285 h 1472"/>
              <a:gd name="T2" fmla="*/ 157238 w 2016"/>
              <a:gd name="T3" fmla="*/ 115957 h 1472"/>
              <a:gd name="T4" fmla="*/ 447524 w 2016"/>
              <a:gd name="T5" fmla="*/ 81170 h 1472"/>
              <a:gd name="T6" fmla="*/ 628952 w 2016"/>
              <a:gd name="T7" fmla="*/ 133350 h 1472"/>
              <a:gd name="T8" fmla="*/ 628952 w 2016"/>
              <a:gd name="T9" fmla="*/ 28989 h 1472"/>
              <a:gd name="T10" fmla="*/ 810381 w 2016"/>
              <a:gd name="T11" fmla="*/ 11596 h 1472"/>
              <a:gd name="T12" fmla="*/ 991810 w 2016"/>
              <a:gd name="T13" fmla="*/ 98563 h 1472"/>
              <a:gd name="T14" fmla="*/ 1136952 w 2016"/>
              <a:gd name="T15" fmla="*/ 63776 h 1472"/>
              <a:gd name="T16" fmla="*/ 1499810 w 2016"/>
              <a:gd name="T17" fmla="*/ 150743 h 1472"/>
              <a:gd name="T18" fmla="*/ 1282095 w 2016"/>
              <a:gd name="T19" fmla="*/ 342072 h 1472"/>
              <a:gd name="T20" fmla="*/ 1463524 w 2016"/>
              <a:gd name="T21" fmla="*/ 463826 h 1472"/>
              <a:gd name="T22" fmla="*/ 1064381 w 2016"/>
              <a:gd name="T23" fmla="*/ 533400 h 1472"/>
              <a:gd name="T24" fmla="*/ 737810 w 2016"/>
              <a:gd name="T25" fmla="*/ 463826 h 1472"/>
              <a:gd name="T26" fmla="*/ 447524 w 2016"/>
              <a:gd name="T27" fmla="*/ 324678 h 1472"/>
              <a:gd name="T28" fmla="*/ 84667 w 2016"/>
              <a:gd name="T29" fmla="*/ 342072 h 1472"/>
              <a:gd name="T30" fmla="*/ 12095 w 2016"/>
              <a:gd name="T31" fmla="*/ 307285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00" name="Picture 12" descr="flower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1600200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flower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667000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blumen-pflanzen05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46950" y="5486400"/>
            <a:ext cx="1111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blumen-pflanzen05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4950" y="5486400"/>
            <a:ext cx="1111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1676400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3505200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2057400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2438400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0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3276600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1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3429000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2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2362200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3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2895600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4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2895600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5" descr="flower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8200" y="3124200"/>
            <a:ext cx="9144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6" descr="dandelions_wave_hb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01613" y="5221288"/>
            <a:ext cx="15732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5" name="Freeform 27"/>
          <p:cNvSpPr>
            <a:spLocks/>
          </p:cNvSpPr>
          <p:nvPr/>
        </p:nvSpPr>
        <p:spPr bwMode="auto">
          <a:xfrm flipH="1">
            <a:off x="2667000" y="4419600"/>
            <a:ext cx="4343400" cy="762000"/>
          </a:xfrm>
          <a:custGeom>
            <a:avLst/>
            <a:gdLst>
              <a:gd name="T0" fmla="*/ 34471 w 2016"/>
              <a:gd name="T1" fmla="*/ 438978 h 1472"/>
              <a:gd name="T2" fmla="*/ 448129 w 2016"/>
              <a:gd name="T3" fmla="*/ 165652 h 1472"/>
              <a:gd name="T4" fmla="*/ 1275443 w 2016"/>
              <a:gd name="T5" fmla="*/ 115957 h 1472"/>
              <a:gd name="T6" fmla="*/ 1792514 w 2016"/>
              <a:gd name="T7" fmla="*/ 190500 h 1472"/>
              <a:gd name="T8" fmla="*/ 1792514 w 2016"/>
              <a:gd name="T9" fmla="*/ 41413 h 1472"/>
              <a:gd name="T10" fmla="*/ 2309586 w 2016"/>
              <a:gd name="T11" fmla="*/ 16565 h 1472"/>
              <a:gd name="T12" fmla="*/ 2826657 w 2016"/>
              <a:gd name="T13" fmla="*/ 140804 h 1472"/>
              <a:gd name="T14" fmla="*/ 3240314 w 2016"/>
              <a:gd name="T15" fmla="*/ 91109 h 1472"/>
              <a:gd name="T16" fmla="*/ 4274457 w 2016"/>
              <a:gd name="T17" fmla="*/ 215348 h 1472"/>
              <a:gd name="T18" fmla="*/ 3653971 w 2016"/>
              <a:gd name="T19" fmla="*/ 488674 h 1472"/>
              <a:gd name="T20" fmla="*/ 4171043 w 2016"/>
              <a:gd name="T21" fmla="*/ 662609 h 1472"/>
              <a:gd name="T22" fmla="*/ 3033486 w 2016"/>
              <a:gd name="T23" fmla="*/ 762000 h 1472"/>
              <a:gd name="T24" fmla="*/ 2102757 w 2016"/>
              <a:gd name="T25" fmla="*/ 662609 h 1472"/>
              <a:gd name="T26" fmla="*/ 1275443 w 2016"/>
              <a:gd name="T27" fmla="*/ 463826 h 1472"/>
              <a:gd name="T28" fmla="*/ 241300 w 2016"/>
              <a:gd name="T29" fmla="*/ 488674 h 1472"/>
              <a:gd name="T30" fmla="*/ 34471 w 2016"/>
              <a:gd name="T31" fmla="*/ 438978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0444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5791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609600" y="5410200"/>
            <a:ext cx="1371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0" descr="dandelions_wave_hb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81000" y="5678488"/>
            <a:ext cx="15732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1" descr="blumen-pflanzen05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56550" y="5486400"/>
            <a:ext cx="1111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0" name="WordArt 32"/>
          <p:cNvSpPr>
            <a:spLocks noChangeArrowheads="1" noChangeShapeType="1" noTextEdit="1"/>
          </p:cNvSpPr>
          <p:nvPr/>
        </p:nvSpPr>
        <p:spPr bwMode="auto">
          <a:xfrm>
            <a:off x="1524000" y="3429000"/>
            <a:ext cx="6400800" cy="1295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BẠN ƠI CỐ LÊN</a:t>
            </a:r>
            <a:endParaRPr lang="en-US" sz="3600" kern="10" spc="-360">
              <a:ln w="12700">
                <a:solidFill>
                  <a:srgbClr val="66FF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321" name="WordArt 33"/>
          <p:cNvSpPr>
            <a:spLocks noChangeArrowheads="1" noChangeShapeType="1" noTextEdit="1"/>
          </p:cNvSpPr>
          <p:nvPr/>
        </p:nvSpPr>
        <p:spPr bwMode="auto">
          <a:xfrm>
            <a:off x="1219200" y="1066800"/>
            <a:ext cx="70104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NHANH LÊN BẠN ƠI</a:t>
            </a:r>
            <a:endParaRPr lang="en-US" sz="3600" kern="1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2322" name="Picture 6" descr="chien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33800" y="5181600"/>
            <a:ext cx="20574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7" descr="Dinosaur-03-june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22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13" descr="Vo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0" y="5108575"/>
            <a:ext cx="21336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38" descr="Tàng-Tàng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61722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6" name="Picture 13" descr="chevaux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86600" y="22860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7" name="Picture 40" descr="duck4[1]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39000" y="207963"/>
            <a:ext cx="136683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8" name="Picture 41" descr="Floral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8153400" y="838200"/>
            <a:ext cx="838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" name="Picture 8" descr="cartoon1%20(4)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239000" y="4419600"/>
            <a:ext cx="15176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0" name="Picture 43" descr="Floral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228600" y="228600"/>
            <a:ext cx="838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4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hi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75438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514600" y="990600"/>
            <a:ext cx="44196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 b="1">
                <a:solidFill>
                  <a:srgbClr val="FF0066"/>
                </a:solidFill>
              </a:rPr>
              <a:t>Dặn dò: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590800" y="1905000"/>
            <a:ext cx="4648200" cy="213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altLang="en-US" sz="3200" b="1">
                <a:solidFill>
                  <a:srgbClr val="0000FF"/>
                </a:solidFill>
              </a:rPr>
              <a:t>Làm  các bài trong vở bài tâp (trang 61).</a:t>
            </a:r>
          </a:p>
          <a:p>
            <a:pPr eaLnBrk="0" hangingPunct="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altLang="en-US" sz="2800" b="1">
                <a:solidFill>
                  <a:srgbClr val="0000FF"/>
                </a:solidFill>
              </a:rPr>
              <a:t>Chuẩn bị bài: Ôn các số đến 10(trang 173)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4038600" y="642938"/>
            <a:ext cx="9715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TOÁN</a:t>
            </a:r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2895600" y="1219200"/>
            <a:ext cx="29146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B4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990600" y="1828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1. Đọc thuộc các phép cộng trong phạm vi 4 và 5.</a:t>
            </a:r>
            <a:r>
              <a:rPr lang="en-US" altLang="en-US" sz="2400"/>
              <a:t> 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849438" y="2487613"/>
            <a:ext cx="1390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4 + 1 = 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165600" y="2451100"/>
            <a:ext cx="1390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5 + 1 = 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797050" y="2998788"/>
            <a:ext cx="1390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4 + 2 = 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152900" y="2997200"/>
            <a:ext cx="1390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5 + 2 = 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816100" y="3532188"/>
            <a:ext cx="1390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4 + 3 = 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202113" y="3467100"/>
            <a:ext cx="1390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5 + 3 = 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1816100" y="4065588"/>
            <a:ext cx="1390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4 + 4 = 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152900" y="3987800"/>
            <a:ext cx="1390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5 + 4 = 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1835150" y="4598988"/>
            <a:ext cx="1390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4 + 5 = 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1835150" y="5132388"/>
            <a:ext cx="1390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4 + 6 = 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4056063" y="4548188"/>
            <a:ext cx="14890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 5 + 5 = 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3111500" y="2487613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3035300" y="2971800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3052763" y="3517900"/>
            <a:ext cx="3825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3052763" y="4079875"/>
            <a:ext cx="3825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3052763" y="4598988"/>
            <a:ext cx="3825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3009900" y="5105400"/>
            <a:ext cx="581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5334000" y="2438400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5322888" y="2933700"/>
            <a:ext cx="3825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5410200" y="3429000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5338763" y="4014788"/>
            <a:ext cx="3825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5295900" y="4521200"/>
            <a:ext cx="581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5565" name="WordArt 29"/>
          <p:cNvSpPr>
            <a:spLocks noChangeArrowheads="1" noChangeShapeType="1" noTextEdit="1"/>
          </p:cNvSpPr>
          <p:nvPr/>
        </p:nvSpPr>
        <p:spPr bwMode="auto">
          <a:xfrm rot="-645753">
            <a:off x="6019800" y="3733800"/>
            <a:ext cx="2647950" cy="17399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Chúc mừng em </a:t>
            </a:r>
          </a:p>
          <a:p>
            <a:pPr algn="ctr"/>
            <a:r>
              <a:rPr lang="vi-VN" sz="3200" kern="1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đã thuộc bài !</a:t>
            </a:r>
          </a:p>
          <a:p>
            <a:pPr algn="ctr"/>
            <a:r>
              <a:rPr lang="vi-VN" sz="3200" kern="1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endParaRPr lang="en-US" sz="3200" kern="10">
              <a:ln w="3175">
                <a:solidFill>
                  <a:srgbClr val="0000FF"/>
                </a:solidFill>
                <a:round/>
                <a:headEnd/>
                <a:tailEnd/>
              </a:ln>
              <a:solidFill>
                <a:srgbClr val="99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5566" name="Picture 3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667000"/>
            <a:ext cx="1295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6629400" y="3048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43" grpId="0"/>
      <p:bldP spid="65544" grpId="0"/>
      <p:bldP spid="65545" grpId="0"/>
      <p:bldP spid="65546" grpId="0"/>
      <p:bldP spid="65547" grpId="0"/>
      <p:bldP spid="65548" grpId="0"/>
      <p:bldP spid="65549" grpId="0"/>
      <p:bldP spid="65550" grpId="0"/>
      <p:bldP spid="65551" grpId="0"/>
      <p:bldP spid="65552" grpId="0"/>
      <p:bldP spid="65553" grpId="0"/>
      <p:bldP spid="65554" grpId="0"/>
      <p:bldP spid="65555" grpId="0"/>
      <p:bldP spid="65556" grpId="0"/>
      <p:bldP spid="65557" grpId="0"/>
      <p:bldP spid="65558" grpId="0"/>
      <p:bldP spid="65559" grpId="0"/>
      <p:bldP spid="65560" grpId="0"/>
      <p:bldP spid="65561" grpId="0"/>
      <p:bldP spid="65562" grpId="0"/>
      <p:bldP spid="65563" grpId="0"/>
      <p:bldP spid="65564" grpId="0"/>
      <p:bldP spid="65565" grpId="0" animBg="1"/>
      <p:bldP spid="655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4" name="Picture 1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2844800" y="2857500"/>
            <a:ext cx="21383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0000FF"/>
                </a:solidFill>
              </a:rPr>
              <a:t>9 + 1 + 0 =</a:t>
            </a:r>
          </a:p>
        </p:txBody>
      </p: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2844800" y="4030663"/>
            <a:ext cx="21383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0000FF"/>
                </a:solidFill>
              </a:rPr>
              <a:t>4 + 0 + 5 =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826000" y="2857500"/>
            <a:ext cx="63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4938713" y="4030663"/>
            <a:ext cx="409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103" name="WordArt 18"/>
          <p:cNvSpPr>
            <a:spLocks noChangeArrowheads="1" noChangeShapeType="1" noTextEdit="1"/>
          </p:cNvSpPr>
          <p:nvPr/>
        </p:nvSpPr>
        <p:spPr bwMode="auto">
          <a:xfrm>
            <a:off x="4038600" y="642938"/>
            <a:ext cx="9715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TOÁN</a:t>
            </a:r>
          </a:p>
        </p:txBody>
      </p:sp>
      <p:sp>
        <p:nvSpPr>
          <p:cNvPr id="4104" name="WordArt 19"/>
          <p:cNvSpPr>
            <a:spLocks noChangeArrowheads="1" noChangeShapeType="1" noTextEdit="1"/>
          </p:cNvSpPr>
          <p:nvPr/>
        </p:nvSpPr>
        <p:spPr bwMode="auto">
          <a:xfrm>
            <a:off x="2895600" y="1219200"/>
            <a:ext cx="29146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B4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4105" name="Text Box 20"/>
          <p:cNvSpPr txBox="1">
            <a:spLocks noChangeArrowheads="1"/>
          </p:cNvSpPr>
          <p:nvPr/>
        </p:nvSpPr>
        <p:spPr bwMode="auto">
          <a:xfrm>
            <a:off x="1447800" y="2209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2. Tính: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/>
      <p:bldP spid="440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4038600" y="642938"/>
            <a:ext cx="9715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TOÁN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286000" y="1066800"/>
            <a:ext cx="4667250" cy="5445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ÔN TẬP CÁC SỐ ĐẾN 10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362200" y="1905000"/>
            <a:ext cx="6096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Số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971800" y="1905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1752600"/>
            <a:ext cx="1752600" cy="685800"/>
            <a:chOff x="192" y="1008"/>
            <a:chExt cx="1008" cy="624"/>
          </a:xfrm>
        </p:grpSpPr>
        <p:pic>
          <p:nvPicPr>
            <p:cNvPr id="5152" name="Picture 12" descr="HL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008"/>
              <a:ext cx="100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3" name="Text Box 13"/>
            <p:cNvSpPr txBox="1">
              <a:spLocks noChangeArrowheads="1"/>
            </p:cNvSpPr>
            <p:nvPr/>
          </p:nvSpPr>
          <p:spPr bwMode="auto">
            <a:xfrm>
              <a:off x="288" y="1152"/>
              <a:ext cx="86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Bài tập1:</a:t>
              </a:r>
            </a:p>
          </p:txBody>
        </p:sp>
      </p:grp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1219200" y="2971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2 = 1 + . . .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219200" y="3505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3 = 2 + . . .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244600" y="40005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5 = 4 + . . .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257300" y="4521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7 = . .+ 2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3581400" y="30099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8 = 7 + . . .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581400" y="35179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8 = . .+ 2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3606800" y="40005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8 = .  + 4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606800" y="4470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6 = 4 + . . .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6019800" y="30353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9 = 5 + . . .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6045200" y="35179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9 = . .+ 2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5892800" y="40005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10 = .  + 4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5905500" y="4495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10 = 8 + . . .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4648200" y="2997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1778000" y="4495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41148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4114800" y="3962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7137400" y="4495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6553200" y="3505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2286000" y="39751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6565900" y="3962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2286000" y="2971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2286000" y="34925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7086600" y="30099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4648200" y="44577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4" grpId="0" animBg="1"/>
      <p:bldP spid="45065" grpId="0"/>
      <p:bldP spid="45070" grpId="0"/>
      <p:bldP spid="45071" grpId="0"/>
      <p:bldP spid="45072" grpId="0"/>
      <p:bldP spid="45073" grpId="0"/>
      <p:bldP spid="45074" grpId="0"/>
      <p:bldP spid="45075" grpId="0"/>
      <p:bldP spid="45076" grpId="0"/>
      <p:bldP spid="45077" grpId="0"/>
      <p:bldP spid="45078" grpId="0"/>
      <p:bldP spid="45079" grpId="0"/>
      <p:bldP spid="45080" grpId="0"/>
      <p:bldP spid="45081" grpId="0"/>
      <p:bldP spid="45082" grpId="0"/>
      <p:bldP spid="45083" grpId="0"/>
      <p:bldP spid="45084" grpId="0"/>
      <p:bldP spid="45085" grpId="0"/>
      <p:bldP spid="45086" grpId="0"/>
      <p:bldP spid="45087" grpId="0"/>
      <p:bldP spid="45090" grpId="0"/>
      <p:bldP spid="45091" grpId="0"/>
      <p:bldP spid="45092" grpId="0"/>
      <p:bldP spid="45093" grpId="0"/>
      <p:bldP spid="45096" grpId="0"/>
      <p:bldP spid="45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4038600" y="642938"/>
            <a:ext cx="9715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TOÁN</a:t>
            </a:r>
          </a:p>
        </p:txBody>
      </p:sp>
      <p:sp>
        <p:nvSpPr>
          <p:cNvPr id="6148" name="WordArt 7"/>
          <p:cNvSpPr>
            <a:spLocks noChangeArrowheads="1" noChangeShapeType="1" noTextEdit="1"/>
          </p:cNvSpPr>
          <p:nvPr/>
        </p:nvSpPr>
        <p:spPr bwMode="auto">
          <a:xfrm>
            <a:off x="2286000" y="1066800"/>
            <a:ext cx="4667250" cy="5445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ÔN TẬP CÁC SỐ ĐẾN 10</a:t>
            </a:r>
          </a:p>
        </p:txBody>
      </p:sp>
      <p:grpSp>
        <p:nvGrpSpPr>
          <p:cNvPr id="6149" name="Group 8"/>
          <p:cNvGrpSpPr>
            <a:grpSpLocks/>
          </p:cNvGrpSpPr>
          <p:nvPr/>
        </p:nvGrpSpPr>
        <p:grpSpPr bwMode="auto">
          <a:xfrm>
            <a:off x="609600" y="1752600"/>
            <a:ext cx="1752600" cy="685800"/>
            <a:chOff x="192" y="1008"/>
            <a:chExt cx="1008" cy="624"/>
          </a:xfrm>
        </p:grpSpPr>
        <p:pic>
          <p:nvPicPr>
            <p:cNvPr id="6184" name="Picture 9" descr="HL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008"/>
              <a:ext cx="100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5" name="Text Box 10"/>
            <p:cNvSpPr txBox="1">
              <a:spLocks noChangeArrowheads="1"/>
            </p:cNvSpPr>
            <p:nvPr/>
          </p:nvSpPr>
          <p:spPr bwMode="auto">
            <a:xfrm>
              <a:off x="288" y="1152"/>
              <a:ext cx="86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Bài tập2:</a:t>
              </a:r>
            </a:p>
          </p:txBody>
        </p:sp>
      </p:grp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2362200" y="1905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Viết số thích hợp vào ô trống:</a:t>
            </a:r>
          </a:p>
        </p:txBody>
      </p:sp>
      <p:sp>
        <p:nvSpPr>
          <p:cNvPr id="6151" name="Oval 12"/>
          <p:cNvSpPr>
            <a:spLocks noChangeArrowheads="1"/>
          </p:cNvSpPr>
          <p:nvPr/>
        </p:nvSpPr>
        <p:spPr bwMode="auto">
          <a:xfrm>
            <a:off x="914400" y="3124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/>
              <a:t>6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2362200" y="3200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>
            <a:off x="1600200" y="3505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1676400" y="3048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+3</a:t>
            </a:r>
          </a:p>
        </p:txBody>
      </p:sp>
      <p:sp>
        <p:nvSpPr>
          <p:cNvPr id="6155" name="Oval 16"/>
          <p:cNvSpPr>
            <a:spLocks noChangeArrowheads="1"/>
          </p:cNvSpPr>
          <p:nvPr/>
        </p:nvSpPr>
        <p:spPr bwMode="auto">
          <a:xfrm>
            <a:off x="3721100" y="3124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/>
              <a:t>9</a:t>
            </a:r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5168900" y="3200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>
            <a:off x="4406900" y="3505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Oval 19"/>
          <p:cNvSpPr>
            <a:spLocks noChangeArrowheads="1"/>
          </p:cNvSpPr>
          <p:nvPr/>
        </p:nvSpPr>
        <p:spPr bwMode="auto">
          <a:xfrm>
            <a:off x="6477000" y="3124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/>
              <a:t>8</a:t>
            </a:r>
          </a:p>
        </p:txBody>
      </p:sp>
      <p:sp>
        <p:nvSpPr>
          <p:cNvPr id="6159" name="Rectangle 20"/>
          <p:cNvSpPr>
            <a:spLocks noChangeArrowheads="1"/>
          </p:cNvSpPr>
          <p:nvPr/>
        </p:nvSpPr>
        <p:spPr bwMode="auto">
          <a:xfrm>
            <a:off x="7924800" y="3200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60" name="Line 21"/>
          <p:cNvSpPr>
            <a:spLocks noChangeShapeType="1"/>
          </p:cNvSpPr>
          <p:nvPr/>
        </p:nvSpPr>
        <p:spPr bwMode="auto">
          <a:xfrm>
            <a:off x="7162800" y="3505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Oval 22"/>
          <p:cNvSpPr>
            <a:spLocks noChangeArrowheads="1"/>
          </p:cNvSpPr>
          <p:nvPr/>
        </p:nvSpPr>
        <p:spPr bwMode="auto">
          <a:xfrm>
            <a:off x="8890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/>
              <a:t>4</a:t>
            </a:r>
          </a:p>
        </p:txBody>
      </p:sp>
      <p:sp>
        <p:nvSpPr>
          <p:cNvPr id="6162" name="Rectangle 23"/>
          <p:cNvSpPr>
            <a:spLocks noChangeArrowheads="1"/>
          </p:cNvSpPr>
          <p:nvPr/>
        </p:nvSpPr>
        <p:spPr bwMode="auto">
          <a:xfrm>
            <a:off x="23368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>
            <a:off x="1574800" y="4800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4" name="Rectangle 25"/>
          <p:cNvSpPr>
            <a:spLocks noChangeArrowheads="1"/>
          </p:cNvSpPr>
          <p:nvPr/>
        </p:nvSpPr>
        <p:spPr bwMode="auto">
          <a:xfrm>
            <a:off x="37084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65" name="Line 26"/>
          <p:cNvSpPr>
            <a:spLocks noChangeShapeType="1"/>
          </p:cNvSpPr>
          <p:nvPr/>
        </p:nvSpPr>
        <p:spPr bwMode="auto">
          <a:xfrm>
            <a:off x="2946400" y="4800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6" name="Oval 27"/>
          <p:cNvSpPr>
            <a:spLocks noChangeArrowheads="1"/>
          </p:cNvSpPr>
          <p:nvPr/>
        </p:nvSpPr>
        <p:spPr bwMode="auto">
          <a:xfrm>
            <a:off x="51689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/>
              <a:t>9</a:t>
            </a:r>
          </a:p>
        </p:txBody>
      </p:sp>
      <p:sp>
        <p:nvSpPr>
          <p:cNvPr id="6167" name="Rectangle 28"/>
          <p:cNvSpPr>
            <a:spLocks noChangeArrowheads="1"/>
          </p:cNvSpPr>
          <p:nvPr/>
        </p:nvSpPr>
        <p:spPr bwMode="auto">
          <a:xfrm>
            <a:off x="66167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68" name="Line 29"/>
          <p:cNvSpPr>
            <a:spLocks noChangeShapeType="1"/>
          </p:cNvSpPr>
          <p:nvPr/>
        </p:nvSpPr>
        <p:spPr bwMode="auto">
          <a:xfrm>
            <a:off x="5854700" y="4800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9" name="Rectangle 30"/>
          <p:cNvSpPr>
            <a:spLocks noChangeArrowheads="1"/>
          </p:cNvSpPr>
          <p:nvPr/>
        </p:nvSpPr>
        <p:spPr bwMode="auto">
          <a:xfrm>
            <a:off x="79883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70" name="Line 31"/>
          <p:cNvSpPr>
            <a:spLocks noChangeShapeType="1"/>
          </p:cNvSpPr>
          <p:nvPr/>
        </p:nvSpPr>
        <p:spPr bwMode="auto">
          <a:xfrm>
            <a:off x="7226300" y="4800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Text Box 32"/>
          <p:cNvSpPr txBox="1">
            <a:spLocks noChangeArrowheads="1"/>
          </p:cNvSpPr>
          <p:nvPr/>
        </p:nvSpPr>
        <p:spPr bwMode="auto">
          <a:xfrm>
            <a:off x="4419600" y="3048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- 5</a:t>
            </a:r>
          </a:p>
        </p:txBody>
      </p:sp>
      <p:sp>
        <p:nvSpPr>
          <p:cNvPr id="6172" name="Text Box 33"/>
          <p:cNvSpPr txBox="1">
            <a:spLocks noChangeArrowheads="1"/>
          </p:cNvSpPr>
          <p:nvPr/>
        </p:nvSpPr>
        <p:spPr bwMode="auto">
          <a:xfrm>
            <a:off x="1600200" y="4343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+2</a:t>
            </a:r>
          </a:p>
        </p:txBody>
      </p:sp>
      <p:sp>
        <p:nvSpPr>
          <p:cNvPr id="6173" name="Text Box 34"/>
          <p:cNvSpPr txBox="1">
            <a:spLocks noChangeArrowheads="1"/>
          </p:cNvSpPr>
          <p:nvPr/>
        </p:nvSpPr>
        <p:spPr bwMode="auto">
          <a:xfrm>
            <a:off x="2971800" y="4343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+3</a:t>
            </a:r>
          </a:p>
        </p:txBody>
      </p:sp>
      <p:sp>
        <p:nvSpPr>
          <p:cNvPr id="6174" name="Text Box 35"/>
          <p:cNvSpPr txBox="1">
            <a:spLocks noChangeArrowheads="1"/>
          </p:cNvSpPr>
          <p:nvPr/>
        </p:nvSpPr>
        <p:spPr bwMode="auto">
          <a:xfrm>
            <a:off x="5867400" y="4343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- 3</a:t>
            </a:r>
          </a:p>
        </p:txBody>
      </p:sp>
      <p:sp>
        <p:nvSpPr>
          <p:cNvPr id="6175" name="Text Box 36"/>
          <p:cNvSpPr txBox="1">
            <a:spLocks noChangeArrowheads="1"/>
          </p:cNvSpPr>
          <p:nvPr/>
        </p:nvSpPr>
        <p:spPr bwMode="auto">
          <a:xfrm>
            <a:off x="73152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-1</a:t>
            </a:r>
          </a:p>
        </p:txBody>
      </p:sp>
      <p:sp>
        <p:nvSpPr>
          <p:cNvPr id="6176" name="Text Box 37"/>
          <p:cNvSpPr txBox="1">
            <a:spLocks noChangeArrowheads="1"/>
          </p:cNvSpPr>
          <p:nvPr/>
        </p:nvSpPr>
        <p:spPr bwMode="auto">
          <a:xfrm>
            <a:off x="7239000" y="3048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+2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2362200" y="3276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52578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120" name="Text Box 40"/>
          <p:cNvSpPr txBox="1">
            <a:spLocks noChangeArrowheads="1"/>
          </p:cNvSpPr>
          <p:nvPr/>
        </p:nvSpPr>
        <p:spPr bwMode="auto">
          <a:xfrm>
            <a:off x="7924800" y="3276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121" name="Text Box 41"/>
          <p:cNvSpPr txBox="1">
            <a:spLocks noChangeArrowheads="1"/>
          </p:cNvSpPr>
          <p:nvPr/>
        </p:nvSpPr>
        <p:spPr bwMode="auto">
          <a:xfrm>
            <a:off x="24384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123" name="Text Box 43"/>
          <p:cNvSpPr txBox="1">
            <a:spLocks noChangeArrowheads="1"/>
          </p:cNvSpPr>
          <p:nvPr/>
        </p:nvSpPr>
        <p:spPr bwMode="auto">
          <a:xfrm>
            <a:off x="8077200" y="4572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6124" name="Text Box 44"/>
          <p:cNvSpPr txBox="1">
            <a:spLocks noChangeArrowheads="1"/>
          </p:cNvSpPr>
          <p:nvPr/>
        </p:nvSpPr>
        <p:spPr bwMode="auto">
          <a:xfrm>
            <a:off x="3733800" y="4572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126" name="Text Box 46"/>
          <p:cNvSpPr txBox="1">
            <a:spLocks noChangeArrowheads="1"/>
          </p:cNvSpPr>
          <p:nvPr/>
        </p:nvSpPr>
        <p:spPr bwMode="auto">
          <a:xfrm>
            <a:off x="67056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8" grpId="0"/>
      <p:bldP spid="46119" grpId="0"/>
      <p:bldP spid="46120" grpId="0"/>
      <p:bldP spid="46121" grpId="0"/>
      <p:bldP spid="46123" grpId="0"/>
      <p:bldP spid="46124" grpId="0"/>
      <p:bldP spid="46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6"/>
          <p:cNvSpPr>
            <a:spLocks noChangeArrowheads="1" noChangeShapeType="1" noTextEdit="1"/>
          </p:cNvSpPr>
          <p:nvPr/>
        </p:nvSpPr>
        <p:spPr bwMode="auto">
          <a:xfrm>
            <a:off x="4038600" y="685800"/>
            <a:ext cx="9715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TOÁN</a:t>
            </a:r>
          </a:p>
        </p:txBody>
      </p:sp>
      <p:sp>
        <p:nvSpPr>
          <p:cNvPr id="7171" name="WordArt 7"/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4667250" cy="5445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ÔN TẬP CÁC SỐ ĐẾN 10</a:t>
            </a:r>
          </a:p>
        </p:txBody>
      </p:sp>
      <p:pic>
        <p:nvPicPr>
          <p:cNvPr id="7172" name="Picture 9" descr="HL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533400" y="1447800"/>
            <a:ext cx="137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Bài tập3: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676400" y="21336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Lan gấp được 10 cái thuyền, Lan cho em 4 cái thuyền. Hỏi Lan còn mấy cái thuyền?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47800" y="1905000"/>
            <a:ext cx="6705600" cy="1219200"/>
            <a:chOff x="48" y="13"/>
            <a:chExt cx="5712" cy="4283"/>
          </a:xfrm>
        </p:grpSpPr>
        <p:grpSp>
          <p:nvGrpSpPr>
            <p:cNvPr id="7205" name="Group 14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7404" name="Freeform 15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145 w 4809"/>
                  <a:gd name="T1" fmla="*/ 1337 h 4316"/>
                  <a:gd name="T2" fmla="*/ 125 w 4809"/>
                  <a:gd name="T3" fmla="*/ 1360 h 4316"/>
                  <a:gd name="T4" fmla="*/ 98 w 4809"/>
                  <a:gd name="T5" fmla="*/ 1328 h 4316"/>
                  <a:gd name="T6" fmla="*/ 49 w 4809"/>
                  <a:gd name="T7" fmla="*/ 1328 h 4316"/>
                  <a:gd name="T8" fmla="*/ 29 w 4809"/>
                  <a:gd name="T9" fmla="*/ 1323 h 4316"/>
                  <a:gd name="T10" fmla="*/ 12 w 4809"/>
                  <a:gd name="T11" fmla="*/ 1332 h 4316"/>
                  <a:gd name="T12" fmla="*/ 0 w 4809"/>
                  <a:gd name="T13" fmla="*/ 1240 h 4316"/>
                  <a:gd name="T14" fmla="*/ 15 w 4809"/>
                  <a:gd name="T15" fmla="*/ 1227 h 4316"/>
                  <a:gd name="T16" fmla="*/ 34 w 4809"/>
                  <a:gd name="T17" fmla="*/ 1245 h 4316"/>
                  <a:gd name="T18" fmla="*/ 49 w 4809"/>
                  <a:gd name="T19" fmla="*/ 1227 h 4316"/>
                  <a:gd name="T20" fmla="*/ 96 w 4809"/>
                  <a:gd name="T21" fmla="*/ 1227 h 4316"/>
                  <a:gd name="T22" fmla="*/ 125 w 4809"/>
                  <a:gd name="T23" fmla="*/ 1208 h 4316"/>
                  <a:gd name="T24" fmla="*/ 258 w 4809"/>
                  <a:gd name="T25" fmla="*/ 1227 h 4316"/>
                  <a:gd name="T26" fmla="*/ 236 w 4809"/>
                  <a:gd name="T27" fmla="*/ 1208 h 4316"/>
                  <a:gd name="T28" fmla="*/ 223 w 4809"/>
                  <a:gd name="T29" fmla="*/ 1199 h 4316"/>
                  <a:gd name="T30" fmla="*/ 240 w 4809"/>
                  <a:gd name="T31" fmla="*/ 1186 h 4316"/>
                  <a:gd name="T32" fmla="*/ 290 w 4809"/>
                  <a:gd name="T33" fmla="*/ 1172 h 4316"/>
                  <a:gd name="T34" fmla="*/ 312 w 4809"/>
                  <a:gd name="T35" fmla="*/ 1186 h 4316"/>
                  <a:gd name="T36" fmla="*/ 385 w 4809"/>
                  <a:gd name="T37" fmla="*/ 1154 h 4316"/>
                  <a:gd name="T38" fmla="*/ 449 w 4809"/>
                  <a:gd name="T39" fmla="*/ 1094 h 4316"/>
                  <a:gd name="T40" fmla="*/ 461 w 4809"/>
                  <a:gd name="T41" fmla="*/ 1002 h 4316"/>
                  <a:gd name="T42" fmla="*/ 454 w 4809"/>
                  <a:gd name="T43" fmla="*/ 1053 h 4316"/>
                  <a:gd name="T44" fmla="*/ 429 w 4809"/>
                  <a:gd name="T45" fmla="*/ 1025 h 4316"/>
                  <a:gd name="T46" fmla="*/ 412 w 4809"/>
                  <a:gd name="T47" fmla="*/ 994 h 4316"/>
                  <a:gd name="T48" fmla="*/ 427 w 4809"/>
                  <a:gd name="T49" fmla="*/ 970 h 4316"/>
                  <a:gd name="T50" fmla="*/ 434 w 4809"/>
                  <a:gd name="T51" fmla="*/ 893 h 4316"/>
                  <a:gd name="T52" fmla="*/ 442 w 4809"/>
                  <a:gd name="T53" fmla="*/ 861 h 4316"/>
                  <a:gd name="T54" fmla="*/ 449 w 4809"/>
                  <a:gd name="T55" fmla="*/ 806 h 4316"/>
                  <a:gd name="T56" fmla="*/ 483 w 4809"/>
                  <a:gd name="T57" fmla="*/ 792 h 4316"/>
                  <a:gd name="T58" fmla="*/ 530 w 4809"/>
                  <a:gd name="T59" fmla="*/ 792 h 4316"/>
                  <a:gd name="T60" fmla="*/ 547 w 4809"/>
                  <a:gd name="T61" fmla="*/ 760 h 4316"/>
                  <a:gd name="T62" fmla="*/ 554 w 4809"/>
                  <a:gd name="T63" fmla="*/ 797 h 4316"/>
                  <a:gd name="T64" fmla="*/ 564 w 4809"/>
                  <a:gd name="T65" fmla="*/ 842 h 4316"/>
                  <a:gd name="T66" fmla="*/ 542 w 4809"/>
                  <a:gd name="T67" fmla="*/ 842 h 4316"/>
                  <a:gd name="T68" fmla="*/ 584 w 4809"/>
                  <a:gd name="T69" fmla="*/ 833 h 4316"/>
                  <a:gd name="T70" fmla="*/ 618 w 4809"/>
                  <a:gd name="T71" fmla="*/ 714 h 4316"/>
                  <a:gd name="T72" fmla="*/ 631 w 4809"/>
                  <a:gd name="T73" fmla="*/ 577 h 4316"/>
                  <a:gd name="T74" fmla="*/ 623 w 4809"/>
                  <a:gd name="T75" fmla="*/ 522 h 4316"/>
                  <a:gd name="T76" fmla="*/ 623 w 4809"/>
                  <a:gd name="T77" fmla="*/ 494 h 4316"/>
                  <a:gd name="T78" fmla="*/ 635 w 4809"/>
                  <a:gd name="T79" fmla="*/ 421 h 4316"/>
                  <a:gd name="T80" fmla="*/ 650 w 4809"/>
                  <a:gd name="T81" fmla="*/ 457 h 4316"/>
                  <a:gd name="T82" fmla="*/ 662 w 4809"/>
                  <a:gd name="T83" fmla="*/ 288 h 4316"/>
                  <a:gd name="T84" fmla="*/ 655 w 4809"/>
                  <a:gd name="T85" fmla="*/ 243 h 4316"/>
                  <a:gd name="T86" fmla="*/ 662 w 4809"/>
                  <a:gd name="T87" fmla="*/ 155 h 4316"/>
                  <a:gd name="T88" fmla="*/ 672 w 4809"/>
                  <a:gd name="T89" fmla="*/ 87 h 4316"/>
                  <a:gd name="T90" fmla="*/ 665 w 4809"/>
                  <a:gd name="T91" fmla="*/ 46 h 4316"/>
                  <a:gd name="T92" fmla="*/ 672 w 4809"/>
                  <a:gd name="T93" fmla="*/ 14 h 4316"/>
                  <a:gd name="T94" fmla="*/ 721 w 4809"/>
                  <a:gd name="T95" fmla="*/ 32 h 4316"/>
                  <a:gd name="T96" fmla="*/ 716 w 4809"/>
                  <a:gd name="T97" fmla="*/ 64 h 4316"/>
                  <a:gd name="T98" fmla="*/ 724 w 4809"/>
                  <a:gd name="T99" fmla="*/ 105 h 4316"/>
                  <a:gd name="T100" fmla="*/ 724 w 4809"/>
                  <a:gd name="T101" fmla="*/ 219 h 4316"/>
                  <a:gd name="T102" fmla="*/ 731 w 4809"/>
                  <a:gd name="T103" fmla="*/ 256 h 4316"/>
                  <a:gd name="T104" fmla="*/ 721 w 4809"/>
                  <a:gd name="T105" fmla="*/ 1140 h 4316"/>
                  <a:gd name="T106" fmla="*/ 733 w 4809"/>
                  <a:gd name="T107" fmla="*/ 1245 h 4316"/>
                  <a:gd name="T108" fmla="*/ 733 w 4809"/>
                  <a:gd name="T109" fmla="*/ 1328 h 4316"/>
                  <a:gd name="T110" fmla="*/ 680 w 4809"/>
                  <a:gd name="T111" fmla="*/ 1350 h 4316"/>
                  <a:gd name="T112" fmla="*/ 640 w 4809"/>
                  <a:gd name="T113" fmla="*/ 136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09"/>
                  <a:gd name="T172" fmla="*/ 0 h 4316"/>
                  <a:gd name="T173" fmla="*/ 4809 w 4809"/>
                  <a:gd name="T174" fmla="*/ 4316 h 43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5" name="Freeform 16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4 h 71"/>
                  <a:gd name="T2" fmla="*/ 2 w 305"/>
                  <a:gd name="T3" fmla="*/ 0 h 71"/>
                  <a:gd name="T4" fmla="*/ 7 w 305"/>
                  <a:gd name="T5" fmla="*/ 4 h 71"/>
                  <a:gd name="T6" fmla="*/ 17 w 305"/>
                  <a:gd name="T7" fmla="*/ 9 h 71"/>
                  <a:gd name="T8" fmla="*/ 25 w 305"/>
                  <a:gd name="T9" fmla="*/ 14 h 71"/>
                  <a:gd name="T10" fmla="*/ 35 w 305"/>
                  <a:gd name="T11" fmla="*/ 14 h 71"/>
                  <a:gd name="T12" fmla="*/ 44 w 305"/>
                  <a:gd name="T13" fmla="*/ 9 h 71"/>
                  <a:gd name="T14" fmla="*/ 47 w 305"/>
                  <a:gd name="T15" fmla="*/ 14 h 71"/>
                  <a:gd name="T16" fmla="*/ 42 w 305"/>
                  <a:gd name="T17" fmla="*/ 18 h 71"/>
                  <a:gd name="T18" fmla="*/ 35 w 305"/>
                  <a:gd name="T19" fmla="*/ 23 h 71"/>
                  <a:gd name="T20" fmla="*/ 27 w 305"/>
                  <a:gd name="T21" fmla="*/ 23 h 71"/>
                  <a:gd name="T22" fmla="*/ 20 w 305"/>
                  <a:gd name="T23" fmla="*/ 18 h 71"/>
                  <a:gd name="T24" fmla="*/ 10 w 305"/>
                  <a:gd name="T25" fmla="*/ 14 h 71"/>
                  <a:gd name="T26" fmla="*/ 0 w 305"/>
                  <a:gd name="T27" fmla="*/ 4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71"/>
                  <a:gd name="T44" fmla="*/ 305 w 305"/>
                  <a:gd name="T45" fmla="*/ 71 h 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6" name="Freeform 17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5 w 497"/>
                  <a:gd name="T1" fmla="*/ 92 h 436"/>
                  <a:gd name="T2" fmla="*/ 2 w 497"/>
                  <a:gd name="T3" fmla="*/ 78 h 436"/>
                  <a:gd name="T4" fmla="*/ 2 w 497"/>
                  <a:gd name="T5" fmla="*/ 69 h 436"/>
                  <a:gd name="T6" fmla="*/ 0 w 497"/>
                  <a:gd name="T7" fmla="*/ 42 h 436"/>
                  <a:gd name="T8" fmla="*/ 0 w 497"/>
                  <a:gd name="T9" fmla="*/ 37 h 436"/>
                  <a:gd name="T10" fmla="*/ 2 w 497"/>
                  <a:gd name="T11" fmla="*/ 42 h 436"/>
                  <a:gd name="T12" fmla="*/ 5 w 497"/>
                  <a:gd name="T13" fmla="*/ 65 h 436"/>
                  <a:gd name="T14" fmla="*/ 10 w 497"/>
                  <a:gd name="T15" fmla="*/ 83 h 436"/>
                  <a:gd name="T16" fmla="*/ 15 w 497"/>
                  <a:gd name="T17" fmla="*/ 101 h 436"/>
                  <a:gd name="T18" fmla="*/ 20 w 497"/>
                  <a:gd name="T19" fmla="*/ 106 h 436"/>
                  <a:gd name="T20" fmla="*/ 24 w 497"/>
                  <a:gd name="T21" fmla="*/ 115 h 436"/>
                  <a:gd name="T22" fmla="*/ 32 w 497"/>
                  <a:gd name="T23" fmla="*/ 124 h 436"/>
                  <a:gd name="T24" fmla="*/ 42 w 497"/>
                  <a:gd name="T25" fmla="*/ 129 h 436"/>
                  <a:gd name="T26" fmla="*/ 61 w 497"/>
                  <a:gd name="T27" fmla="*/ 133 h 436"/>
                  <a:gd name="T28" fmla="*/ 69 w 497"/>
                  <a:gd name="T29" fmla="*/ 129 h 436"/>
                  <a:gd name="T30" fmla="*/ 71 w 497"/>
                  <a:gd name="T31" fmla="*/ 129 h 436"/>
                  <a:gd name="T32" fmla="*/ 73 w 497"/>
                  <a:gd name="T33" fmla="*/ 124 h 436"/>
                  <a:gd name="T34" fmla="*/ 73 w 497"/>
                  <a:gd name="T35" fmla="*/ 106 h 436"/>
                  <a:gd name="T36" fmla="*/ 71 w 497"/>
                  <a:gd name="T37" fmla="*/ 92 h 436"/>
                  <a:gd name="T38" fmla="*/ 71 w 497"/>
                  <a:gd name="T39" fmla="*/ 78 h 436"/>
                  <a:gd name="T40" fmla="*/ 69 w 497"/>
                  <a:gd name="T41" fmla="*/ 60 h 436"/>
                  <a:gd name="T42" fmla="*/ 64 w 497"/>
                  <a:gd name="T43" fmla="*/ 46 h 436"/>
                  <a:gd name="T44" fmla="*/ 59 w 497"/>
                  <a:gd name="T45" fmla="*/ 37 h 436"/>
                  <a:gd name="T46" fmla="*/ 51 w 497"/>
                  <a:gd name="T47" fmla="*/ 23 h 436"/>
                  <a:gd name="T48" fmla="*/ 44 w 497"/>
                  <a:gd name="T49" fmla="*/ 14 h 436"/>
                  <a:gd name="T50" fmla="*/ 39 w 497"/>
                  <a:gd name="T51" fmla="*/ 9 h 436"/>
                  <a:gd name="T52" fmla="*/ 34 w 497"/>
                  <a:gd name="T53" fmla="*/ 5 h 436"/>
                  <a:gd name="T54" fmla="*/ 27 w 497"/>
                  <a:gd name="T55" fmla="*/ 5 h 436"/>
                  <a:gd name="T56" fmla="*/ 22 w 497"/>
                  <a:gd name="T57" fmla="*/ 0 h 436"/>
                  <a:gd name="T58" fmla="*/ 24 w 497"/>
                  <a:gd name="T59" fmla="*/ 0 h 436"/>
                  <a:gd name="T60" fmla="*/ 34 w 497"/>
                  <a:gd name="T61" fmla="*/ 0 h 436"/>
                  <a:gd name="T62" fmla="*/ 44 w 497"/>
                  <a:gd name="T63" fmla="*/ 5 h 436"/>
                  <a:gd name="T64" fmla="*/ 51 w 497"/>
                  <a:gd name="T65" fmla="*/ 14 h 436"/>
                  <a:gd name="T66" fmla="*/ 61 w 497"/>
                  <a:gd name="T67" fmla="*/ 23 h 436"/>
                  <a:gd name="T68" fmla="*/ 66 w 497"/>
                  <a:gd name="T69" fmla="*/ 37 h 436"/>
                  <a:gd name="T70" fmla="*/ 71 w 497"/>
                  <a:gd name="T71" fmla="*/ 51 h 436"/>
                  <a:gd name="T72" fmla="*/ 73 w 497"/>
                  <a:gd name="T73" fmla="*/ 65 h 436"/>
                  <a:gd name="T74" fmla="*/ 76 w 497"/>
                  <a:gd name="T75" fmla="*/ 78 h 436"/>
                  <a:gd name="T76" fmla="*/ 76 w 497"/>
                  <a:gd name="T77" fmla="*/ 106 h 436"/>
                  <a:gd name="T78" fmla="*/ 73 w 497"/>
                  <a:gd name="T79" fmla="*/ 138 h 436"/>
                  <a:gd name="T80" fmla="*/ 64 w 497"/>
                  <a:gd name="T81" fmla="*/ 138 h 436"/>
                  <a:gd name="T82" fmla="*/ 56 w 497"/>
                  <a:gd name="T83" fmla="*/ 138 h 436"/>
                  <a:gd name="T84" fmla="*/ 44 w 497"/>
                  <a:gd name="T85" fmla="*/ 138 h 436"/>
                  <a:gd name="T86" fmla="*/ 37 w 497"/>
                  <a:gd name="T87" fmla="*/ 133 h 436"/>
                  <a:gd name="T88" fmla="*/ 27 w 497"/>
                  <a:gd name="T89" fmla="*/ 129 h 436"/>
                  <a:gd name="T90" fmla="*/ 20 w 497"/>
                  <a:gd name="T91" fmla="*/ 120 h 436"/>
                  <a:gd name="T92" fmla="*/ 12 w 497"/>
                  <a:gd name="T93" fmla="*/ 106 h 436"/>
                  <a:gd name="T94" fmla="*/ 5 w 497"/>
                  <a:gd name="T95" fmla="*/ 92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7"/>
                  <a:gd name="T145" fmla="*/ 0 h 436"/>
                  <a:gd name="T146" fmla="*/ 497 w 497"/>
                  <a:gd name="T147" fmla="*/ 436 h 4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7" name="Freeform 18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15 w 512"/>
                  <a:gd name="T1" fmla="*/ 101 h 377"/>
                  <a:gd name="T2" fmla="*/ 2 w 512"/>
                  <a:gd name="T3" fmla="*/ 92 h 377"/>
                  <a:gd name="T4" fmla="*/ 7 w 512"/>
                  <a:gd name="T5" fmla="*/ 73 h 377"/>
                  <a:gd name="T6" fmla="*/ 15 w 512"/>
                  <a:gd name="T7" fmla="*/ 59 h 377"/>
                  <a:gd name="T8" fmla="*/ 7 w 512"/>
                  <a:gd name="T9" fmla="*/ 42 h 377"/>
                  <a:gd name="T10" fmla="*/ 2 w 512"/>
                  <a:gd name="T11" fmla="*/ 23 h 377"/>
                  <a:gd name="T12" fmla="*/ 12 w 512"/>
                  <a:gd name="T13" fmla="*/ 14 h 377"/>
                  <a:gd name="T14" fmla="*/ 29 w 512"/>
                  <a:gd name="T15" fmla="*/ 9 h 377"/>
                  <a:gd name="T16" fmla="*/ 56 w 512"/>
                  <a:gd name="T17" fmla="*/ 14 h 377"/>
                  <a:gd name="T18" fmla="*/ 76 w 512"/>
                  <a:gd name="T19" fmla="*/ 0 h 377"/>
                  <a:gd name="T20" fmla="*/ 73 w 512"/>
                  <a:gd name="T21" fmla="*/ 9 h 377"/>
                  <a:gd name="T22" fmla="*/ 68 w 512"/>
                  <a:gd name="T23" fmla="*/ 14 h 377"/>
                  <a:gd name="T24" fmla="*/ 68 w 512"/>
                  <a:gd name="T25" fmla="*/ 23 h 377"/>
                  <a:gd name="T26" fmla="*/ 63 w 512"/>
                  <a:gd name="T27" fmla="*/ 23 h 377"/>
                  <a:gd name="T28" fmla="*/ 56 w 512"/>
                  <a:gd name="T29" fmla="*/ 18 h 377"/>
                  <a:gd name="T30" fmla="*/ 59 w 512"/>
                  <a:gd name="T31" fmla="*/ 28 h 377"/>
                  <a:gd name="T32" fmla="*/ 63 w 512"/>
                  <a:gd name="T33" fmla="*/ 42 h 377"/>
                  <a:gd name="T34" fmla="*/ 56 w 512"/>
                  <a:gd name="T35" fmla="*/ 42 h 377"/>
                  <a:gd name="T36" fmla="*/ 44 w 512"/>
                  <a:gd name="T37" fmla="*/ 23 h 377"/>
                  <a:gd name="T38" fmla="*/ 37 w 512"/>
                  <a:gd name="T39" fmla="*/ 23 h 377"/>
                  <a:gd name="T40" fmla="*/ 41 w 512"/>
                  <a:gd name="T41" fmla="*/ 32 h 377"/>
                  <a:gd name="T42" fmla="*/ 49 w 512"/>
                  <a:gd name="T43" fmla="*/ 46 h 377"/>
                  <a:gd name="T44" fmla="*/ 24 w 512"/>
                  <a:gd name="T45" fmla="*/ 23 h 377"/>
                  <a:gd name="T46" fmla="*/ 12 w 512"/>
                  <a:gd name="T47" fmla="*/ 23 h 377"/>
                  <a:gd name="T48" fmla="*/ 17 w 512"/>
                  <a:gd name="T49" fmla="*/ 28 h 377"/>
                  <a:gd name="T50" fmla="*/ 22 w 512"/>
                  <a:gd name="T51" fmla="*/ 32 h 377"/>
                  <a:gd name="T52" fmla="*/ 39 w 512"/>
                  <a:gd name="T53" fmla="*/ 55 h 377"/>
                  <a:gd name="T54" fmla="*/ 32 w 512"/>
                  <a:gd name="T55" fmla="*/ 51 h 377"/>
                  <a:gd name="T56" fmla="*/ 24 w 512"/>
                  <a:gd name="T57" fmla="*/ 42 h 377"/>
                  <a:gd name="T58" fmla="*/ 17 w 512"/>
                  <a:gd name="T59" fmla="*/ 55 h 377"/>
                  <a:gd name="T60" fmla="*/ 17 w 512"/>
                  <a:gd name="T61" fmla="*/ 73 h 377"/>
                  <a:gd name="T62" fmla="*/ 27 w 512"/>
                  <a:gd name="T63" fmla="*/ 73 h 377"/>
                  <a:gd name="T64" fmla="*/ 37 w 512"/>
                  <a:gd name="T65" fmla="*/ 64 h 377"/>
                  <a:gd name="T66" fmla="*/ 37 w 512"/>
                  <a:gd name="T67" fmla="*/ 73 h 377"/>
                  <a:gd name="T68" fmla="*/ 15 w 512"/>
                  <a:gd name="T69" fmla="*/ 87 h 377"/>
                  <a:gd name="T70" fmla="*/ 12 w 512"/>
                  <a:gd name="T71" fmla="*/ 96 h 377"/>
                  <a:gd name="T72" fmla="*/ 24 w 512"/>
                  <a:gd name="T73" fmla="*/ 96 h 377"/>
                  <a:gd name="T74" fmla="*/ 41 w 512"/>
                  <a:gd name="T75" fmla="*/ 78 h 377"/>
                  <a:gd name="T76" fmla="*/ 54 w 512"/>
                  <a:gd name="T77" fmla="*/ 69 h 377"/>
                  <a:gd name="T78" fmla="*/ 49 w 512"/>
                  <a:gd name="T79" fmla="*/ 78 h 377"/>
                  <a:gd name="T80" fmla="*/ 41 w 512"/>
                  <a:gd name="T81" fmla="*/ 87 h 377"/>
                  <a:gd name="T82" fmla="*/ 44 w 512"/>
                  <a:gd name="T83" fmla="*/ 92 h 377"/>
                  <a:gd name="T84" fmla="*/ 61 w 512"/>
                  <a:gd name="T85" fmla="*/ 69 h 377"/>
                  <a:gd name="T86" fmla="*/ 66 w 512"/>
                  <a:gd name="T87" fmla="*/ 73 h 377"/>
                  <a:gd name="T88" fmla="*/ 61 w 512"/>
                  <a:gd name="T89" fmla="*/ 83 h 377"/>
                  <a:gd name="T90" fmla="*/ 59 w 512"/>
                  <a:gd name="T91" fmla="*/ 96 h 377"/>
                  <a:gd name="T92" fmla="*/ 68 w 512"/>
                  <a:gd name="T93" fmla="*/ 87 h 377"/>
                  <a:gd name="T94" fmla="*/ 66 w 512"/>
                  <a:gd name="T95" fmla="*/ 101 h 377"/>
                  <a:gd name="T96" fmla="*/ 73 w 512"/>
                  <a:gd name="T97" fmla="*/ 105 h 377"/>
                  <a:gd name="T98" fmla="*/ 78 w 512"/>
                  <a:gd name="T99" fmla="*/ 114 h 377"/>
                  <a:gd name="T100" fmla="*/ 71 w 512"/>
                  <a:gd name="T101" fmla="*/ 110 h 377"/>
                  <a:gd name="T102" fmla="*/ 56 w 512"/>
                  <a:gd name="T103" fmla="*/ 101 h 377"/>
                  <a:gd name="T104" fmla="*/ 34 w 512"/>
                  <a:gd name="T105" fmla="*/ 101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377"/>
                  <a:gd name="T161" fmla="*/ 512 w 512"/>
                  <a:gd name="T162" fmla="*/ 377 h 3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8" name="Freeform 19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9 h 57"/>
                  <a:gd name="T2" fmla="*/ 2 w 64"/>
                  <a:gd name="T3" fmla="*/ 4 h 57"/>
                  <a:gd name="T4" fmla="*/ 4 w 64"/>
                  <a:gd name="T5" fmla="*/ 0 h 57"/>
                  <a:gd name="T6" fmla="*/ 7 w 64"/>
                  <a:gd name="T7" fmla="*/ 4 h 57"/>
                  <a:gd name="T8" fmla="*/ 9 w 64"/>
                  <a:gd name="T9" fmla="*/ 9 h 57"/>
                  <a:gd name="T10" fmla="*/ 9 w 64"/>
                  <a:gd name="T11" fmla="*/ 14 h 57"/>
                  <a:gd name="T12" fmla="*/ 7 w 64"/>
                  <a:gd name="T13" fmla="*/ 18 h 57"/>
                  <a:gd name="T14" fmla="*/ 2 w 64"/>
                  <a:gd name="T15" fmla="*/ 14 h 57"/>
                  <a:gd name="T16" fmla="*/ 0 w 64"/>
                  <a:gd name="T17" fmla="*/ 9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7"/>
                  <a:gd name="T29" fmla="*/ 64 w 6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9" name="Freeform 20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7 w 3142"/>
                  <a:gd name="T1" fmla="*/ 9 h 44"/>
                  <a:gd name="T2" fmla="*/ 0 w 3142"/>
                  <a:gd name="T3" fmla="*/ 0 h 44"/>
                  <a:gd name="T4" fmla="*/ 3 w 3142"/>
                  <a:gd name="T5" fmla="*/ 0 h 44"/>
                  <a:gd name="T6" fmla="*/ 5 w 3142"/>
                  <a:gd name="T7" fmla="*/ 0 h 44"/>
                  <a:gd name="T8" fmla="*/ 7 w 3142"/>
                  <a:gd name="T9" fmla="*/ 0 h 44"/>
                  <a:gd name="T10" fmla="*/ 15 w 3142"/>
                  <a:gd name="T11" fmla="*/ 0 h 44"/>
                  <a:gd name="T12" fmla="*/ 25 w 3142"/>
                  <a:gd name="T13" fmla="*/ 0 h 44"/>
                  <a:gd name="T14" fmla="*/ 35 w 3142"/>
                  <a:gd name="T15" fmla="*/ 0 h 44"/>
                  <a:gd name="T16" fmla="*/ 47 w 3142"/>
                  <a:gd name="T17" fmla="*/ 0 h 44"/>
                  <a:gd name="T18" fmla="*/ 61 w 3142"/>
                  <a:gd name="T19" fmla="*/ 0 h 44"/>
                  <a:gd name="T20" fmla="*/ 79 w 3142"/>
                  <a:gd name="T21" fmla="*/ 0 h 44"/>
                  <a:gd name="T22" fmla="*/ 96 w 3142"/>
                  <a:gd name="T23" fmla="*/ 0 h 44"/>
                  <a:gd name="T24" fmla="*/ 115 w 3142"/>
                  <a:gd name="T25" fmla="*/ 0 h 44"/>
                  <a:gd name="T26" fmla="*/ 155 w 3142"/>
                  <a:gd name="T27" fmla="*/ 0 h 44"/>
                  <a:gd name="T28" fmla="*/ 197 w 3142"/>
                  <a:gd name="T29" fmla="*/ 0 h 44"/>
                  <a:gd name="T30" fmla="*/ 243 w 3142"/>
                  <a:gd name="T31" fmla="*/ 0 h 44"/>
                  <a:gd name="T32" fmla="*/ 287 w 3142"/>
                  <a:gd name="T33" fmla="*/ 0 h 44"/>
                  <a:gd name="T34" fmla="*/ 329 w 3142"/>
                  <a:gd name="T35" fmla="*/ 0 h 44"/>
                  <a:gd name="T36" fmla="*/ 371 w 3142"/>
                  <a:gd name="T37" fmla="*/ 0 h 44"/>
                  <a:gd name="T38" fmla="*/ 388 w 3142"/>
                  <a:gd name="T39" fmla="*/ 0 h 44"/>
                  <a:gd name="T40" fmla="*/ 408 w 3142"/>
                  <a:gd name="T41" fmla="*/ 0 h 44"/>
                  <a:gd name="T42" fmla="*/ 422 w 3142"/>
                  <a:gd name="T43" fmla="*/ 0 h 44"/>
                  <a:gd name="T44" fmla="*/ 437 w 3142"/>
                  <a:gd name="T45" fmla="*/ 0 h 44"/>
                  <a:gd name="T46" fmla="*/ 449 w 3142"/>
                  <a:gd name="T47" fmla="*/ 0 h 44"/>
                  <a:gd name="T48" fmla="*/ 462 w 3142"/>
                  <a:gd name="T49" fmla="*/ 0 h 44"/>
                  <a:gd name="T50" fmla="*/ 469 w 3142"/>
                  <a:gd name="T51" fmla="*/ 0 h 44"/>
                  <a:gd name="T52" fmla="*/ 476 w 3142"/>
                  <a:gd name="T53" fmla="*/ 0 h 44"/>
                  <a:gd name="T54" fmla="*/ 481 w 3142"/>
                  <a:gd name="T55" fmla="*/ 0 h 44"/>
                  <a:gd name="T56" fmla="*/ 481 w 3142"/>
                  <a:gd name="T57" fmla="*/ 9 h 44"/>
                  <a:gd name="T58" fmla="*/ 479 w 3142"/>
                  <a:gd name="T59" fmla="*/ 13 h 44"/>
                  <a:gd name="T60" fmla="*/ 7 w 3142"/>
                  <a:gd name="T61" fmla="*/ 9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42"/>
                  <a:gd name="T94" fmla="*/ 0 h 44"/>
                  <a:gd name="T95" fmla="*/ 3142 w 3142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0" name="Freeform 21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42 w 353"/>
                  <a:gd name="T1" fmla="*/ 86 h 319"/>
                  <a:gd name="T2" fmla="*/ 44 w 353"/>
                  <a:gd name="T3" fmla="*/ 95 h 319"/>
                  <a:gd name="T4" fmla="*/ 37 w 353"/>
                  <a:gd name="T5" fmla="*/ 77 h 319"/>
                  <a:gd name="T6" fmla="*/ 34 w 353"/>
                  <a:gd name="T7" fmla="*/ 82 h 319"/>
                  <a:gd name="T8" fmla="*/ 32 w 353"/>
                  <a:gd name="T9" fmla="*/ 68 h 319"/>
                  <a:gd name="T10" fmla="*/ 27 w 353"/>
                  <a:gd name="T11" fmla="*/ 68 h 319"/>
                  <a:gd name="T12" fmla="*/ 20 w 353"/>
                  <a:gd name="T13" fmla="*/ 64 h 319"/>
                  <a:gd name="T14" fmla="*/ 20 w 353"/>
                  <a:gd name="T15" fmla="*/ 59 h 319"/>
                  <a:gd name="T16" fmla="*/ 15 w 353"/>
                  <a:gd name="T17" fmla="*/ 45 h 319"/>
                  <a:gd name="T18" fmla="*/ 10 w 353"/>
                  <a:gd name="T19" fmla="*/ 41 h 319"/>
                  <a:gd name="T20" fmla="*/ 5 w 353"/>
                  <a:gd name="T21" fmla="*/ 41 h 319"/>
                  <a:gd name="T22" fmla="*/ 7 w 353"/>
                  <a:gd name="T23" fmla="*/ 54 h 319"/>
                  <a:gd name="T24" fmla="*/ 7 w 353"/>
                  <a:gd name="T25" fmla="*/ 64 h 319"/>
                  <a:gd name="T26" fmla="*/ 0 w 353"/>
                  <a:gd name="T27" fmla="*/ 45 h 319"/>
                  <a:gd name="T28" fmla="*/ 0 w 353"/>
                  <a:gd name="T29" fmla="*/ 23 h 319"/>
                  <a:gd name="T30" fmla="*/ 15 w 353"/>
                  <a:gd name="T31" fmla="*/ 32 h 319"/>
                  <a:gd name="T32" fmla="*/ 17 w 353"/>
                  <a:gd name="T33" fmla="*/ 0 h 319"/>
                  <a:gd name="T34" fmla="*/ 37 w 353"/>
                  <a:gd name="T35" fmla="*/ 13 h 319"/>
                  <a:gd name="T36" fmla="*/ 29 w 353"/>
                  <a:gd name="T37" fmla="*/ 18 h 319"/>
                  <a:gd name="T38" fmla="*/ 25 w 353"/>
                  <a:gd name="T39" fmla="*/ 23 h 319"/>
                  <a:gd name="T40" fmla="*/ 42 w 353"/>
                  <a:gd name="T41" fmla="*/ 23 h 319"/>
                  <a:gd name="T42" fmla="*/ 42 w 353"/>
                  <a:gd name="T43" fmla="*/ 32 h 319"/>
                  <a:gd name="T44" fmla="*/ 37 w 353"/>
                  <a:gd name="T45" fmla="*/ 32 h 319"/>
                  <a:gd name="T46" fmla="*/ 32 w 353"/>
                  <a:gd name="T47" fmla="*/ 32 h 319"/>
                  <a:gd name="T48" fmla="*/ 34 w 353"/>
                  <a:gd name="T49" fmla="*/ 41 h 319"/>
                  <a:gd name="T50" fmla="*/ 39 w 353"/>
                  <a:gd name="T51" fmla="*/ 50 h 319"/>
                  <a:gd name="T52" fmla="*/ 54 w 353"/>
                  <a:gd name="T53" fmla="*/ 54 h 319"/>
                  <a:gd name="T54" fmla="*/ 44 w 353"/>
                  <a:gd name="T55" fmla="*/ 54 h 319"/>
                  <a:gd name="T56" fmla="*/ 39 w 353"/>
                  <a:gd name="T57" fmla="*/ 54 h 319"/>
                  <a:gd name="T58" fmla="*/ 39 w 353"/>
                  <a:gd name="T59" fmla="*/ 59 h 319"/>
                  <a:gd name="T60" fmla="*/ 54 w 353"/>
                  <a:gd name="T61" fmla="*/ 68 h 319"/>
                  <a:gd name="T62" fmla="*/ 44 w 353"/>
                  <a:gd name="T63" fmla="*/ 64 h 319"/>
                  <a:gd name="T64" fmla="*/ 39 w 353"/>
                  <a:gd name="T65" fmla="*/ 68 h 319"/>
                  <a:gd name="T66" fmla="*/ 44 w 353"/>
                  <a:gd name="T67" fmla="*/ 73 h 319"/>
                  <a:gd name="T68" fmla="*/ 54 w 353"/>
                  <a:gd name="T69" fmla="*/ 77 h 319"/>
                  <a:gd name="T70" fmla="*/ 51 w 353"/>
                  <a:gd name="T71" fmla="*/ 86 h 319"/>
                  <a:gd name="T72" fmla="*/ 54 w 353"/>
                  <a:gd name="T73" fmla="*/ 95 h 319"/>
                  <a:gd name="T74" fmla="*/ 51 w 353"/>
                  <a:gd name="T75" fmla="*/ 95 h 319"/>
                  <a:gd name="T76" fmla="*/ 47 w 353"/>
                  <a:gd name="T77" fmla="*/ 86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9"/>
                  <a:gd name="T119" fmla="*/ 353 w 353"/>
                  <a:gd name="T120" fmla="*/ 319 h 3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1" name="Freeform 22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10 w 64"/>
                  <a:gd name="T3" fmla="*/ 23 h 72"/>
                  <a:gd name="T4" fmla="*/ 5 w 64"/>
                  <a:gd name="T5" fmla="*/ 9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72"/>
                  <a:gd name="T14" fmla="*/ 64 w 6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2" name="Freeform 23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2 w 17"/>
                  <a:gd name="T3" fmla="*/ 5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4"/>
                  <a:gd name="T11" fmla="*/ 17 w 1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3" name="Freeform 24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3 w 65"/>
                  <a:gd name="T1" fmla="*/ 74 h 261"/>
                  <a:gd name="T2" fmla="*/ 0 w 65"/>
                  <a:gd name="T3" fmla="*/ 5 h 261"/>
                  <a:gd name="T4" fmla="*/ 0 w 65"/>
                  <a:gd name="T5" fmla="*/ 0 h 261"/>
                  <a:gd name="T6" fmla="*/ 3 w 65"/>
                  <a:gd name="T7" fmla="*/ 0 h 261"/>
                  <a:gd name="T8" fmla="*/ 7 w 65"/>
                  <a:gd name="T9" fmla="*/ 0 h 261"/>
                  <a:gd name="T10" fmla="*/ 10 w 65"/>
                  <a:gd name="T11" fmla="*/ 0 h 261"/>
                  <a:gd name="T12" fmla="*/ 10 w 65"/>
                  <a:gd name="T13" fmla="*/ 5 h 261"/>
                  <a:gd name="T14" fmla="*/ 10 w 65"/>
                  <a:gd name="T15" fmla="*/ 41 h 261"/>
                  <a:gd name="T16" fmla="*/ 10 w 65"/>
                  <a:gd name="T17" fmla="*/ 79 h 261"/>
                  <a:gd name="T18" fmla="*/ 7 w 65"/>
                  <a:gd name="T19" fmla="*/ 83 h 261"/>
                  <a:gd name="T20" fmla="*/ 5 w 65"/>
                  <a:gd name="T21" fmla="*/ 83 h 261"/>
                  <a:gd name="T22" fmla="*/ 3 w 65"/>
                  <a:gd name="T23" fmla="*/ 79 h 261"/>
                  <a:gd name="T24" fmla="*/ 3 w 65"/>
                  <a:gd name="T25" fmla="*/ 74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261"/>
                  <a:gd name="T41" fmla="*/ 65 w 65"/>
                  <a:gd name="T42" fmla="*/ 261 h 2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4" name="Freeform 25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79 h 261"/>
                  <a:gd name="T2" fmla="*/ 0 w 111"/>
                  <a:gd name="T3" fmla="*/ 69 h 261"/>
                  <a:gd name="T4" fmla="*/ 2 w 111"/>
                  <a:gd name="T5" fmla="*/ 60 h 261"/>
                  <a:gd name="T6" fmla="*/ 0 w 111"/>
                  <a:gd name="T7" fmla="*/ 37 h 261"/>
                  <a:gd name="T8" fmla="*/ 0 w 111"/>
                  <a:gd name="T9" fmla="*/ 19 h 261"/>
                  <a:gd name="T10" fmla="*/ 2 w 111"/>
                  <a:gd name="T11" fmla="*/ 5 h 261"/>
                  <a:gd name="T12" fmla="*/ 5 w 111"/>
                  <a:gd name="T13" fmla="*/ 0 h 261"/>
                  <a:gd name="T14" fmla="*/ 10 w 111"/>
                  <a:gd name="T15" fmla="*/ 0 h 261"/>
                  <a:gd name="T16" fmla="*/ 12 w 111"/>
                  <a:gd name="T17" fmla="*/ 0 h 261"/>
                  <a:gd name="T18" fmla="*/ 12 w 111"/>
                  <a:gd name="T19" fmla="*/ 10 h 261"/>
                  <a:gd name="T20" fmla="*/ 12 w 111"/>
                  <a:gd name="T21" fmla="*/ 24 h 261"/>
                  <a:gd name="T22" fmla="*/ 15 w 111"/>
                  <a:gd name="T23" fmla="*/ 32 h 261"/>
                  <a:gd name="T24" fmla="*/ 17 w 111"/>
                  <a:gd name="T25" fmla="*/ 46 h 261"/>
                  <a:gd name="T26" fmla="*/ 15 w 111"/>
                  <a:gd name="T27" fmla="*/ 41 h 261"/>
                  <a:gd name="T28" fmla="*/ 12 w 111"/>
                  <a:gd name="T29" fmla="*/ 37 h 261"/>
                  <a:gd name="T30" fmla="*/ 10 w 111"/>
                  <a:gd name="T31" fmla="*/ 37 h 261"/>
                  <a:gd name="T32" fmla="*/ 10 w 111"/>
                  <a:gd name="T33" fmla="*/ 46 h 261"/>
                  <a:gd name="T34" fmla="*/ 10 w 111"/>
                  <a:gd name="T35" fmla="*/ 55 h 261"/>
                  <a:gd name="T36" fmla="*/ 15 w 111"/>
                  <a:gd name="T37" fmla="*/ 69 h 261"/>
                  <a:gd name="T38" fmla="*/ 10 w 111"/>
                  <a:gd name="T39" fmla="*/ 55 h 261"/>
                  <a:gd name="T40" fmla="*/ 10 w 111"/>
                  <a:gd name="T41" fmla="*/ 51 h 261"/>
                  <a:gd name="T42" fmla="*/ 5 w 111"/>
                  <a:gd name="T43" fmla="*/ 46 h 261"/>
                  <a:gd name="T44" fmla="*/ 5 w 111"/>
                  <a:gd name="T45" fmla="*/ 51 h 261"/>
                  <a:gd name="T46" fmla="*/ 5 w 111"/>
                  <a:gd name="T47" fmla="*/ 55 h 261"/>
                  <a:gd name="T48" fmla="*/ 5 w 111"/>
                  <a:gd name="T49" fmla="*/ 65 h 261"/>
                  <a:gd name="T50" fmla="*/ 2 w 111"/>
                  <a:gd name="T51" fmla="*/ 65 h 261"/>
                  <a:gd name="T52" fmla="*/ 2 w 111"/>
                  <a:gd name="T53" fmla="*/ 74 h 261"/>
                  <a:gd name="T54" fmla="*/ 2 w 111"/>
                  <a:gd name="T55" fmla="*/ 79 h 261"/>
                  <a:gd name="T56" fmla="*/ 2 w 111"/>
                  <a:gd name="T57" fmla="*/ 83 h 261"/>
                  <a:gd name="T58" fmla="*/ 0 w 111"/>
                  <a:gd name="T59" fmla="*/ 83 h 261"/>
                  <a:gd name="T60" fmla="*/ 0 w 111"/>
                  <a:gd name="T61" fmla="*/ 79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1"/>
                  <a:gd name="T94" fmla="*/ 0 h 261"/>
                  <a:gd name="T95" fmla="*/ 111 w 111"/>
                  <a:gd name="T96" fmla="*/ 261 h 2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5" name="Freeform 26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2 w 15"/>
                  <a:gd name="T3" fmla="*/ 9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9"/>
                  <a:gd name="T11" fmla="*/ 15 w 15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6" name="Freeform 27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55 h 188"/>
                  <a:gd name="T2" fmla="*/ 0 w 16"/>
                  <a:gd name="T3" fmla="*/ 0 h 188"/>
                  <a:gd name="T4" fmla="*/ 3 w 16"/>
                  <a:gd name="T5" fmla="*/ 10 h 188"/>
                  <a:gd name="T6" fmla="*/ 3 w 16"/>
                  <a:gd name="T7" fmla="*/ 27 h 188"/>
                  <a:gd name="T8" fmla="*/ 3 w 16"/>
                  <a:gd name="T9" fmla="*/ 55 h 188"/>
                  <a:gd name="T10" fmla="*/ 0 w 16"/>
                  <a:gd name="T11" fmla="*/ 60 h 188"/>
                  <a:gd name="T12" fmla="*/ 0 w 16"/>
                  <a:gd name="T13" fmla="*/ 55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88"/>
                  <a:gd name="T23" fmla="*/ 16 w 16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7" name="Freeform 28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5 h 173"/>
                  <a:gd name="T2" fmla="*/ 3 w 34"/>
                  <a:gd name="T3" fmla="*/ 0 h 173"/>
                  <a:gd name="T4" fmla="*/ 5 w 34"/>
                  <a:gd name="T5" fmla="*/ 5 h 173"/>
                  <a:gd name="T6" fmla="*/ 5 w 34"/>
                  <a:gd name="T7" fmla="*/ 51 h 173"/>
                  <a:gd name="T8" fmla="*/ 3 w 34"/>
                  <a:gd name="T9" fmla="*/ 55 h 173"/>
                  <a:gd name="T10" fmla="*/ 0 w 34"/>
                  <a:gd name="T11" fmla="*/ 51 h 173"/>
                  <a:gd name="T12" fmla="*/ 0 w 34"/>
                  <a:gd name="T13" fmla="*/ 5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73"/>
                  <a:gd name="T23" fmla="*/ 34 w 34"/>
                  <a:gd name="T24" fmla="*/ 173 h 1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8" name="Freeform 29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51 h 173"/>
                  <a:gd name="T2" fmla="*/ 22 w 177"/>
                  <a:gd name="T3" fmla="*/ 23 h 173"/>
                  <a:gd name="T4" fmla="*/ 20 w 177"/>
                  <a:gd name="T5" fmla="*/ 18 h 173"/>
                  <a:gd name="T6" fmla="*/ 12 w 177"/>
                  <a:gd name="T7" fmla="*/ 10 h 173"/>
                  <a:gd name="T8" fmla="*/ 3 w 177"/>
                  <a:gd name="T9" fmla="*/ 5 h 173"/>
                  <a:gd name="T10" fmla="*/ 0 w 177"/>
                  <a:gd name="T11" fmla="*/ 0 h 173"/>
                  <a:gd name="T12" fmla="*/ 7 w 177"/>
                  <a:gd name="T13" fmla="*/ 5 h 173"/>
                  <a:gd name="T14" fmla="*/ 12 w 177"/>
                  <a:gd name="T15" fmla="*/ 10 h 173"/>
                  <a:gd name="T16" fmla="*/ 22 w 177"/>
                  <a:gd name="T17" fmla="*/ 18 h 173"/>
                  <a:gd name="T18" fmla="*/ 27 w 177"/>
                  <a:gd name="T19" fmla="*/ 23 h 173"/>
                  <a:gd name="T20" fmla="*/ 22 w 177"/>
                  <a:gd name="T21" fmla="*/ 37 h 173"/>
                  <a:gd name="T22" fmla="*/ 15 w 177"/>
                  <a:gd name="T23" fmla="*/ 41 h 173"/>
                  <a:gd name="T24" fmla="*/ 0 w 177"/>
                  <a:gd name="T25" fmla="*/ 55 h 173"/>
                  <a:gd name="T26" fmla="*/ 0 w 177"/>
                  <a:gd name="T27" fmla="*/ 51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7"/>
                  <a:gd name="T43" fmla="*/ 0 h 173"/>
                  <a:gd name="T44" fmla="*/ 177 w 177"/>
                  <a:gd name="T45" fmla="*/ 173 h 1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9" name="Freeform 30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3 w 16"/>
                  <a:gd name="T1" fmla="*/ 0 h 30"/>
                  <a:gd name="T2" fmla="*/ 3 w 16"/>
                  <a:gd name="T3" fmla="*/ 5 h 30"/>
                  <a:gd name="T4" fmla="*/ 3 w 16"/>
                  <a:gd name="T5" fmla="*/ 10 h 30"/>
                  <a:gd name="T6" fmla="*/ 0 w 16"/>
                  <a:gd name="T7" fmla="*/ 5 h 30"/>
                  <a:gd name="T8" fmla="*/ 3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0" name="Freeform 31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7 w 3093"/>
                  <a:gd name="T1" fmla="*/ 5 h 30"/>
                  <a:gd name="T2" fmla="*/ 0 w 3093"/>
                  <a:gd name="T3" fmla="*/ 0 h 30"/>
                  <a:gd name="T4" fmla="*/ 2 w 3093"/>
                  <a:gd name="T5" fmla="*/ 0 h 30"/>
                  <a:gd name="T6" fmla="*/ 15 w 3093"/>
                  <a:gd name="T7" fmla="*/ 0 h 30"/>
                  <a:gd name="T8" fmla="*/ 25 w 3093"/>
                  <a:gd name="T9" fmla="*/ 0 h 30"/>
                  <a:gd name="T10" fmla="*/ 39 w 3093"/>
                  <a:gd name="T11" fmla="*/ 0 h 30"/>
                  <a:gd name="T12" fmla="*/ 54 w 3093"/>
                  <a:gd name="T13" fmla="*/ 0 h 30"/>
                  <a:gd name="T14" fmla="*/ 69 w 3093"/>
                  <a:gd name="T15" fmla="*/ 0 h 30"/>
                  <a:gd name="T16" fmla="*/ 86 w 3093"/>
                  <a:gd name="T17" fmla="*/ 0 h 30"/>
                  <a:gd name="T18" fmla="*/ 120 w 3093"/>
                  <a:gd name="T19" fmla="*/ 0 h 30"/>
                  <a:gd name="T20" fmla="*/ 157 w 3093"/>
                  <a:gd name="T21" fmla="*/ 0 h 30"/>
                  <a:gd name="T22" fmla="*/ 196 w 3093"/>
                  <a:gd name="T23" fmla="*/ 0 h 30"/>
                  <a:gd name="T24" fmla="*/ 275 w 3093"/>
                  <a:gd name="T25" fmla="*/ 0 h 30"/>
                  <a:gd name="T26" fmla="*/ 314 w 3093"/>
                  <a:gd name="T27" fmla="*/ 0 h 30"/>
                  <a:gd name="T28" fmla="*/ 351 w 3093"/>
                  <a:gd name="T29" fmla="*/ 0 h 30"/>
                  <a:gd name="T30" fmla="*/ 382 w 3093"/>
                  <a:gd name="T31" fmla="*/ 0 h 30"/>
                  <a:gd name="T32" fmla="*/ 397 w 3093"/>
                  <a:gd name="T33" fmla="*/ 0 h 30"/>
                  <a:gd name="T34" fmla="*/ 412 w 3093"/>
                  <a:gd name="T35" fmla="*/ 0 h 30"/>
                  <a:gd name="T36" fmla="*/ 424 w 3093"/>
                  <a:gd name="T37" fmla="*/ 0 h 30"/>
                  <a:gd name="T38" fmla="*/ 436 w 3093"/>
                  <a:gd name="T39" fmla="*/ 0 h 30"/>
                  <a:gd name="T40" fmla="*/ 446 w 3093"/>
                  <a:gd name="T41" fmla="*/ 0 h 30"/>
                  <a:gd name="T42" fmla="*/ 453 w 3093"/>
                  <a:gd name="T43" fmla="*/ 0 h 30"/>
                  <a:gd name="T44" fmla="*/ 461 w 3093"/>
                  <a:gd name="T45" fmla="*/ 0 h 30"/>
                  <a:gd name="T46" fmla="*/ 466 w 3093"/>
                  <a:gd name="T47" fmla="*/ 0 h 30"/>
                  <a:gd name="T48" fmla="*/ 468 w 3093"/>
                  <a:gd name="T49" fmla="*/ 0 h 30"/>
                  <a:gd name="T50" fmla="*/ 471 w 3093"/>
                  <a:gd name="T51" fmla="*/ 0 h 30"/>
                  <a:gd name="T52" fmla="*/ 473 w 3093"/>
                  <a:gd name="T53" fmla="*/ 5 h 30"/>
                  <a:gd name="T54" fmla="*/ 471 w 3093"/>
                  <a:gd name="T55" fmla="*/ 10 h 30"/>
                  <a:gd name="T56" fmla="*/ 468 w 3093"/>
                  <a:gd name="T57" fmla="*/ 10 h 30"/>
                  <a:gd name="T58" fmla="*/ 466 w 3093"/>
                  <a:gd name="T59" fmla="*/ 10 h 30"/>
                  <a:gd name="T60" fmla="*/ 461 w 3093"/>
                  <a:gd name="T61" fmla="*/ 10 h 30"/>
                  <a:gd name="T62" fmla="*/ 451 w 3093"/>
                  <a:gd name="T63" fmla="*/ 10 h 30"/>
                  <a:gd name="T64" fmla="*/ 441 w 3093"/>
                  <a:gd name="T65" fmla="*/ 10 h 30"/>
                  <a:gd name="T66" fmla="*/ 429 w 3093"/>
                  <a:gd name="T67" fmla="*/ 10 h 30"/>
                  <a:gd name="T68" fmla="*/ 414 w 3093"/>
                  <a:gd name="T69" fmla="*/ 10 h 30"/>
                  <a:gd name="T70" fmla="*/ 400 w 3093"/>
                  <a:gd name="T71" fmla="*/ 10 h 30"/>
                  <a:gd name="T72" fmla="*/ 382 w 3093"/>
                  <a:gd name="T73" fmla="*/ 10 h 30"/>
                  <a:gd name="T74" fmla="*/ 363 w 3093"/>
                  <a:gd name="T75" fmla="*/ 10 h 30"/>
                  <a:gd name="T76" fmla="*/ 324 w 3093"/>
                  <a:gd name="T77" fmla="*/ 10 h 30"/>
                  <a:gd name="T78" fmla="*/ 282 w 3093"/>
                  <a:gd name="T79" fmla="*/ 10 h 30"/>
                  <a:gd name="T80" fmla="*/ 240 w 3093"/>
                  <a:gd name="T81" fmla="*/ 10 h 30"/>
                  <a:gd name="T82" fmla="*/ 196 w 3093"/>
                  <a:gd name="T83" fmla="*/ 10 h 30"/>
                  <a:gd name="T84" fmla="*/ 154 w 3093"/>
                  <a:gd name="T85" fmla="*/ 5 h 30"/>
                  <a:gd name="T86" fmla="*/ 115 w 3093"/>
                  <a:gd name="T87" fmla="*/ 5 h 30"/>
                  <a:gd name="T88" fmla="*/ 98 w 3093"/>
                  <a:gd name="T89" fmla="*/ 5 h 30"/>
                  <a:gd name="T90" fmla="*/ 81 w 3093"/>
                  <a:gd name="T91" fmla="*/ 5 h 30"/>
                  <a:gd name="T92" fmla="*/ 64 w 3093"/>
                  <a:gd name="T93" fmla="*/ 5 h 30"/>
                  <a:gd name="T94" fmla="*/ 52 w 3093"/>
                  <a:gd name="T95" fmla="*/ 5 h 30"/>
                  <a:gd name="T96" fmla="*/ 39 w 3093"/>
                  <a:gd name="T97" fmla="*/ 5 h 30"/>
                  <a:gd name="T98" fmla="*/ 30 w 3093"/>
                  <a:gd name="T99" fmla="*/ 5 h 30"/>
                  <a:gd name="T100" fmla="*/ 20 w 3093"/>
                  <a:gd name="T101" fmla="*/ 5 h 30"/>
                  <a:gd name="T102" fmla="*/ 15 w 3093"/>
                  <a:gd name="T103" fmla="*/ 5 h 30"/>
                  <a:gd name="T104" fmla="*/ 10 w 3093"/>
                  <a:gd name="T105" fmla="*/ 5 h 30"/>
                  <a:gd name="T106" fmla="*/ 7 w 3093"/>
                  <a:gd name="T107" fmla="*/ 5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3"/>
                  <a:gd name="T163" fmla="*/ 0 h 30"/>
                  <a:gd name="T164" fmla="*/ 3093 w 3093"/>
                  <a:gd name="T165" fmla="*/ 30 h 3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1" name="Freeform 32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5 w 96"/>
                  <a:gd name="T3" fmla="*/ 0 h 100"/>
                  <a:gd name="T4" fmla="*/ 10 w 96"/>
                  <a:gd name="T5" fmla="*/ 4 h 100"/>
                  <a:gd name="T6" fmla="*/ 13 w 96"/>
                  <a:gd name="T7" fmla="*/ 9 h 100"/>
                  <a:gd name="T8" fmla="*/ 15 w 96"/>
                  <a:gd name="T9" fmla="*/ 13 h 100"/>
                  <a:gd name="T10" fmla="*/ 15 w 96"/>
                  <a:gd name="T11" fmla="*/ 17 h 100"/>
                  <a:gd name="T12" fmla="*/ 10 w 96"/>
                  <a:gd name="T13" fmla="*/ 22 h 100"/>
                  <a:gd name="T14" fmla="*/ 8 w 96"/>
                  <a:gd name="T15" fmla="*/ 27 h 100"/>
                  <a:gd name="T16" fmla="*/ 0 w 96"/>
                  <a:gd name="T17" fmla="*/ 31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100"/>
                  <a:gd name="T32" fmla="*/ 96 w 96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2" name="Freeform 33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10 w 208"/>
                  <a:gd name="T1" fmla="*/ 22 h 100"/>
                  <a:gd name="T2" fmla="*/ 7 w 208"/>
                  <a:gd name="T3" fmla="*/ 17 h 100"/>
                  <a:gd name="T4" fmla="*/ 5 w 208"/>
                  <a:gd name="T5" fmla="*/ 17 h 100"/>
                  <a:gd name="T6" fmla="*/ 2 w 208"/>
                  <a:gd name="T7" fmla="*/ 13 h 100"/>
                  <a:gd name="T8" fmla="*/ 0 w 208"/>
                  <a:gd name="T9" fmla="*/ 13 h 100"/>
                  <a:gd name="T10" fmla="*/ 5 w 208"/>
                  <a:gd name="T11" fmla="*/ 13 h 100"/>
                  <a:gd name="T12" fmla="*/ 10 w 208"/>
                  <a:gd name="T13" fmla="*/ 9 h 100"/>
                  <a:gd name="T14" fmla="*/ 12 w 208"/>
                  <a:gd name="T15" fmla="*/ 0 h 100"/>
                  <a:gd name="T16" fmla="*/ 22 w 208"/>
                  <a:gd name="T17" fmla="*/ 4 h 100"/>
                  <a:gd name="T18" fmla="*/ 32 w 208"/>
                  <a:gd name="T19" fmla="*/ 13 h 100"/>
                  <a:gd name="T20" fmla="*/ 30 w 208"/>
                  <a:gd name="T21" fmla="*/ 22 h 100"/>
                  <a:gd name="T22" fmla="*/ 25 w 208"/>
                  <a:gd name="T23" fmla="*/ 22 h 100"/>
                  <a:gd name="T24" fmla="*/ 12 w 208"/>
                  <a:gd name="T25" fmla="*/ 31 h 100"/>
                  <a:gd name="T26" fmla="*/ 10 w 208"/>
                  <a:gd name="T27" fmla="*/ 22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"/>
                  <a:gd name="T43" fmla="*/ 0 h 100"/>
                  <a:gd name="T44" fmla="*/ 208 w 208"/>
                  <a:gd name="T45" fmla="*/ 100 h 1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3" name="Freeform 34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29 w 2259"/>
                  <a:gd name="T1" fmla="*/ 636 h 2042"/>
                  <a:gd name="T2" fmla="*/ 17 w 2259"/>
                  <a:gd name="T3" fmla="*/ 586 h 2042"/>
                  <a:gd name="T4" fmla="*/ 5 w 2259"/>
                  <a:gd name="T5" fmla="*/ 594 h 2042"/>
                  <a:gd name="T6" fmla="*/ 71 w 2259"/>
                  <a:gd name="T7" fmla="*/ 567 h 2042"/>
                  <a:gd name="T8" fmla="*/ 160 w 2259"/>
                  <a:gd name="T9" fmla="*/ 623 h 2042"/>
                  <a:gd name="T10" fmla="*/ 150 w 2259"/>
                  <a:gd name="T11" fmla="*/ 444 h 2042"/>
                  <a:gd name="T12" fmla="*/ 152 w 2259"/>
                  <a:gd name="T13" fmla="*/ 361 h 2042"/>
                  <a:gd name="T14" fmla="*/ 147 w 2259"/>
                  <a:gd name="T15" fmla="*/ 357 h 2042"/>
                  <a:gd name="T16" fmla="*/ 177 w 2259"/>
                  <a:gd name="T17" fmla="*/ 402 h 2042"/>
                  <a:gd name="T18" fmla="*/ 155 w 2259"/>
                  <a:gd name="T19" fmla="*/ 457 h 2042"/>
                  <a:gd name="T20" fmla="*/ 135 w 2259"/>
                  <a:gd name="T21" fmla="*/ 540 h 2042"/>
                  <a:gd name="T22" fmla="*/ 147 w 2259"/>
                  <a:gd name="T23" fmla="*/ 503 h 2042"/>
                  <a:gd name="T24" fmla="*/ 160 w 2259"/>
                  <a:gd name="T25" fmla="*/ 512 h 2042"/>
                  <a:gd name="T26" fmla="*/ 147 w 2259"/>
                  <a:gd name="T27" fmla="*/ 481 h 2042"/>
                  <a:gd name="T28" fmla="*/ 182 w 2259"/>
                  <a:gd name="T29" fmla="*/ 457 h 2042"/>
                  <a:gd name="T30" fmla="*/ 209 w 2259"/>
                  <a:gd name="T31" fmla="*/ 485 h 2042"/>
                  <a:gd name="T32" fmla="*/ 211 w 2259"/>
                  <a:gd name="T33" fmla="*/ 535 h 2042"/>
                  <a:gd name="T34" fmla="*/ 184 w 2259"/>
                  <a:gd name="T35" fmla="*/ 586 h 2042"/>
                  <a:gd name="T36" fmla="*/ 169 w 2259"/>
                  <a:gd name="T37" fmla="*/ 567 h 2042"/>
                  <a:gd name="T38" fmla="*/ 150 w 2259"/>
                  <a:gd name="T39" fmla="*/ 540 h 2042"/>
                  <a:gd name="T40" fmla="*/ 213 w 2259"/>
                  <a:gd name="T41" fmla="*/ 599 h 2042"/>
                  <a:gd name="T42" fmla="*/ 226 w 2259"/>
                  <a:gd name="T43" fmla="*/ 449 h 2042"/>
                  <a:gd name="T44" fmla="*/ 280 w 2259"/>
                  <a:gd name="T45" fmla="*/ 439 h 2042"/>
                  <a:gd name="T46" fmla="*/ 327 w 2259"/>
                  <a:gd name="T47" fmla="*/ 320 h 2042"/>
                  <a:gd name="T48" fmla="*/ 282 w 2259"/>
                  <a:gd name="T49" fmla="*/ 307 h 2042"/>
                  <a:gd name="T50" fmla="*/ 319 w 2259"/>
                  <a:gd name="T51" fmla="*/ 329 h 2042"/>
                  <a:gd name="T52" fmla="*/ 304 w 2259"/>
                  <a:gd name="T53" fmla="*/ 394 h 2042"/>
                  <a:gd name="T54" fmla="*/ 280 w 2259"/>
                  <a:gd name="T55" fmla="*/ 421 h 2042"/>
                  <a:gd name="T56" fmla="*/ 243 w 2259"/>
                  <a:gd name="T57" fmla="*/ 384 h 2042"/>
                  <a:gd name="T58" fmla="*/ 240 w 2259"/>
                  <a:gd name="T59" fmla="*/ 302 h 2042"/>
                  <a:gd name="T60" fmla="*/ 277 w 2259"/>
                  <a:gd name="T61" fmla="*/ 252 h 2042"/>
                  <a:gd name="T62" fmla="*/ 277 w 2259"/>
                  <a:gd name="T63" fmla="*/ 242 h 2042"/>
                  <a:gd name="T64" fmla="*/ 231 w 2259"/>
                  <a:gd name="T65" fmla="*/ 334 h 2042"/>
                  <a:gd name="T66" fmla="*/ 191 w 2259"/>
                  <a:gd name="T67" fmla="*/ 316 h 2042"/>
                  <a:gd name="T68" fmla="*/ 204 w 2259"/>
                  <a:gd name="T69" fmla="*/ 288 h 2042"/>
                  <a:gd name="T70" fmla="*/ 226 w 2259"/>
                  <a:gd name="T71" fmla="*/ 298 h 2042"/>
                  <a:gd name="T72" fmla="*/ 329 w 2259"/>
                  <a:gd name="T73" fmla="*/ 288 h 2042"/>
                  <a:gd name="T74" fmla="*/ 302 w 2259"/>
                  <a:gd name="T75" fmla="*/ 160 h 2042"/>
                  <a:gd name="T76" fmla="*/ 327 w 2259"/>
                  <a:gd name="T77" fmla="*/ 9 h 2042"/>
                  <a:gd name="T78" fmla="*/ 324 w 2259"/>
                  <a:gd name="T79" fmla="*/ 37 h 2042"/>
                  <a:gd name="T80" fmla="*/ 329 w 2259"/>
                  <a:gd name="T81" fmla="*/ 0 h 2042"/>
                  <a:gd name="T82" fmla="*/ 329 w 2259"/>
                  <a:gd name="T83" fmla="*/ 91 h 2042"/>
                  <a:gd name="T84" fmla="*/ 331 w 2259"/>
                  <a:gd name="T85" fmla="*/ 201 h 2042"/>
                  <a:gd name="T86" fmla="*/ 336 w 2259"/>
                  <a:gd name="T87" fmla="*/ 133 h 2042"/>
                  <a:gd name="T88" fmla="*/ 307 w 2259"/>
                  <a:gd name="T89" fmla="*/ 151 h 2042"/>
                  <a:gd name="T90" fmla="*/ 331 w 2259"/>
                  <a:gd name="T91" fmla="*/ 402 h 2042"/>
                  <a:gd name="T92" fmla="*/ 344 w 2259"/>
                  <a:gd name="T93" fmla="*/ 471 h 2042"/>
                  <a:gd name="T94" fmla="*/ 304 w 2259"/>
                  <a:gd name="T95" fmla="*/ 485 h 2042"/>
                  <a:gd name="T96" fmla="*/ 329 w 2259"/>
                  <a:gd name="T97" fmla="*/ 471 h 2042"/>
                  <a:gd name="T98" fmla="*/ 226 w 2259"/>
                  <a:gd name="T99" fmla="*/ 412 h 2042"/>
                  <a:gd name="T100" fmla="*/ 258 w 2259"/>
                  <a:gd name="T101" fmla="*/ 609 h 2042"/>
                  <a:gd name="T102" fmla="*/ 260 w 2259"/>
                  <a:gd name="T103" fmla="*/ 563 h 2042"/>
                  <a:gd name="T104" fmla="*/ 265 w 2259"/>
                  <a:gd name="T105" fmla="*/ 636 h 2042"/>
                  <a:gd name="T106" fmla="*/ 233 w 2259"/>
                  <a:gd name="T107" fmla="*/ 576 h 2042"/>
                  <a:gd name="T108" fmla="*/ 172 w 2259"/>
                  <a:gd name="T109" fmla="*/ 640 h 2042"/>
                  <a:gd name="T110" fmla="*/ 59 w 2259"/>
                  <a:gd name="T111" fmla="*/ 604 h 2042"/>
                  <a:gd name="T112" fmla="*/ 81 w 2259"/>
                  <a:gd name="T113" fmla="*/ 590 h 2042"/>
                  <a:gd name="T114" fmla="*/ 64 w 2259"/>
                  <a:gd name="T115" fmla="*/ 64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59"/>
                  <a:gd name="T175" fmla="*/ 0 h 2042"/>
                  <a:gd name="T176" fmla="*/ 2259 w 2259"/>
                  <a:gd name="T177" fmla="*/ 2042 h 20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4" name="Freeform 35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3 w 2197"/>
                  <a:gd name="T1" fmla="*/ 242 h 783"/>
                  <a:gd name="T2" fmla="*/ 0 w 2197"/>
                  <a:gd name="T3" fmla="*/ 233 h 783"/>
                  <a:gd name="T4" fmla="*/ 37 w 2197"/>
                  <a:gd name="T5" fmla="*/ 233 h 783"/>
                  <a:gd name="T6" fmla="*/ 158 w 2197"/>
                  <a:gd name="T7" fmla="*/ 238 h 783"/>
                  <a:gd name="T8" fmla="*/ 175 w 2197"/>
                  <a:gd name="T9" fmla="*/ 233 h 783"/>
                  <a:gd name="T10" fmla="*/ 177 w 2197"/>
                  <a:gd name="T11" fmla="*/ 233 h 783"/>
                  <a:gd name="T12" fmla="*/ 177 w 2197"/>
                  <a:gd name="T13" fmla="*/ 174 h 783"/>
                  <a:gd name="T14" fmla="*/ 177 w 2197"/>
                  <a:gd name="T15" fmla="*/ 169 h 783"/>
                  <a:gd name="T16" fmla="*/ 214 w 2197"/>
                  <a:gd name="T17" fmla="*/ 169 h 783"/>
                  <a:gd name="T18" fmla="*/ 231 w 2197"/>
                  <a:gd name="T19" fmla="*/ 164 h 783"/>
                  <a:gd name="T20" fmla="*/ 246 w 2197"/>
                  <a:gd name="T21" fmla="*/ 160 h 783"/>
                  <a:gd name="T22" fmla="*/ 263 w 2197"/>
                  <a:gd name="T23" fmla="*/ 151 h 783"/>
                  <a:gd name="T24" fmla="*/ 278 w 2197"/>
                  <a:gd name="T25" fmla="*/ 137 h 783"/>
                  <a:gd name="T26" fmla="*/ 293 w 2197"/>
                  <a:gd name="T27" fmla="*/ 119 h 783"/>
                  <a:gd name="T28" fmla="*/ 305 w 2197"/>
                  <a:gd name="T29" fmla="*/ 101 h 783"/>
                  <a:gd name="T30" fmla="*/ 315 w 2197"/>
                  <a:gd name="T31" fmla="*/ 78 h 783"/>
                  <a:gd name="T32" fmla="*/ 325 w 2197"/>
                  <a:gd name="T33" fmla="*/ 50 h 783"/>
                  <a:gd name="T34" fmla="*/ 334 w 2197"/>
                  <a:gd name="T35" fmla="*/ 0 h 783"/>
                  <a:gd name="T36" fmla="*/ 337 w 2197"/>
                  <a:gd name="T37" fmla="*/ 5 h 783"/>
                  <a:gd name="T38" fmla="*/ 337 w 2197"/>
                  <a:gd name="T39" fmla="*/ 14 h 783"/>
                  <a:gd name="T40" fmla="*/ 334 w 2197"/>
                  <a:gd name="T41" fmla="*/ 27 h 783"/>
                  <a:gd name="T42" fmla="*/ 332 w 2197"/>
                  <a:gd name="T43" fmla="*/ 50 h 783"/>
                  <a:gd name="T44" fmla="*/ 325 w 2197"/>
                  <a:gd name="T45" fmla="*/ 68 h 783"/>
                  <a:gd name="T46" fmla="*/ 315 w 2197"/>
                  <a:gd name="T47" fmla="*/ 92 h 783"/>
                  <a:gd name="T48" fmla="*/ 308 w 2197"/>
                  <a:gd name="T49" fmla="*/ 109 h 783"/>
                  <a:gd name="T50" fmla="*/ 298 w 2197"/>
                  <a:gd name="T51" fmla="*/ 128 h 783"/>
                  <a:gd name="T52" fmla="*/ 285 w 2197"/>
                  <a:gd name="T53" fmla="*/ 142 h 783"/>
                  <a:gd name="T54" fmla="*/ 273 w 2197"/>
                  <a:gd name="T55" fmla="*/ 156 h 783"/>
                  <a:gd name="T56" fmla="*/ 261 w 2197"/>
                  <a:gd name="T57" fmla="*/ 160 h 783"/>
                  <a:gd name="T58" fmla="*/ 239 w 2197"/>
                  <a:gd name="T59" fmla="*/ 174 h 783"/>
                  <a:gd name="T60" fmla="*/ 229 w 2197"/>
                  <a:gd name="T61" fmla="*/ 178 h 783"/>
                  <a:gd name="T62" fmla="*/ 217 w 2197"/>
                  <a:gd name="T63" fmla="*/ 178 h 783"/>
                  <a:gd name="T64" fmla="*/ 185 w 2197"/>
                  <a:gd name="T65" fmla="*/ 183 h 783"/>
                  <a:gd name="T66" fmla="*/ 182 w 2197"/>
                  <a:gd name="T67" fmla="*/ 187 h 783"/>
                  <a:gd name="T68" fmla="*/ 182 w 2197"/>
                  <a:gd name="T69" fmla="*/ 247 h 783"/>
                  <a:gd name="T70" fmla="*/ 3 w 2197"/>
                  <a:gd name="T71" fmla="*/ 242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97"/>
                  <a:gd name="T109" fmla="*/ 0 h 783"/>
                  <a:gd name="T110" fmla="*/ 2197 w 2197"/>
                  <a:gd name="T111" fmla="*/ 783 h 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5" name="Freeform 36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2 w 48"/>
                  <a:gd name="T3" fmla="*/ 0 h 15"/>
                  <a:gd name="T4" fmla="*/ 7 w 48"/>
                  <a:gd name="T5" fmla="*/ 0 h 15"/>
                  <a:gd name="T6" fmla="*/ 5 w 48"/>
                  <a:gd name="T7" fmla="*/ 6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5"/>
                  <a:gd name="T17" fmla="*/ 48 w 4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6" name="Freeform 37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303 h 985"/>
                  <a:gd name="T2" fmla="*/ 3 w 2261"/>
                  <a:gd name="T3" fmla="*/ 293 h 985"/>
                  <a:gd name="T4" fmla="*/ 17 w 2261"/>
                  <a:gd name="T5" fmla="*/ 289 h 985"/>
                  <a:gd name="T6" fmla="*/ 174 w 2261"/>
                  <a:gd name="T7" fmla="*/ 293 h 985"/>
                  <a:gd name="T8" fmla="*/ 174 w 2261"/>
                  <a:gd name="T9" fmla="*/ 289 h 985"/>
                  <a:gd name="T10" fmla="*/ 177 w 2261"/>
                  <a:gd name="T11" fmla="*/ 225 h 985"/>
                  <a:gd name="T12" fmla="*/ 213 w 2261"/>
                  <a:gd name="T13" fmla="*/ 225 h 985"/>
                  <a:gd name="T14" fmla="*/ 233 w 2261"/>
                  <a:gd name="T15" fmla="*/ 220 h 985"/>
                  <a:gd name="T16" fmla="*/ 250 w 2261"/>
                  <a:gd name="T17" fmla="*/ 216 h 985"/>
                  <a:gd name="T18" fmla="*/ 267 w 2261"/>
                  <a:gd name="T19" fmla="*/ 206 h 985"/>
                  <a:gd name="T20" fmla="*/ 282 w 2261"/>
                  <a:gd name="T21" fmla="*/ 192 h 985"/>
                  <a:gd name="T22" fmla="*/ 297 w 2261"/>
                  <a:gd name="T23" fmla="*/ 175 h 985"/>
                  <a:gd name="T24" fmla="*/ 304 w 2261"/>
                  <a:gd name="T25" fmla="*/ 165 h 985"/>
                  <a:gd name="T26" fmla="*/ 312 w 2261"/>
                  <a:gd name="T27" fmla="*/ 151 h 985"/>
                  <a:gd name="T28" fmla="*/ 317 w 2261"/>
                  <a:gd name="T29" fmla="*/ 133 h 985"/>
                  <a:gd name="T30" fmla="*/ 324 w 2261"/>
                  <a:gd name="T31" fmla="*/ 115 h 985"/>
                  <a:gd name="T32" fmla="*/ 329 w 2261"/>
                  <a:gd name="T33" fmla="*/ 96 h 985"/>
                  <a:gd name="T34" fmla="*/ 331 w 2261"/>
                  <a:gd name="T35" fmla="*/ 78 h 985"/>
                  <a:gd name="T36" fmla="*/ 336 w 2261"/>
                  <a:gd name="T37" fmla="*/ 41 h 985"/>
                  <a:gd name="T38" fmla="*/ 339 w 2261"/>
                  <a:gd name="T39" fmla="*/ 0 h 985"/>
                  <a:gd name="T40" fmla="*/ 344 w 2261"/>
                  <a:gd name="T41" fmla="*/ 0 h 985"/>
                  <a:gd name="T42" fmla="*/ 346 w 2261"/>
                  <a:gd name="T43" fmla="*/ 5 h 985"/>
                  <a:gd name="T44" fmla="*/ 346 w 2261"/>
                  <a:gd name="T45" fmla="*/ 22 h 985"/>
                  <a:gd name="T46" fmla="*/ 346 w 2261"/>
                  <a:gd name="T47" fmla="*/ 41 h 985"/>
                  <a:gd name="T48" fmla="*/ 346 w 2261"/>
                  <a:gd name="T49" fmla="*/ 64 h 985"/>
                  <a:gd name="T50" fmla="*/ 341 w 2261"/>
                  <a:gd name="T51" fmla="*/ 82 h 985"/>
                  <a:gd name="T52" fmla="*/ 334 w 2261"/>
                  <a:gd name="T53" fmla="*/ 124 h 985"/>
                  <a:gd name="T54" fmla="*/ 324 w 2261"/>
                  <a:gd name="T55" fmla="*/ 156 h 985"/>
                  <a:gd name="T56" fmla="*/ 314 w 2261"/>
                  <a:gd name="T57" fmla="*/ 179 h 985"/>
                  <a:gd name="T58" fmla="*/ 302 w 2261"/>
                  <a:gd name="T59" fmla="*/ 197 h 985"/>
                  <a:gd name="T60" fmla="*/ 290 w 2261"/>
                  <a:gd name="T61" fmla="*/ 211 h 985"/>
                  <a:gd name="T62" fmla="*/ 277 w 2261"/>
                  <a:gd name="T63" fmla="*/ 225 h 985"/>
                  <a:gd name="T64" fmla="*/ 263 w 2261"/>
                  <a:gd name="T65" fmla="*/ 234 h 985"/>
                  <a:gd name="T66" fmla="*/ 250 w 2261"/>
                  <a:gd name="T67" fmla="*/ 239 h 985"/>
                  <a:gd name="T68" fmla="*/ 236 w 2261"/>
                  <a:gd name="T69" fmla="*/ 243 h 985"/>
                  <a:gd name="T70" fmla="*/ 221 w 2261"/>
                  <a:gd name="T71" fmla="*/ 243 h 985"/>
                  <a:gd name="T72" fmla="*/ 204 w 2261"/>
                  <a:gd name="T73" fmla="*/ 243 h 985"/>
                  <a:gd name="T74" fmla="*/ 189 w 2261"/>
                  <a:gd name="T75" fmla="*/ 243 h 985"/>
                  <a:gd name="T76" fmla="*/ 187 w 2261"/>
                  <a:gd name="T77" fmla="*/ 243 h 985"/>
                  <a:gd name="T78" fmla="*/ 187 w 2261"/>
                  <a:gd name="T79" fmla="*/ 312 h 985"/>
                  <a:gd name="T80" fmla="*/ 184 w 2261"/>
                  <a:gd name="T81" fmla="*/ 312 h 985"/>
                  <a:gd name="T82" fmla="*/ 3 w 2261"/>
                  <a:gd name="T83" fmla="*/ 307 h 985"/>
                  <a:gd name="T84" fmla="*/ 0 w 2261"/>
                  <a:gd name="T85" fmla="*/ 303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1"/>
                  <a:gd name="T130" fmla="*/ 0 h 985"/>
                  <a:gd name="T131" fmla="*/ 2261 w 2261"/>
                  <a:gd name="T132" fmla="*/ 985 h 9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7" name="Freeform 38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8 w 64"/>
                  <a:gd name="T1" fmla="*/ 69 h 275"/>
                  <a:gd name="T2" fmla="*/ 8 w 64"/>
                  <a:gd name="T3" fmla="*/ 51 h 275"/>
                  <a:gd name="T4" fmla="*/ 5 w 64"/>
                  <a:gd name="T5" fmla="*/ 33 h 275"/>
                  <a:gd name="T6" fmla="*/ 3 w 64"/>
                  <a:gd name="T7" fmla="*/ 19 h 275"/>
                  <a:gd name="T8" fmla="*/ 0 w 64"/>
                  <a:gd name="T9" fmla="*/ 5 h 275"/>
                  <a:gd name="T10" fmla="*/ 0 w 64"/>
                  <a:gd name="T11" fmla="*/ 0 h 275"/>
                  <a:gd name="T12" fmla="*/ 5 w 64"/>
                  <a:gd name="T13" fmla="*/ 19 h 275"/>
                  <a:gd name="T14" fmla="*/ 10 w 64"/>
                  <a:gd name="T15" fmla="*/ 37 h 275"/>
                  <a:gd name="T16" fmla="*/ 10 w 64"/>
                  <a:gd name="T17" fmla="*/ 60 h 275"/>
                  <a:gd name="T18" fmla="*/ 8 w 64"/>
                  <a:gd name="T19" fmla="*/ 83 h 275"/>
                  <a:gd name="T20" fmla="*/ 5 w 64"/>
                  <a:gd name="T21" fmla="*/ 88 h 275"/>
                  <a:gd name="T22" fmla="*/ 5 w 64"/>
                  <a:gd name="T23" fmla="*/ 83 h 275"/>
                  <a:gd name="T24" fmla="*/ 5 w 64"/>
                  <a:gd name="T25" fmla="*/ 78 h 275"/>
                  <a:gd name="T26" fmla="*/ 8 w 64"/>
                  <a:gd name="T27" fmla="*/ 69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275"/>
                  <a:gd name="T44" fmla="*/ 64 w 64"/>
                  <a:gd name="T45" fmla="*/ 275 h 2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8" name="Freeform 39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59 w 577"/>
                  <a:gd name="T1" fmla="*/ 147 h 522"/>
                  <a:gd name="T2" fmla="*/ 61 w 577"/>
                  <a:gd name="T3" fmla="*/ 147 h 522"/>
                  <a:gd name="T4" fmla="*/ 63 w 577"/>
                  <a:gd name="T5" fmla="*/ 147 h 522"/>
                  <a:gd name="T6" fmla="*/ 66 w 577"/>
                  <a:gd name="T7" fmla="*/ 142 h 522"/>
                  <a:gd name="T8" fmla="*/ 66 w 577"/>
                  <a:gd name="T9" fmla="*/ 138 h 522"/>
                  <a:gd name="T10" fmla="*/ 56 w 577"/>
                  <a:gd name="T11" fmla="*/ 128 h 522"/>
                  <a:gd name="T12" fmla="*/ 51 w 577"/>
                  <a:gd name="T13" fmla="*/ 114 h 522"/>
                  <a:gd name="T14" fmla="*/ 51 w 577"/>
                  <a:gd name="T15" fmla="*/ 110 h 522"/>
                  <a:gd name="T16" fmla="*/ 51 w 577"/>
                  <a:gd name="T17" fmla="*/ 106 h 522"/>
                  <a:gd name="T18" fmla="*/ 56 w 577"/>
                  <a:gd name="T19" fmla="*/ 101 h 522"/>
                  <a:gd name="T20" fmla="*/ 61 w 577"/>
                  <a:gd name="T21" fmla="*/ 106 h 522"/>
                  <a:gd name="T22" fmla="*/ 66 w 577"/>
                  <a:gd name="T23" fmla="*/ 110 h 522"/>
                  <a:gd name="T24" fmla="*/ 71 w 577"/>
                  <a:gd name="T25" fmla="*/ 124 h 522"/>
                  <a:gd name="T26" fmla="*/ 76 w 577"/>
                  <a:gd name="T27" fmla="*/ 124 h 522"/>
                  <a:gd name="T28" fmla="*/ 76 w 577"/>
                  <a:gd name="T29" fmla="*/ 119 h 522"/>
                  <a:gd name="T30" fmla="*/ 68 w 577"/>
                  <a:gd name="T31" fmla="*/ 96 h 522"/>
                  <a:gd name="T32" fmla="*/ 63 w 577"/>
                  <a:gd name="T33" fmla="*/ 92 h 522"/>
                  <a:gd name="T34" fmla="*/ 59 w 577"/>
                  <a:gd name="T35" fmla="*/ 83 h 522"/>
                  <a:gd name="T36" fmla="*/ 51 w 577"/>
                  <a:gd name="T37" fmla="*/ 83 h 522"/>
                  <a:gd name="T38" fmla="*/ 47 w 577"/>
                  <a:gd name="T39" fmla="*/ 87 h 522"/>
                  <a:gd name="T40" fmla="*/ 44 w 577"/>
                  <a:gd name="T41" fmla="*/ 92 h 522"/>
                  <a:gd name="T42" fmla="*/ 44 w 577"/>
                  <a:gd name="T43" fmla="*/ 96 h 522"/>
                  <a:gd name="T44" fmla="*/ 41 w 577"/>
                  <a:gd name="T45" fmla="*/ 110 h 522"/>
                  <a:gd name="T46" fmla="*/ 49 w 577"/>
                  <a:gd name="T47" fmla="*/ 128 h 522"/>
                  <a:gd name="T48" fmla="*/ 59 w 577"/>
                  <a:gd name="T49" fmla="*/ 142 h 522"/>
                  <a:gd name="T50" fmla="*/ 51 w 577"/>
                  <a:gd name="T51" fmla="*/ 138 h 522"/>
                  <a:gd name="T52" fmla="*/ 47 w 577"/>
                  <a:gd name="T53" fmla="*/ 128 h 522"/>
                  <a:gd name="T54" fmla="*/ 41 w 577"/>
                  <a:gd name="T55" fmla="*/ 119 h 522"/>
                  <a:gd name="T56" fmla="*/ 39 w 577"/>
                  <a:gd name="T57" fmla="*/ 106 h 522"/>
                  <a:gd name="T58" fmla="*/ 39 w 577"/>
                  <a:gd name="T59" fmla="*/ 101 h 522"/>
                  <a:gd name="T60" fmla="*/ 39 w 577"/>
                  <a:gd name="T61" fmla="*/ 96 h 522"/>
                  <a:gd name="T62" fmla="*/ 39 w 577"/>
                  <a:gd name="T63" fmla="*/ 87 h 522"/>
                  <a:gd name="T64" fmla="*/ 37 w 577"/>
                  <a:gd name="T65" fmla="*/ 83 h 522"/>
                  <a:gd name="T66" fmla="*/ 29 w 577"/>
                  <a:gd name="T67" fmla="*/ 92 h 522"/>
                  <a:gd name="T68" fmla="*/ 27 w 577"/>
                  <a:gd name="T69" fmla="*/ 92 h 522"/>
                  <a:gd name="T70" fmla="*/ 22 w 577"/>
                  <a:gd name="T71" fmla="*/ 92 h 522"/>
                  <a:gd name="T72" fmla="*/ 17 w 577"/>
                  <a:gd name="T73" fmla="*/ 87 h 522"/>
                  <a:gd name="T74" fmla="*/ 15 w 577"/>
                  <a:gd name="T75" fmla="*/ 83 h 522"/>
                  <a:gd name="T76" fmla="*/ 10 w 577"/>
                  <a:gd name="T77" fmla="*/ 59 h 522"/>
                  <a:gd name="T78" fmla="*/ 10 w 577"/>
                  <a:gd name="T79" fmla="*/ 46 h 522"/>
                  <a:gd name="T80" fmla="*/ 5 w 577"/>
                  <a:gd name="T81" fmla="*/ 23 h 522"/>
                  <a:gd name="T82" fmla="*/ 0 w 577"/>
                  <a:gd name="T83" fmla="*/ 0 h 522"/>
                  <a:gd name="T84" fmla="*/ 17 w 577"/>
                  <a:gd name="T85" fmla="*/ 18 h 522"/>
                  <a:gd name="T86" fmla="*/ 39 w 577"/>
                  <a:gd name="T87" fmla="*/ 32 h 522"/>
                  <a:gd name="T88" fmla="*/ 44 w 577"/>
                  <a:gd name="T89" fmla="*/ 42 h 522"/>
                  <a:gd name="T90" fmla="*/ 44 w 577"/>
                  <a:gd name="T91" fmla="*/ 46 h 522"/>
                  <a:gd name="T92" fmla="*/ 47 w 577"/>
                  <a:gd name="T93" fmla="*/ 55 h 522"/>
                  <a:gd name="T94" fmla="*/ 47 w 577"/>
                  <a:gd name="T95" fmla="*/ 59 h 522"/>
                  <a:gd name="T96" fmla="*/ 44 w 577"/>
                  <a:gd name="T97" fmla="*/ 64 h 522"/>
                  <a:gd name="T98" fmla="*/ 44 w 577"/>
                  <a:gd name="T99" fmla="*/ 73 h 522"/>
                  <a:gd name="T100" fmla="*/ 47 w 577"/>
                  <a:gd name="T101" fmla="*/ 78 h 522"/>
                  <a:gd name="T102" fmla="*/ 49 w 577"/>
                  <a:gd name="T103" fmla="*/ 73 h 522"/>
                  <a:gd name="T104" fmla="*/ 54 w 577"/>
                  <a:gd name="T105" fmla="*/ 73 h 522"/>
                  <a:gd name="T106" fmla="*/ 61 w 577"/>
                  <a:gd name="T107" fmla="*/ 83 h 522"/>
                  <a:gd name="T108" fmla="*/ 71 w 577"/>
                  <a:gd name="T109" fmla="*/ 101 h 522"/>
                  <a:gd name="T110" fmla="*/ 78 w 577"/>
                  <a:gd name="T111" fmla="*/ 114 h 522"/>
                  <a:gd name="T112" fmla="*/ 81 w 577"/>
                  <a:gd name="T113" fmla="*/ 128 h 522"/>
                  <a:gd name="T114" fmla="*/ 88 w 577"/>
                  <a:gd name="T115" fmla="*/ 165 h 522"/>
                  <a:gd name="T116" fmla="*/ 71 w 577"/>
                  <a:gd name="T117" fmla="*/ 156 h 522"/>
                  <a:gd name="T118" fmla="*/ 63 w 577"/>
                  <a:gd name="T119" fmla="*/ 151 h 522"/>
                  <a:gd name="T120" fmla="*/ 59 w 577"/>
                  <a:gd name="T121" fmla="*/ 147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22"/>
                  <a:gd name="T185" fmla="*/ 577 w 577"/>
                  <a:gd name="T186" fmla="*/ 522 h 5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9" name="Freeform 40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9 h 43"/>
                  <a:gd name="T2" fmla="*/ 2 w 64"/>
                  <a:gd name="T3" fmla="*/ 0 h 43"/>
                  <a:gd name="T4" fmla="*/ 4 w 64"/>
                  <a:gd name="T5" fmla="*/ 0 h 43"/>
                  <a:gd name="T6" fmla="*/ 7 w 64"/>
                  <a:gd name="T7" fmla="*/ 0 h 43"/>
                  <a:gd name="T8" fmla="*/ 9 w 64"/>
                  <a:gd name="T9" fmla="*/ 5 h 43"/>
                  <a:gd name="T10" fmla="*/ 7 w 64"/>
                  <a:gd name="T11" fmla="*/ 9 h 43"/>
                  <a:gd name="T12" fmla="*/ 4 w 64"/>
                  <a:gd name="T13" fmla="*/ 14 h 43"/>
                  <a:gd name="T14" fmla="*/ 2 w 64"/>
                  <a:gd name="T15" fmla="*/ 14 h 43"/>
                  <a:gd name="T16" fmla="*/ 0 w 64"/>
                  <a:gd name="T17" fmla="*/ 9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3"/>
                  <a:gd name="T29" fmla="*/ 64 w 6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0" name="Freeform 41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46 h 189"/>
                  <a:gd name="T2" fmla="*/ 7 w 129"/>
                  <a:gd name="T3" fmla="*/ 37 h 189"/>
                  <a:gd name="T4" fmla="*/ 10 w 129"/>
                  <a:gd name="T5" fmla="*/ 32 h 189"/>
                  <a:gd name="T6" fmla="*/ 15 w 129"/>
                  <a:gd name="T7" fmla="*/ 32 h 189"/>
                  <a:gd name="T8" fmla="*/ 15 w 129"/>
                  <a:gd name="T9" fmla="*/ 28 h 189"/>
                  <a:gd name="T10" fmla="*/ 13 w 129"/>
                  <a:gd name="T11" fmla="*/ 23 h 189"/>
                  <a:gd name="T12" fmla="*/ 5 w 129"/>
                  <a:gd name="T13" fmla="*/ 19 h 189"/>
                  <a:gd name="T14" fmla="*/ 3 w 129"/>
                  <a:gd name="T15" fmla="*/ 10 h 189"/>
                  <a:gd name="T16" fmla="*/ 0 w 129"/>
                  <a:gd name="T17" fmla="*/ 0 h 189"/>
                  <a:gd name="T18" fmla="*/ 18 w 129"/>
                  <a:gd name="T19" fmla="*/ 14 h 189"/>
                  <a:gd name="T20" fmla="*/ 20 w 129"/>
                  <a:gd name="T21" fmla="*/ 19 h 189"/>
                  <a:gd name="T22" fmla="*/ 20 w 129"/>
                  <a:gd name="T23" fmla="*/ 23 h 189"/>
                  <a:gd name="T24" fmla="*/ 20 w 129"/>
                  <a:gd name="T25" fmla="*/ 32 h 189"/>
                  <a:gd name="T26" fmla="*/ 15 w 129"/>
                  <a:gd name="T27" fmla="*/ 41 h 189"/>
                  <a:gd name="T28" fmla="*/ 10 w 129"/>
                  <a:gd name="T29" fmla="*/ 46 h 189"/>
                  <a:gd name="T30" fmla="*/ 5 w 129"/>
                  <a:gd name="T31" fmla="*/ 51 h 189"/>
                  <a:gd name="T32" fmla="*/ 0 w 129"/>
                  <a:gd name="T33" fmla="*/ 60 h 189"/>
                  <a:gd name="T34" fmla="*/ 0 w 129"/>
                  <a:gd name="T35" fmla="*/ 55 h 189"/>
                  <a:gd name="T36" fmla="*/ 0 w 129"/>
                  <a:gd name="T37" fmla="*/ 46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89"/>
                  <a:gd name="T59" fmla="*/ 129 w 129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1" name="Freeform 42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2 w 63"/>
                  <a:gd name="T3" fmla="*/ 0 h 44"/>
                  <a:gd name="T4" fmla="*/ 4 w 63"/>
                  <a:gd name="T5" fmla="*/ 0 h 44"/>
                  <a:gd name="T6" fmla="*/ 9 w 63"/>
                  <a:gd name="T7" fmla="*/ 9 h 44"/>
                  <a:gd name="T8" fmla="*/ 9 w 63"/>
                  <a:gd name="T9" fmla="*/ 1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4"/>
                  <a:gd name="T20" fmla="*/ 63 w 63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2" name="Freeform 43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3 w 144"/>
                  <a:gd name="T1" fmla="*/ 0 h 130"/>
                  <a:gd name="T2" fmla="*/ 5 w 144"/>
                  <a:gd name="T3" fmla="*/ 0 h 130"/>
                  <a:gd name="T4" fmla="*/ 10 w 144"/>
                  <a:gd name="T5" fmla="*/ 0 h 130"/>
                  <a:gd name="T6" fmla="*/ 15 w 144"/>
                  <a:gd name="T7" fmla="*/ 5 h 130"/>
                  <a:gd name="T8" fmla="*/ 20 w 144"/>
                  <a:gd name="T9" fmla="*/ 23 h 130"/>
                  <a:gd name="T10" fmla="*/ 23 w 144"/>
                  <a:gd name="T11" fmla="*/ 42 h 130"/>
                  <a:gd name="T12" fmla="*/ 15 w 144"/>
                  <a:gd name="T13" fmla="*/ 33 h 130"/>
                  <a:gd name="T14" fmla="*/ 8 w 144"/>
                  <a:gd name="T15" fmla="*/ 23 h 130"/>
                  <a:gd name="T16" fmla="*/ 3 w 144"/>
                  <a:gd name="T17" fmla="*/ 23 h 130"/>
                  <a:gd name="T18" fmla="*/ 3 w 144"/>
                  <a:gd name="T19" fmla="*/ 14 h 130"/>
                  <a:gd name="T20" fmla="*/ 0 w 144"/>
                  <a:gd name="T21" fmla="*/ 9 h 130"/>
                  <a:gd name="T22" fmla="*/ 3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0"/>
                  <a:gd name="T38" fmla="*/ 144 w 144"/>
                  <a:gd name="T39" fmla="*/ 130 h 1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3" name="Freeform 44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51 h 174"/>
                  <a:gd name="T2" fmla="*/ 0 w 113"/>
                  <a:gd name="T3" fmla="*/ 46 h 174"/>
                  <a:gd name="T4" fmla="*/ 3 w 113"/>
                  <a:gd name="T5" fmla="*/ 41 h 174"/>
                  <a:gd name="T6" fmla="*/ 5 w 113"/>
                  <a:gd name="T7" fmla="*/ 37 h 174"/>
                  <a:gd name="T8" fmla="*/ 8 w 113"/>
                  <a:gd name="T9" fmla="*/ 32 h 174"/>
                  <a:gd name="T10" fmla="*/ 10 w 113"/>
                  <a:gd name="T11" fmla="*/ 19 h 174"/>
                  <a:gd name="T12" fmla="*/ 10 w 113"/>
                  <a:gd name="T13" fmla="*/ 14 h 174"/>
                  <a:gd name="T14" fmla="*/ 8 w 113"/>
                  <a:gd name="T15" fmla="*/ 5 h 174"/>
                  <a:gd name="T16" fmla="*/ 5 w 113"/>
                  <a:gd name="T17" fmla="*/ 0 h 174"/>
                  <a:gd name="T18" fmla="*/ 10 w 113"/>
                  <a:gd name="T19" fmla="*/ 0 h 174"/>
                  <a:gd name="T20" fmla="*/ 13 w 113"/>
                  <a:gd name="T21" fmla="*/ 0 h 174"/>
                  <a:gd name="T22" fmla="*/ 15 w 113"/>
                  <a:gd name="T23" fmla="*/ 14 h 174"/>
                  <a:gd name="T24" fmla="*/ 18 w 113"/>
                  <a:gd name="T25" fmla="*/ 28 h 174"/>
                  <a:gd name="T26" fmla="*/ 15 w 113"/>
                  <a:gd name="T27" fmla="*/ 41 h 174"/>
                  <a:gd name="T28" fmla="*/ 13 w 113"/>
                  <a:gd name="T29" fmla="*/ 51 h 174"/>
                  <a:gd name="T30" fmla="*/ 8 w 113"/>
                  <a:gd name="T31" fmla="*/ 55 h 174"/>
                  <a:gd name="T32" fmla="*/ 5 w 113"/>
                  <a:gd name="T33" fmla="*/ 55 h 174"/>
                  <a:gd name="T34" fmla="*/ 0 w 113"/>
                  <a:gd name="T35" fmla="*/ 55 h 174"/>
                  <a:gd name="T36" fmla="*/ 0 w 113"/>
                  <a:gd name="T37" fmla="*/ 51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174"/>
                  <a:gd name="T59" fmla="*/ 113 w 113"/>
                  <a:gd name="T60" fmla="*/ 174 h 1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4" name="Freeform 45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51 h 174"/>
                  <a:gd name="T2" fmla="*/ 0 w 113"/>
                  <a:gd name="T3" fmla="*/ 46 h 174"/>
                  <a:gd name="T4" fmla="*/ 3 w 113"/>
                  <a:gd name="T5" fmla="*/ 41 h 174"/>
                  <a:gd name="T6" fmla="*/ 5 w 113"/>
                  <a:gd name="T7" fmla="*/ 37 h 174"/>
                  <a:gd name="T8" fmla="*/ 8 w 113"/>
                  <a:gd name="T9" fmla="*/ 32 h 174"/>
                  <a:gd name="T10" fmla="*/ 10 w 113"/>
                  <a:gd name="T11" fmla="*/ 19 h 174"/>
                  <a:gd name="T12" fmla="*/ 10 w 113"/>
                  <a:gd name="T13" fmla="*/ 14 h 174"/>
                  <a:gd name="T14" fmla="*/ 8 w 113"/>
                  <a:gd name="T15" fmla="*/ 5 h 174"/>
                  <a:gd name="T16" fmla="*/ 8 w 113"/>
                  <a:gd name="T17" fmla="*/ 5 h 174"/>
                  <a:gd name="T18" fmla="*/ 5 w 113"/>
                  <a:gd name="T19" fmla="*/ 0 h 174"/>
                  <a:gd name="T20" fmla="*/ 10 w 113"/>
                  <a:gd name="T21" fmla="*/ 0 h 174"/>
                  <a:gd name="T22" fmla="*/ 13 w 113"/>
                  <a:gd name="T23" fmla="*/ 0 h 174"/>
                  <a:gd name="T24" fmla="*/ 15 w 113"/>
                  <a:gd name="T25" fmla="*/ 14 h 174"/>
                  <a:gd name="T26" fmla="*/ 18 w 113"/>
                  <a:gd name="T27" fmla="*/ 28 h 174"/>
                  <a:gd name="T28" fmla="*/ 15 w 113"/>
                  <a:gd name="T29" fmla="*/ 41 h 174"/>
                  <a:gd name="T30" fmla="*/ 13 w 113"/>
                  <a:gd name="T31" fmla="*/ 51 h 174"/>
                  <a:gd name="T32" fmla="*/ 8 w 113"/>
                  <a:gd name="T33" fmla="*/ 55 h 174"/>
                  <a:gd name="T34" fmla="*/ 5 w 113"/>
                  <a:gd name="T35" fmla="*/ 55 h 174"/>
                  <a:gd name="T36" fmla="*/ 0 w 113"/>
                  <a:gd name="T37" fmla="*/ 55 h 174"/>
                  <a:gd name="T38" fmla="*/ 0 w 113"/>
                  <a:gd name="T39" fmla="*/ 51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3"/>
                  <a:gd name="T61" fmla="*/ 0 h 174"/>
                  <a:gd name="T62" fmla="*/ 113 w 113"/>
                  <a:gd name="T63" fmla="*/ 174 h 1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5" name="Freeform 46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37 h 160"/>
                  <a:gd name="T2" fmla="*/ 0 w 113"/>
                  <a:gd name="T3" fmla="*/ 28 h 160"/>
                  <a:gd name="T4" fmla="*/ 3 w 113"/>
                  <a:gd name="T5" fmla="*/ 28 h 160"/>
                  <a:gd name="T6" fmla="*/ 5 w 113"/>
                  <a:gd name="T7" fmla="*/ 28 h 160"/>
                  <a:gd name="T8" fmla="*/ 7 w 113"/>
                  <a:gd name="T9" fmla="*/ 33 h 160"/>
                  <a:gd name="T10" fmla="*/ 7 w 113"/>
                  <a:gd name="T11" fmla="*/ 37 h 160"/>
                  <a:gd name="T12" fmla="*/ 10 w 113"/>
                  <a:gd name="T13" fmla="*/ 37 h 160"/>
                  <a:gd name="T14" fmla="*/ 12 w 113"/>
                  <a:gd name="T15" fmla="*/ 33 h 160"/>
                  <a:gd name="T16" fmla="*/ 10 w 113"/>
                  <a:gd name="T17" fmla="*/ 24 h 160"/>
                  <a:gd name="T18" fmla="*/ 5 w 113"/>
                  <a:gd name="T19" fmla="*/ 19 h 160"/>
                  <a:gd name="T20" fmla="*/ 3 w 113"/>
                  <a:gd name="T21" fmla="*/ 10 h 160"/>
                  <a:gd name="T22" fmla="*/ 0 w 113"/>
                  <a:gd name="T23" fmla="*/ 0 h 160"/>
                  <a:gd name="T24" fmla="*/ 5 w 113"/>
                  <a:gd name="T25" fmla="*/ 0 h 160"/>
                  <a:gd name="T26" fmla="*/ 7 w 113"/>
                  <a:gd name="T27" fmla="*/ 5 h 160"/>
                  <a:gd name="T28" fmla="*/ 14 w 113"/>
                  <a:gd name="T29" fmla="*/ 19 h 160"/>
                  <a:gd name="T30" fmla="*/ 17 w 113"/>
                  <a:gd name="T31" fmla="*/ 33 h 160"/>
                  <a:gd name="T32" fmla="*/ 17 w 113"/>
                  <a:gd name="T33" fmla="*/ 41 h 160"/>
                  <a:gd name="T34" fmla="*/ 14 w 113"/>
                  <a:gd name="T35" fmla="*/ 46 h 160"/>
                  <a:gd name="T36" fmla="*/ 10 w 113"/>
                  <a:gd name="T37" fmla="*/ 51 h 160"/>
                  <a:gd name="T38" fmla="*/ 7 w 113"/>
                  <a:gd name="T39" fmla="*/ 51 h 160"/>
                  <a:gd name="T40" fmla="*/ 3 w 113"/>
                  <a:gd name="T41" fmla="*/ 46 h 160"/>
                  <a:gd name="T42" fmla="*/ 0 w 113"/>
                  <a:gd name="T43" fmla="*/ 37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6" name="Freeform 47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37 h 160"/>
                  <a:gd name="T2" fmla="*/ 0 w 113"/>
                  <a:gd name="T3" fmla="*/ 28 h 160"/>
                  <a:gd name="T4" fmla="*/ 3 w 113"/>
                  <a:gd name="T5" fmla="*/ 28 h 160"/>
                  <a:gd name="T6" fmla="*/ 5 w 113"/>
                  <a:gd name="T7" fmla="*/ 28 h 160"/>
                  <a:gd name="T8" fmla="*/ 7 w 113"/>
                  <a:gd name="T9" fmla="*/ 33 h 160"/>
                  <a:gd name="T10" fmla="*/ 7 w 113"/>
                  <a:gd name="T11" fmla="*/ 37 h 160"/>
                  <a:gd name="T12" fmla="*/ 10 w 113"/>
                  <a:gd name="T13" fmla="*/ 37 h 160"/>
                  <a:gd name="T14" fmla="*/ 12 w 113"/>
                  <a:gd name="T15" fmla="*/ 33 h 160"/>
                  <a:gd name="T16" fmla="*/ 10 w 113"/>
                  <a:gd name="T17" fmla="*/ 24 h 160"/>
                  <a:gd name="T18" fmla="*/ 5 w 113"/>
                  <a:gd name="T19" fmla="*/ 19 h 160"/>
                  <a:gd name="T20" fmla="*/ 3 w 113"/>
                  <a:gd name="T21" fmla="*/ 10 h 160"/>
                  <a:gd name="T22" fmla="*/ 0 w 113"/>
                  <a:gd name="T23" fmla="*/ 0 h 160"/>
                  <a:gd name="T24" fmla="*/ 5 w 113"/>
                  <a:gd name="T25" fmla="*/ 0 h 160"/>
                  <a:gd name="T26" fmla="*/ 7 w 113"/>
                  <a:gd name="T27" fmla="*/ 5 h 160"/>
                  <a:gd name="T28" fmla="*/ 14 w 113"/>
                  <a:gd name="T29" fmla="*/ 19 h 160"/>
                  <a:gd name="T30" fmla="*/ 17 w 113"/>
                  <a:gd name="T31" fmla="*/ 33 h 160"/>
                  <a:gd name="T32" fmla="*/ 17 w 113"/>
                  <a:gd name="T33" fmla="*/ 41 h 160"/>
                  <a:gd name="T34" fmla="*/ 14 w 113"/>
                  <a:gd name="T35" fmla="*/ 46 h 160"/>
                  <a:gd name="T36" fmla="*/ 10 w 113"/>
                  <a:gd name="T37" fmla="*/ 51 h 160"/>
                  <a:gd name="T38" fmla="*/ 7 w 113"/>
                  <a:gd name="T39" fmla="*/ 51 h 160"/>
                  <a:gd name="T40" fmla="*/ 3 w 113"/>
                  <a:gd name="T41" fmla="*/ 46 h 160"/>
                  <a:gd name="T42" fmla="*/ 0 w 113"/>
                  <a:gd name="T43" fmla="*/ 37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7" name="Freeform 48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4 h 43"/>
                  <a:gd name="T2" fmla="*/ 0 w 65"/>
                  <a:gd name="T3" fmla="*/ 0 h 43"/>
                  <a:gd name="T4" fmla="*/ 2 w 65"/>
                  <a:gd name="T5" fmla="*/ 0 h 43"/>
                  <a:gd name="T6" fmla="*/ 7 w 65"/>
                  <a:gd name="T7" fmla="*/ 4 h 43"/>
                  <a:gd name="T8" fmla="*/ 9 w 65"/>
                  <a:gd name="T9" fmla="*/ 9 h 43"/>
                  <a:gd name="T10" fmla="*/ 9 w 65"/>
                  <a:gd name="T11" fmla="*/ 14 h 43"/>
                  <a:gd name="T12" fmla="*/ 5 w 65"/>
                  <a:gd name="T13" fmla="*/ 9 h 43"/>
                  <a:gd name="T14" fmla="*/ 0 w 65"/>
                  <a:gd name="T15" fmla="*/ 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43"/>
                  <a:gd name="T26" fmla="*/ 65 w 6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8" name="Freeform 49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29 w 320"/>
                  <a:gd name="T1" fmla="*/ 29 h 115"/>
                  <a:gd name="T2" fmla="*/ 32 w 320"/>
                  <a:gd name="T3" fmla="*/ 38 h 115"/>
                  <a:gd name="T4" fmla="*/ 17 w 320"/>
                  <a:gd name="T5" fmla="*/ 24 h 115"/>
                  <a:gd name="T6" fmla="*/ 7 w 320"/>
                  <a:gd name="T7" fmla="*/ 24 h 115"/>
                  <a:gd name="T8" fmla="*/ 0 w 320"/>
                  <a:gd name="T9" fmla="*/ 24 h 115"/>
                  <a:gd name="T10" fmla="*/ 0 w 320"/>
                  <a:gd name="T11" fmla="*/ 19 h 115"/>
                  <a:gd name="T12" fmla="*/ 0 w 320"/>
                  <a:gd name="T13" fmla="*/ 15 h 115"/>
                  <a:gd name="T14" fmla="*/ 2 w 320"/>
                  <a:gd name="T15" fmla="*/ 5 h 115"/>
                  <a:gd name="T16" fmla="*/ 7 w 320"/>
                  <a:gd name="T17" fmla="*/ 0 h 115"/>
                  <a:gd name="T18" fmla="*/ 17 w 320"/>
                  <a:gd name="T19" fmla="*/ 0 h 115"/>
                  <a:gd name="T20" fmla="*/ 27 w 320"/>
                  <a:gd name="T21" fmla="*/ 0 h 115"/>
                  <a:gd name="T22" fmla="*/ 37 w 320"/>
                  <a:gd name="T23" fmla="*/ 0 h 115"/>
                  <a:gd name="T24" fmla="*/ 39 w 320"/>
                  <a:gd name="T25" fmla="*/ 0 h 115"/>
                  <a:gd name="T26" fmla="*/ 41 w 320"/>
                  <a:gd name="T27" fmla="*/ 0 h 115"/>
                  <a:gd name="T28" fmla="*/ 41 w 320"/>
                  <a:gd name="T29" fmla="*/ 5 h 115"/>
                  <a:gd name="T30" fmla="*/ 32 w 320"/>
                  <a:gd name="T31" fmla="*/ 5 h 115"/>
                  <a:gd name="T32" fmla="*/ 29 w 320"/>
                  <a:gd name="T33" fmla="*/ 5 h 115"/>
                  <a:gd name="T34" fmla="*/ 24 w 320"/>
                  <a:gd name="T35" fmla="*/ 10 h 115"/>
                  <a:gd name="T36" fmla="*/ 24 w 320"/>
                  <a:gd name="T37" fmla="*/ 19 h 115"/>
                  <a:gd name="T38" fmla="*/ 27 w 320"/>
                  <a:gd name="T39" fmla="*/ 24 h 115"/>
                  <a:gd name="T40" fmla="*/ 37 w 320"/>
                  <a:gd name="T41" fmla="*/ 29 h 115"/>
                  <a:gd name="T42" fmla="*/ 49 w 320"/>
                  <a:gd name="T43" fmla="*/ 38 h 115"/>
                  <a:gd name="T44" fmla="*/ 46 w 320"/>
                  <a:gd name="T45" fmla="*/ 38 h 115"/>
                  <a:gd name="T46" fmla="*/ 39 w 320"/>
                  <a:gd name="T47" fmla="*/ 34 h 115"/>
                  <a:gd name="T48" fmla="*/ 34 w 320"/>
                  <a:gd name="T49" fmla="*/ 29 h 115"/>
                  <a:gd name="T50" fmla="*/ 29 w 320"/>
                  <a:gd name="T51" fmla="*/ 29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0"/>
                  <a:gd name="T79" fmla="*/ 0 h 115"/>
                  <a:gd name="T80" fmla="*/ 320 w 320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9" name="Freeform 50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4 h 43"/>
                  <a:gd name="T2" fmla="*/ 0 w 48"/>
                  <a:gd name="T3" fmla="*/ 0 h 43"/>
                  <a:gd name="T4" fmla="*/ 2 w 48"/>
                  <a:gd name="T5" fmla="*/ 0 h 43"/>
                  <a:gd name="T6" fmla="*/ 5 w 48"/>
                  <a:gd name="T7" fmla="*/ 0 h 43"/>
                  <a:gd name="T8" fmla="*/ 7 w 48"/>
                  <a:gd name="T9" fmla="*/ 4 h 43"/>
                  <a:gd name="T10" fmla="*/ 7 w 48"/>
                  <a:gd name="T11" fmla="*/ 9 h 43"/>
                  <a:gd name="T12" fmla="*/ 5 w 48"/>
                  <a:gd name="T13" fmla="*/ 14 h 43"/>
                  <a:gd name="T14" fmla="*/ 0 w 48"/>
                  <a:gd name="T15" fmla="*/ 14 h 43"/>
                  <a:gd name="T16" fmla="*/ 0 w 48"/>
                  <a:gd name="T17" fmla="*/ 4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43"/>
                  <a:gd name="T29" fmla="*/ 48 w 4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0" name="Freeform 51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9 h 58"/>
                  <a:gd name="T2" fmla="*/ 2 w 65"/>
                  <a:gd name="T3" fmla="*/ 5 h 58"/>
                  <a:gd name="T4" fmla="*/ 7 w 65"/>
                  <a:gd name="T5" fmla="*/ 0 h 58"/>
                  <a:gd name="T6" fmla="*/ 7 w 65"/>
                  <a:gd name="T7" fmla="*/ 5 h 58"/>
                  <a:gd name="T8" fmla="*/ 10 w 65"/>
                  <a:gd name="T9" fmla="*/ 5 h 58"/>
                  <a:gd name="T10" fmla="*/ 7 w 65"/>
                  <a:gd name="T11" fmla="*/ 19 h 58"/>
                  <a:gd name="T12" fmla="*/ 2 w 65"/>
                  <a:gd name="T13" fmla="*/ 14 h 58"/>
                  <a:gd name="T14" fmla="*/ 0 w 65"/>
                  <a:gd name="T15" fmla="*/ 9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58"/>
                  <a:gd name="T26" fmla="*/ 65 w 65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1" name="Freeform 52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9 h 58"/>
                  <a:gd name="T2" fmla="*/ 5 w 80"/>
                  <a:gd name="T3" fmla="*/ 0 h 58"/>
                  <a:gd name="T4" fmla="*/ 7 w 80"/>
                  <a:gd name="T5" fmla="*/ 0 h 58"/>
                  <a:gd name="T6" fmla="*/ 9 w 80"/>
                  <a:gd name="T7" fmla="*/ 0 h 58"/>
                  <a:gd name="T8" fmla="*/ 12 w 80"/>
                  <a:gd name="T9" fmla="*/ 5 h 58"/>
                  <a:gd name="T10" fmla="*/ 12 w 80"/>
                  <a:gd name="T11" fmla="*/ 14 h 58"/>
                  <a:gd name="T12" fmla="*/ 9 w 80"/>
                  <a:gd name="T13" fmla="*/ 14 h 58"/>
                  <a:gd name="T14" fmla="*/ 7 w 80"/>
                  <a:gd name="T15" fmla="*/ 19 h 58"/>
                  <a:gd name="T16" fmla="*/ 5 w 80"/>
                  <a:gd name="T17" fmla="*/ 14 h 58"/>
                  <a:gd name="T18" fmla="*/ 0 w 80"/>
                  <a:gd name="T19" fmla="*/ 9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58"/>
                  <a:gd name="T32" fmla="*/ 80 w 80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2" name="Freeform 53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5 h 15"/>
                  <a:gd name="T2" fmla="*/ 0 w 32"/>
                  <a:gd name="T3" fmla="*/ 0 h 15"/>
                  <a:gd name="T4" fmla="*/ 5 w 32"/>
                  <a:gd name="T5" fmla="*/ 0 h 15"/>
                  <a:gd name="T6" fmla="*/ 5 w 32"/>
                  <a:gd name="T7" fmla="*/ 5 h 15"/>
                  <a:gd name="T8" fmla="*/ 2 w 32"/>
                  <a:gd name="T9" fmla="*/ 5 h 15"/>
                  <a:gd name="T10" fmla="*/ 0 w 32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5"/>
                  <a:gd name="T20" fmla="*/ 32 w 3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3" name="Freeform 54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5 h 15"/>
                  <a:gd name="T2" fmla="*/ 4 w 63"/>
                  <a:gd name="T3" fmla="*/ 0 h 15"/>
                  <a:gd name="T4" fmla="*/ 7 w 63"/>
                  <a:gd name="T5" fmla="*/ 0 h 15"/>
                  <a:gd name="T6" fmla="*/ 9 w 63"/>
                  <a:gd name="T7" fmla="*/ 5 h 15"/>
                  <a:gd name="T8" fmla="*/ 4 w 63"/>
                  <a:gd name="T9" fmla="*/ 5 h 15"/>
                  <a:gd name="T10" fmla="*/ 0 w 63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5"/>
                  <a:gd name="T20" fmla="*/ 63 w 6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4" name="Freeform 55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4 h 29"/>
                  <a:gd name="T2" fmla="*/ 5 w 65"/>
                  <a:gd name="T3" fmla="*/ 0 h 29"/>
                  <a:gd name="T4" fmla="*/ 7 w 65"/>
                  <a:gd name="T5" fmla="*/ 0 h 29"/>
                  <a:gd name="T6" fmla="*/ 9 w 65"/>
                  <a:gd name="T7" fmla="*/ 0 h 29"/>
                  <a:gd name="T8" fmla="*/ 7 w 65"/>
                  <a:gd name="T9" fmla="*/ 8 h 29"/>
                  <a:gd name="T10" fmla="*/ 2 w 65"/>
                  <a:gd name="T11" fmla="*/ 8 h 29"/>
                  <a:gd name="T12" fmla="*/ 0 w 65"/>
                  <a:gd name="T13" fmla="*/ 4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9"/>
                  <a:gd name="T23" fmla="*/ 65 w 6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5" name="Freeform 56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18 h 100"/>
                  <a:gd name="T2" fmla="*/ 0 w 223"/>
                  <a:gd name="T3" fmla="*/ 14 h 100"/>
                  <a:gd name="T4" fmla="*/ 5 w 223"/>
                  <a:gd name="T5" fmla="*/ 14 h 100"/>
                  <a:gd name="T6" fmla="*/ 7 w 223"/>
                  <a:gd name="T7" fmla="*/ 14 h 100"/>
                  <a:gd name="T8" fmla="*/ 15 w 223"/>
                  <a:gd name="T9" fmla="*/ 23 h 100"/>
                  <a:gd name="T10" fmla="*/ 22 w 223"/>
                  <a:gd name="T11" fmla="*/ 23 h 100"/>
                  <a:gd name="T12" fmla="*/ 24 w 223"/>
                  <a:gd name="T13" fmla="*/ 23 h 100"/>
                  <a:gd name="T14" fmla="*/ 27 w 223"/>
                  <a:gd name="T15" fmla="*/ 18 h 100"/>
                  <a:gd name="T16" fmla="*/ 24 w 223"/>
                  <a:gd name="T17" fmla="*/ 14 h 100"/>
                  <a:gd name="T18" fmla="*/ 22 w 223"/>
                  <a:gd name="T19" fmla="*/ 9 h 100"/>
                  <a:gd name="T20" fmla="*/ 19 w 223"/>
                  <a:gd name="T21" fmla="*/ 9 h 100"/>
                  <a:gd name="T22" fmla="*/ 17 w 223"/>
                  <a:gd name="T23" fmla="*/ 9 h 100"/>
                  <a:gd name="T24" fmla="*/ 17 w 223"/>
                  <a:gd name="T25" fmla="*/ 4 h 100"/>
                  <a:gd name="T26" fmla="*/ 17 w 223"/>
                  <a:gd name="T27" fmla="*/ 0 h 100"/>
                  <a:gd name="T28" fmla="*/ 22 w 223"/>
                  <a:gd name="T29" fmla="*/ 0 h 100"/>
                  <a:gd name="T30" fmla="*/ 27 w 223"/>
                  <a:gd name="T31" fmla="*/ 0 h 100"/>
                  <a:gd name="T32" fmla="*/ 32 w 223"/>
                  <a:gd name="T33" fmla="*/ 9 h 100"/>
                  <a:gd name="T34" fmla="*/ 34 w 223"/>
                  <a:gd name="T35" fmla="*/ 18 h 100"/>
                  <a:gd name="T36" fmla="*/ 32 w 223"/>
                  <a:gd name="T37" fmla="*/ 28 h 100"/>
                  <a:gd name="T38" fmla="*/ 29 w 223"/>
                  <a:gd name="T39" fmla="*/ 32 h 100"/>
                  <a:gd name="T40" fmla="*/ 22 w 223"/>
                  <a:gd name="T41" fmla="*/ 32 h 100"/>
                  <a:gd name="T42" fmla="*/ 12 w 223"/>
                  <a:gd name="T43" fmla="*/ 28 h 100"/>
                  <a:gd name="T44" fmla="*/ 0 w 223"/>
                  <a:gd name="T45" fmla="*/ 18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3"/>
                  <a:gd name="T70" fmla="*/ 0 h 100"/>
                  <a:gd name="T71" fmla="*/ 223 w 223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6" name="Freeform 57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18 h 100"/>
                  <a:gd name="T2" fmla="*/ 0 w 223"/>
                  <a:gd name="T3" fmla="*/ 14 h 100"/>
                  <a:gd name="T4" fmla="*/ 0 w 223"/>
                  <a:gd name="T5" fmla="*/ 14 h 100"/>
                  <a:gd name="T6" fmla="*/ 5 w 223"/>
                  <a:gd name="T7" fmla="*/ 14 h 100"/>
                  <a:gd name="T8" fmla="*/ 7 w 223"/>
                  <a:gd name="T9" fmla="*/ 14 h 100"/>
                  <a:gd name="T10" fmla="*/ 15 w 223"/>
                  <a:gd name="T11" fmla="*/ 23 h 100"/>
                  <a:gd name="T12" fmla="*/ 22 w 223"/>
                  <a:gd name="T13" fmla="*/ 23 h 100"/>
                  <a:gd name="T14" fmla="*/ 24 w 223"/>
                  <a:gd name="T15" fmla="*/ 23 h 100"/>
                  <a:gd name="T16" fmla="*/ 27 w 223"/>
                  <a:gd name="T17" fmla="*/ 18 h 100"/>
                  <a:gd name="T18" fmla="*/ 24 w 223"/>
                  <a:gd name="T19" fmla="*/ 14 h 100"/>
                  <a:gd name="T20" fmla="*/ 22 w 223"/>
                  <a:gd name="T21" fmla="*/ 9 h 100"/>
                  <a:gd name="T22" fmla="*/ 19 w 223"/>
                  <a:gd name="T23" fmla="*/ 9 h 100"/>
                  <a:gd name="T24" fmla="*/ 17 w 223"/>
                  <a:gd name="T25" fmla="*/ 9 h 100"/>
                  <a:gd name="T26" fmla="*/ 17 w 223"/>
                  <a:gd name="T27" fmla="*/ 4 h 100"/>
                  <a:gd name="T28" fmla="*/ 17 w 223"/>
                  <a:gd name="T29" fmla="*/ 0 h 100"/>
                  <a:gd name="T30" fmla="*/ 22 w 223"/>
                  <a:gd name="T31" fmla="*/ 0 h 100"/>
                  <a:gd name="T32" fmla="*/ 27 w 223"/>
                  <a:gd name="T33" fmla="*/ 0 h 100"/>
                  <a:gd name="T34" fmla="*/ 32 w 223"/>
                  <a:gd name="T35" fmla="*/ 9 h 100"/>
                  <a:gd name="T36" fmla="*/ 34 w 223"/>
                  <a:gd name="T37" fmla="*/ 18 h 100"/>
                  <a:gd name="T38" fmla="*/ 32 w 223"/>
                  <a:gd name="T39" fmla="*/ 28 h 100"/>
                  <a:gd name="T40" fmla="*/ 29 w 223"/>
                  <a:gd name="T41" fmla="*/ 32 h 100"/>
                  <a:gd name="T42" fmla="*/ 22 w 223"/>
                  <a:gd name="T43" fmla="*/ 32 h 100"/>
                  <a:gd name="T44" fmla="*/ 12 w 223"/>
                  <a:gd name="T45" fmla="*/ 28 h 100"/>
                  <a:gd name="T46" fmla="*/ 0 w 223"/>
                  <a:gd name="T47" fmla="*/ 18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3"/>
                  <a:gd name="T73" fmla="*/ 0 h 100"/>
                  <a:gd name="T74" fmla="*/ 223 w 223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7" name="Freeform 58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3 w 176"/>
                  <a:gd name="T1" fmla="*/ 32 h 146"/>
                  <a:gd name="T2" fmla="*/ 0 w 176"/>
                  <a:gd name="T3" fmla="*/ 23 h 146"/>
                  <a:gd name="T4" fmla="*/ 3 w 176"/>
                  <a:gd name="T5" fmla="*/ 9 h 146"/>
                  <a:gd name="T6" fmla="*/ 7 w 176"/>
                  <a:gd name="T7" fmla="*/ 5 h 146"/>
                  <a:gd name="T8" fmla="*/ 14 w 176"/>
                  <a:gd name="T9" fmla="*/ 0 h 146"/>
                  <a:gd name="T10" fmla="*/ 19 w 176"/>
                  <a:gd name="T11" fmla="*/ 0 h 146"/>
                  <a:gd name="T12" fmla="*/ 24 w 176"/>
                  <a:gd name="T13" fmla="*/ 5 h 146"/>
                  <a:gd name="T14" fmla="*/ 26 w 176"/>
                  <a:gd name="T15" fmla="*/ 19 h 146"/>
                  <a:gd name="T16" fmla="*/ 24 w 176"/>
                  <a:gd name="T17" fmla="*/ 23 h 146"/>
                  <a:gd name="T18" fmla="*/ 21 w 176"/>
                  <a:gd name="T19" fmla="*/ 27 h 146"/>
                  <a:gd name="T20" fmla="*/ 19 w 176"/>
                  <a:gd name="T21" fmla="*/ 27 h 146"/>
                  <a:gd name="T22" fmla="*/ 19 w 176"/>
                  <a:gd name="T23" fmla="*/ 19 h 146"/>
                  <a:gd name="T24" fmla="*/ 19 w 176"/>
                  <a:gd name="T25" fmla="*/ 14 h 146"/>
                  <a:gd name="T26" fmla="*/ 17 w 176"/>
                  <a:gd name="T27" fmla="*/ 9 h 146"/>
                  <a:gd name="T28" fmla="*/ 14 w 176"/>
                  <a:gd name="T29" fmla="*/ 9 h 146"/>
                  <a:gd name="T30" fmla="*/ 12 w 176"/>
                  <a:gd name="T31" fmla="*/ 14 h 146"/>
                  <a:gd name="T32" fmla="*/ 10 w 176"/>
                  <a:gd name="T33" fmla="*/ 19 h 146"/>
                  <a:gd name="T34" fmla="*/ 7 w 176"/>
                  <a:gd name="T35" fmla="*/ 27 h 146"/>
                  <a:gd name="T36" fmla="*/ 10 w 176"/>
                  <a:gd name="T37" fmla="*/ 32 h 146"/>
                  <a:gd name="T38" fmla="*/ 14 w 176"/>
                  <a:gd name="T39" fmla="*/ 32 h 146"/>
                  <a:gd name="T40" fmla="*/ 17 w 176"/>
                  <a:gd name="T41" fmla="*/ 32 h 146"/>
                  <a:gd name="T42" fmla="*/ 17 w 176"/>
                  <a:gd name="T43" fmla="*/ 41 h 146"/>
                  <a:gd name="T44" fmla="*/ 14 w 176"/>
                  <a:gd name="T45" fmla="*/ 41 h 146"/>
                  <a:gd name="T46" fmla="*/ 12 w 176"/>
                  <a:gd name="T47" fmla="*/ 46 h 146"/>
                  <a:gd name="T48" fmla="*/ 7 w 176"/>
                  <a:gd name="T49" fmla="*/ 46 h 146"/>
                  <a:gd name="T50" fmla="*/ 5 w 176"/>
                  <a:gd name="T51" fmla="*/ 41 h 146"/>
                  <a:gd name="T52" fmla="*/ 3 w 176"/>
                  <a:gd name="T53" fmla="*/ 32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146"/>
                  <a:gd name="T83" fmla="*/ 176 w 176"/>
                  <a:gd name="T84" fmla="*/ 146 h 1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8" name="Freeform 59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3 w 176"/>
                  <a:gd name="T1" fmla="*/ 32 h 146"/>
                  <a:gd name="T2" fmla="*/ 0 w 176"/>
                  <a:gd name="T3" fmla="*/ 23 h 146"/>
                  <a:gd name="T4" fmla="*/ 3 w 176"/>
                  <a:gd name="T5" fmla="*/ 9 h 146"/>
                  <a:gd name="T6" fmla="*/ 7 w 176"/>
                  <a:gd name="T7" fmla="*/ 5 h 146"/>
                  <a:gd name="T8" fmla="*/ 14 w 176"/>
                  <a:gd name="T9" fmla="*/ 0 h 146"/>
                  <a:gd name="T10" fmla="*/ 19 w 176"/>
                  <a:gd name="T11" fmla="*/ 0 h 146"/>
                  <a:gd name="T12" fmla="*/ 24 w 176"/>
                  <a:gd name="T13" fmla="*/ 5 h 146"/>
                  <a:gd name="T14" fmla="*/ 26 w 176"/>
                  <a:gd name="T15" fmla="*/ 19 h 146"/>
                  <a:gd name="T16" fmla="*/ 24 w 176"/>
                  <a:gd name="T17" fmla="*/ 23 h 146"/>
                  <a:gd name="T18" fmla="*/ 21 w 176"/>
                  <a:gd name="T19" fmla="*/ 27 h 146"/>
                  <a:gd name="T20" fmla="*/ 19 w 176"/>
                  <a:gd name="T21" fmla="*/ 27 h 146"/>
                  <a:gd name="T22" fmla="*/ 19 w 176"/>
                  <a:gd name="T23" fmla="*/ 19 h 146"/>
                  <a:gd name="T24" fmla="*/ 19 w 176"/>
                  <a:gd name="T25" fmla="*/ 14 h 146"/>
                  <a:gd name="T26" fmla="*/ 17 w 176"/>
                  <a:gd name="T27" fmla="*/ 9 h 146"/>
                  <a:gd name="T28" fmla="*/ 14 w 176"/>
                  <a:gd name="T29" fmla="*/ 9 h 146"/>
                  <a:gd name="T30" fmla="*/ 12 w 176"/>
                  <a:gd name="T31" fmla="*/ 14 h 146"/>
                  <a:gd name="T32" fmla="*/ 10 w 176"/>
                  <a:gd name="T33" fmla="*/ 19 h 146"/>
                  <a:gd name="T34" fmla="*/ 7 w 176"/>
                  <a:gd name="T35" fmla="*/ 27 h 146"/>
                  <a:gd name="T36" fmla="*/ 10 w 176"/>
                  <a:gd name="T37" fmla="*/ 32 h 146"/>
                  <a:gd name="T38" fmla="*/ 10 w 176"/>
                  <a:gd name="T39" fmla="*/ 32 h 146"/>
                  <a:gd name="T40" fmla="*/ 14 w 176"/>
                  <a:gd name="T41" fmla="*/ 32 h 146"/>
                  <a:gd name="T42" fmla="*/ 14 w 176"/>
                  <a:gd name="T43" fmla="*/ 32 h 146"/>
                  <a:gd name="T44" fmla="*/ 17 w 176"/>
                  <a:gd name="T45" fmla="*/ 32 h 146"/>
                  <a:gd name="T46" fmla="*/ 17 w 176"/>
                  <a:gd name="T47" fmla="*/ 41 h 146"/>
                  <a:gd name="T48" fmla="*/ 14 w 176"/>
                  <a:gd name="T49" fmla="*/ 41 h 146"/>
                  <a:gd name="T50" fmla="*/ 12 w 176"/>
                  <a:gd name="T51" fmla="*/ 46 h 146"/>
                  <a:gd name="T52" fmla="*/ 7 w 176"/>
                  <a:gd name="T53" fmla="*/ 46 h 146"/>
                  <a:gd name="T54" fmla="*/ 5 w 176"/>
                  <a:gd name="T55" fmla="*/ 41 h 146"/>
                  <a:gd name="T56" fmla="*/ 3 w 176"/>
                  <a:gd name="T57" fmla="*/ 32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6"/>
                  <a:gd name="T88" fmla="*/ 0 h 146"/>
                  <a:gd name="T89" fmla="*/ 176 w 176"/>
                  <a:gd name="T90" fmla="*/ 146 h 1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9" name="Freeform 60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846 h 2695"/>
                  <a:gd name="T2" fmla="*/ 2 w 48"/>
                  <a:gd name="T3" fmla="*/ 46 h 2695"/>
                  <a:gd name="T4" fmla="*/ 2 w 48"/>
                  <a:gd name="T5" fmla="*/ 23 h 2695"/>
                  <a:gd name="T6" fmla="*/ 2 w 48"/>
                  <a:gd name="T7" fmla="*/ 9 h 2695"/>
                  <a:gd name="T8" fmla="*/ 5 w 48"/>
                  <a:gd name="T9" fmla="*/ 0 h 2695"/>
                  <a:gd name="T10" fmla="*/ 7 w 48"/>
                  <a:gd name="T11" fmla="*/ 51 h 2695"/>
                  <a:gd name="T12" fmla="*/ 5 w 48"/>
                  <a:gd name="T13" fmla="*/ 851 h 2695"/>
                  <a:gd name="T14" fmla="*/ 2 w 48"/>
                  <a:gd name="T15" fmla="*/ 851 h 2695"/>
                  <a:gd name="T16" fmla="*/ 0 w 48"/>
                  <a:gd name="T17" fmla="*/ 851 h 2695"/>
                  <a:gd name="T18" fmla="*/ 0 w 48"/>
                  <a:gd name="T19" fmla="*/ 846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695"/>
                  <a:gd name="T32" fmla="*/ 48 w 48"/>
                  <a:gd name="T33" fmla="*/ 2695 h 26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0" name="Freeform 61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7 w 48"/>
                  <a:gd name="T3" fmla="*/ 4 h 2767"/>
                  <a:gd name="T4" fmla="*/ 7 w 48"/>
                  <a:gd name="T5" fmla="*/ 9 h 2767"/>
                  <a:gd name="T6" fmla="*/ 7 w 48"/>
                  <a:gd name="T7" fmla="*/ 14 h 2767"/>
                  <a:gd name="T8" fmla="*/ 7 w 48"/>
                  <a:gd name="T9" fmla="*/ 27 h 2767"/>
                  <a:gd name="T10" fmla="*/ 7 w 48"/>
                  <a:gd name="T11" fmla="*/ 41 h 2767"/>
                  <a:gd name="T12" fmla="*/ 7 w 48"/>
                  <a:gd name="T13" fmla="*/ 60 h 2767"/>
                  <a:gd name="T14" fmla="*/ 7 w 48"/>
                  <a:gd name="T15" fmla="*/ 82 h 2767"/>
                  <a:gd name="T16" fmla="*/ 7 w 48"/>
                  <a:gd name="T17" fmla="*/ 109 h 2767"/>
                  <a:gd name="T18" fmla="*/ 7 w 48"/>
                  <a:gd name="T19" fmla="*/ 137 h 2767"/>
                  <a:gd name="T20" fmla="*/ 7 w 48"/>
                  <a:gd name="T21" fmla="*/ 169 h 2767"/>
                  <a:gd name="T22" fmla="*/ 7 w 48"/>
                  <a:gd name="T23" fmla="*/ 205 h 2767"/>
                  <a:gd name="T24" fmla="*/ 7 w 48"/>
                  <a:gd name="T25" fmla="*/ 278 h 2767"/>
                  <a:gd name="T26" fmla="*/ 7 w 48"/>
                  <a:gd name="T27" fmla="*/ 356 h 2767"/>
                  <a:gd name="T28" fmla="*/ 7 w 48"/>
                  <a:gd name="T29" fmla="*/ 434 h 2767"/>
                  <a:gd name="T30" fmla="*/ 7 w 48"/>
                  <a:gd name="T31" fmla="*/ 511 h 2767"/>
                  <a:gd name="T32" fmla="*/ 7 w 48"/>
                  <a:gd name="T33" fmla="*/ 589 h 2767"/>
                  <a:gd name="T34" fmla="*/ 7 w 48"/>
                  <a:gd name="T35" fmla="*/ 662 h 2767"/>
                  <a:gd name="T36" fmla="*/ 5 w 48"/>
                  <a:gd name="T37" fmla="*/ 694 h 2767"/>
                  <a:gd name="T38" fmla="*/ 5 w 48"/>
                  <a:gd name="T39" fmla="*/ 726 h 2767"/>
                  <a:gd name="T40" fmla="*/ 5 w 48"/>
                  <a:gd name="T41" fmla="*/ 758 h 2767"/>
                  <a:gd name="T42" fmla="*/ 5 w 48"/>
                  <a:gd name="T43" fmla="*/ 785 h 2767"/>
                  <a:gd name="T44" fmla="*/ 5 w 48"/>
                  <a:gd name="T45" fmla="*/ 804 h 2767"/>
                  <a:gd name="T46" fmla="*/ 5 w 48"/>
                  <a:gd name="T47" fmla="*/ 826 h 2767"/>
                  <a:gd name="T48" fmla="*/ 5 w 48"/>
                  <a:gd name="T49" fmla="*/ 840 h 2767"/>
                  <a:gd name="T50" fmla="*/ 5 w 48"/>
                  <a:gd name="T51" fmla="*/ 853 h 2767"/>
                  <a:gd name="T52" fmla="*/ 5 w 48"/>
                  <a:gd name="T53" fmla="*/ 858 h 2767"/>
                  <a:gd name="T54" fmla="*/ 5 w 48"/>
                  <a:gd name="T55" fmla="*/ 863 h 2767"/>
                  <a:gd name="T56" fmla="*/ 0 w 48"/>
                  <a:gd name="T57" fmla="*/ 872 h 2767"/>
                  <a:gd name="T58" fmla="*/ 0 w 48"/>
                  <a:gd name="T59" fmla="*/ 867 h 2767"/>
                  <a:gd name="T60" fmla="*/ 0 w 48"/>
                  <a:gd name="T61" fmla="*/ 858 h 2767"/>
                  <a:gd name="T62" fmla="*/ 0 w 48"/>
                  <a:gd name="T63" fmla="*/ 849 h 2767"/>
                  <a:gd name="T64" fmla="*/ 0 w 48"/>
                  <a:gd name="T65" fmla="*/ 831 h 2767"/>
                  <a:gd name="T66" fmla="*/ 0 w 48"/>
                  <a:gd name="T67" fmla="*/ 812 h 2767"/>
                  <a:gd name="T68" fmla="*/ 0 w 48"/>
                  <a:gd name="T69" fmla="*/ 790 h 2767"/>
                  <a:gd name="T70" fmla="*/ 0 w 48"/>
                  <a:gd name="T71" fmla="*/ 762 h 2767"/>
                  <a:gd name="T72" fmla="*/ 0 w 48"/>
                  <a:gd name="T73" fmla="*/ 735 h 2767"/>
                  <a:gd name="T74" fmla="*/ 0 w 48"/>
                  <a:gd name="T75" fmla="*/ 703 h 2767"/>
                  <a:gd name="T76" fmla="*/ 0 w 48"/>
                  <a:gd name="T77" fmla="*/ 667 h 2767"/>
                  <a:gd name="T78" fmla="*/ 0 w 48"/>
                  <a:gd name="T79" fmla="*/ 593 h 2767"/>
                  <a:gd name="T80" fmla="*/ 0 w 48"/>
                  <a:gd name="T81" fmla="*/ 516 h 2767"/>
                  <a:gd name="T82" fmla="*/ 0 w 48"/>
                  <a:gd name="T83" fmla="*/ 434 h 2767"/>
                  <a:gd name="T84" fmla="*/ 0 w 48"/>
                  <a:gd name="T85" fmla="*/ 351 h 2767"/>
                  <a:gd name="T86" fmla="*/ 0 w 48"/>
                  <a:gd name="T87" fmla="*/ 274 h 2767"/>
                  <a:gd name="T88" fmla="*/ 0 w 48"/>
                  <a:gd name="T89" fmla="*/ 201 h 2767"/>
                  <a:gd name="T90" fmla="*/ 0 w 48"/>
                  <a:gd name="T91" fmla="*/ 169 h 2767"/>
                  <a:gd name="T92" fmla="*/ 0 w 48"/>
                  <a:gd name="T93" fmla="*/ 132 h 2767"/>
                  <a:gd name="T94" fmla="*/ 0 w 48"/>
                  <a:gd name="T95" fmla="*/ 105 h 2767"/>
                  <a:gd name="T96" fmla="*/ 0 w 48"/>
                  <a:gd name="T97" fmla="*/ 78 h 2767"/>
                  <a:gd name="T98" fmla="*/ 0 w 48"/>
                  <a:gd name="T99" fmla="*/ 55 h 2767"/>
                  <a:gd name="T100" fmla="*/ 0 w 48"/>
                  <a:gd name="T101" fmla="*/ 36 h 2767"/>
                  <a:gd name="T102" fmla="*/ 0 w 48"/>
                  <a:gd name="T103" fmla="*/ 18 h 2767"/>
                  <a:gd name="T104" fmla="*/ 0 w 48"/>
                  <a:gd name="T105" fmla="*/ 9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2767"/>
                  <a:gd name="T164" fmla="*/ 48 w 48"/>
                  <a:gd name="T165" fmla="*/ 2767 h 27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1" name="Freeform 62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7 w 288"/>
                  <a:gd name="T1" fmla="*/ 45 h 158"/>
                  <a:gd name="T2" fmla="*/ 10 w 288"/>
                  <a:gd name="T3" fmla="*/ 32 h 158"/>
                  <a:gd name="T4" fmla="*/ 10 w 288"/>
                  <a:gd name="T5" fmla="*/ 28 h 158"/>
                  <a:gd name="T6" fmla="*/ 10 w 288"/>
                  <a:gd name="T7" fmla="*/ 18 h 158"/>
                  <a:gd name="T8" fmla="*/ 7 w 288"/>
                  <a:gd name="T9" fmla="*/ 18 h 158"/>
                  <a:gd name="T10" fmla="*/ 5 w 288"/>
                  <a:gd name="T11" fmla="*/ 18 h 158"/>
                  <a:gd name="T12" fmla="*/ 2 w 288"/>
                  <a:gd name="T13" fmla="*/ 22 h 158"/>
                  <a:gd name="T14" fmla="*/ 0 w 288"/>
                  <a:gd name="T15" fmla="*/ 18 h 158"/>
                  <a:gd name="T16" fmla="*/ 2 w 288"/>
                  <a:gd name="T17" fmla="*/ 9 h 158"/>
                  <a:gd name="T18" fmla="*/ 5 w 288"/>
                  <a:gd name="T19" fmla="*/ 4 h 158"/>
                  <a:gd name="T20" fmla="*/ 7 w 288"/>
                  <a:gd name="T21" fmla="*/ 4 h 158"/>
                  <a:gd name="T22" fmla="*/ 10 w 288"/>
                  <a:gd name="T23" fmla="*/ 4 h 158"/>
                  <a:gd name="T24" fmla="*/ 12 w 288"/>
                  <a:gd name="T25" fmla="*/ 9 h 158"/>
                  <a:gd name="T26" fmla="*/ 15 w 288"/>
                  <a:gd name="T27" fmla="*/ 14 h 158"/>
                  <a:gd name="T28" fmla="*/ 15 w 288"/>
                  <a:gd name="T29" fmla="*/ 22 h 158"/>
                  <a:gd name="T30" fmla="*/ 15 w 288"/>
                  <a:gd name="T31" fmla="*/ 36 h 158"/>
                  <a:gd name="T32" fmla="*/ 25 w 288"/>
                  <a:gd name="T33" fmla="*/ 32 h 158"/>
                  <a:gd name="T34" fmla="*/ 34 w 288"/>
                  <a:gd name="T35" fmla="*/ 32 h 158"/>
                  <a:gd name="T36" fmla="*/ 37 w 288"/>
                  <a:gd name="T37" fmla="*/ 22 h 158"/>
                  <a:gd name="T38" fmla="*/ 37 w 288"/>
                  <a:gd name="T39" fmla="*/ 18 h 158"/>
                  <a:gd name="T40" fmla="*/ 37 w 288"/>
                  <a:gd name="T41" fmla="*/ 14 h 158"/>
                  <a:gd name="T42" fmla="*/ 34 w 288"/>
                  <a:gd name="T43" fmla="*/ 9 h 158"/>
                  <a:gd name="T44" fmla="*/ 32 w 288"/>
                  <a:gd name="T45" fmla="*/ 14 h 158"/>
                  <a:gd name="T46" fmla="*/ 29 w 288"/>
                  <a:gd name="T47" fmla="*/ 18 h 158"/>
                  <a:gd name="T48" fmla="*/ 27 w 288"/>
                  <a:gd name="T49" fmla="*/ 18 h 158"/>
                  <a:gd name="T50" fmla="*/ 25 w 288"/>
                  <a:gd name="T51" fmla="*/ 18 h 158"/>
                  <a:gd name="T52" fmla="*/ 25 w 288"/>
                  <a:gd name="T53" fmla="*/ 14 h 158"/>
                  <a:gd name="T54" fmla="*/ 27 w 288"/>
                  <a:gd name="T55" fmla="*/ 9 h 158"/>
                  <a:gd name="T56" fmla="*/ 29 w 288"/>
                  <a:gd name="T57" fmla="*/ 4 h 158"/>
                  <a:gd name="T58" fmla="*/ 34 w 288"/>
                  <a:gd name="T59" fmla="*/ 0 h 158"/>
                  <a:gd name="T60" fmla="*/ 37 w 288"/>
                  <a:gd name="T61" fmla="*/ 0 h 158"/>
                  <a:gd name="T62" fmla="*/ 42 w 288"/>
                  <a:gd name="T63" fmla="*/ 4 h 158"/>
                  <a:gd name="T64" fmla="*/ 44 w 288"/>
                  <a:gd name="T65" fmla="*/ 9 h 158"/>
                  <a:gd name="T66" fmla="*/ 44 w 288"/>
                  <a:gd name="T67" fmla="*/ 22 h 158"/>
                  <a:gd name="T68" fmla="*/ 42 w 288"/>
                  <a:gd name="T69" fmla="*/ 32 h 158"/>
                  <a:gd name="T70" fmla="*/ 34 w 288"/>
                  <a:gd name="T71" fmla="*/ 41 h 158"/>
                  <a:gd name="T72" fmla="*/ 29 w 288"/>
                  <a:gd name="T73" fmla="*/ 45 h 158"/>
                  <a:gd name="T74" fmla="*/ 22 w 288"/>
                  <a:gd name="T75" fmla="*/ 45 h 158"/>
                  <a:gd name="T76" fmla="*/ 15 w 288"/>
                  <a:gd name="T77" fmla="*/ 45 h 158"/>
                  <a:gd name="T78" fmla="*/ 15 w 288"/>
                  <a:gd name="T79" fmla="*/ 41 h 158"/>
                  <a:gd name="T80" fmla="*/ 10 w 288"/>
                  <a:gd name="T81" fmla="*/ 45 h 158"/>
                  <a:gd name="T82" fmla="*/ 10 w 288"/>
                  <a:gd name="T83" fmla="*/ 50 h 158"/>
                  <a:gd name="T84" fmla="*/ 7 w 288"/>
                  <a:gd name="T85" fmla="*/ 45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8"/>
                  <a:gd name="T130" fmla="*/ 0 h 158"/>
                  <a:gd name="T131" fmla="*/ 288 w 288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2" name="Freeform 63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7 w 288"/>
                  <a:gd name="T1" fmla="*/ 45 h 158"/>
                  <a:gd name="T2" fmla="*/ 10 w 288"/>
                  <a:gd name="T3" fmla="*/ 32 h 158"/>
                  <a:gd name="T4" fmla="*/ 10 w 288"/>
                  <a:gd name="T5" fmla="*/ 28 h 158"/>
                  <a:gd name="T6" fmla="*/ 10 w 288"/>
                  <a:gd name="T7" fmla="*/ 18 h 158"/>
                  <a:gd name="T8" fmla="*/ 10 w 288"/>
                  <a:gd name="T9" fmla="*/ 18 h 158"/>
                  <a:gd name="T10" fmla="*/ 7 w 288"/>
                  <a:gd name="T11" fmla="*/ 18 h 158"/>
                  <a:gd name="T12" fmla="*/ 5 w 288"/>
                  <a:gd name="T13" fmla="*/ 18 h 158"/>
                  <a:gd name="T14" fmla="*/ 2 w 288"/>
                  <a:gd name="T15" fmla="*/ 22 h 158"/>
                  <a:gd name="T16" fmla="*/ 2 w 288"/>
                  <a:gd name="T17" fmla="*/ 22 h 158"/>
                  <a:gd name="T18" fmla="*/ 0 w 288"/>
                  <a:gd name="T19" fmla="*/ 18 h 158"/>
                  <a:gd name="T20" fmla="*/ 2 w 288"/>
                  <a:gd name="T21" fmla="*/ 9 h 158"/>
                  <a:gd name="T22" fmla="*/ 5 w 288"/>
                  <a:gd name="T23" fmla="*/ 4 h 158"/>
                  <a:gd name="T24" fmla="*/ 7 w 288"/>
                  <a:gd name="T25" fmla="*/ 4 h 158"/>
                  <a:gd name="T26" fmla="*/ 10 w 288"/>
                  <a:gd name="T27" fmla="*/ 4 h 158"/>
                  <a:gd name="T28" fmla="*/ 12 w 288"/>
                  <a:gd name="T29" fmla="*/ 9 h 158"/>
                  <a:gd name="T30" fmla="*/ 15 w 288"/>
                  <a:gd name="T31" fmla="*/ 14 h 158"/>
                  <a:gd name="T32" fmla="*/ 15 w 288"/>
                  <a:gd name="T33" fmla="*/ 22 h 158"/>
                  <a:gd name="T34" fmla="*/ 15 w 288"/>
                  <a:gd name="T35" fmla="*/ 36 h 158"/>
                  <a:gd name="T36" fmla="*/ 25 w 288"/>
                  <a:gd name="T37" fmla="*/ 32 h 158"/>
                  <a:gd name="T38" fmla="*/ 34 w 288"/>
                  <a:gd name="T39" fmla="*/ 32 h 158"/>
                  <a:gd name="T40" fmla="*/ 37 w 288"/>
                  <a:gd name="T41" fmla="*/ 22 h 158"/>
                  <a:gd name="T42" fmla="*/ 37 w 288"/>
                  <a:gd name="T43" fmla="*/ 18 h 158"/>
                  <a:gd name="T44" fmla="*/ 37 w 288"/>
                  <a:gd name="T45" fmla="*/ 14 h 158"/>
                  <a:gd name="T46" fmla="*/ 34 w 288"/>
                  <a:gd name="T47" fmla="*/ 9 h 158"/>
                  <a:gd name="T48" fmla="*/ 32 w 288"/>
                  <a:gd name="T49" fmla="*/ 14 h 158"/>
                  <a:gd name="T50" fmla="*/ 29 w 288"/>
                  <a:gd name="T51" fmla="*/ 18 h 158"/>
                  <a:gd name="T52" fmla="*/ 27 w 288"/>
                  <a:gd name="T53" fmla="*/ 18 h 158"/>
                  <a:gd name="T54" fmla="*/ 25 w 288"/>
                  <a:gd name="T55" fmla="*/ 18 h 158"/>
                  <a:gd name="T56" fmla="*/ 25 w 288"/>
                  <a:gd name="T57" fmla="*/ 14 h 158"/>
                  <a:gd name="T58" fmla="*/ 27 w 288"/>
                  <a:gd name="T59" fmla="*/ 9 h 158"/>
                  <a:gd name="T60" fmla="*/ 29 w 288"/>
                  <a:gd name="T61" fmla="*/ 4 h 158"/>
                  <a:gd name="T62" fmla="*/ 34 w 288"/>
                  <a:gd name="T63" fmla="*/ 0 h 158"/>
                  <a:gd name="T64" fmla="*/ 37 w 288"/>
                  <a:gd name="T65" fmla="*/ 0 h 158"/>
                  <a:gd name="T66" fmla="*/ 42 w 288"/>
                  <a:gd name="T67" fmla="*/ 4 h 158"/>
                  <a:gd name="T68" fmla="*/ 44 w 288"/>
                  <a:gd name="T69" fmla="*/ 9 h 158"/>
                  <a:gd name="T70" fmla="*/ 44 w 288"/>
                  <a:gd name="T71" fmla="*/ 22 h 158"/>
                  <a:gd name="T72" fmla="*/ 42 w 288"/>
                  <a:gd name="T73" fmla="*/ 32 h 158"/>
                  <a:gd name="T74" fmla="*/ 34 w 288"/>
                  <a:gd name="T75" fmla="*/ 41 h 158"/>
                  <a:gd name="T76" fmla="*/ 29 w 288"/>
                  <a:gd name="T77" fmla="*/ 45 h 158"/>
                  <a:gd name="T78" fmla="*/ 22 w 288"/>
                  <a:gd name="T79" fmla="*/ 45 h 158"/>
                  <a:gd name="T80" fmla="*/ 15 w 288"/>
                  <a:gd name="T81" fmla="*/ 45 h 158"/>
                  <a:gd name="T82" fmla="*/ 15 w 288"/>
                  <a:gd name="T83" fmla="*/ 41 h 158"/>
                  <a:gd name="T84" fmla="*/ 10 w 288"/>
                  <a:gd name="T85" fmla="*/ 45 h 158"/>
                  <a:gd name="T86" fmla="*/ 10 w 288"/>
                  <a:gd name="T87" fmla="*/ 50 h 158"/>
                  <a:gd name="T88" fmla="*/ 7 w 288"/>
                  <a:gd name="T89" fmla="*/ 45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8"/>
                  <a:gd name="T136" fmla="*/ 0 h 158"/>
                  <a:gd name="T137" fmla="*/ 288 w 288"/>
                  <a:gd name="T138" fmla="*/ 158 h 1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3" name="Freeform 64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7 w 112"/>
                  <a:gd name="T1" fmla="*/ 32 h 100"/>
                  <a:gd name="T2" fmla="*/ 2 w 112"/>
                  <a:gd name="T3" fmla="*/ 9 h 100"/>
                  <a:gd name="T4" fmla="*/ 0 w 112"/>
                  <a:gd name="T5" fmla="*/ 4 h 100"/>
                  <a:gd name="T6" fmla="*/ 0 w 112"/>
                  <a:gd name="T7" fmla="*/ 0 h 100"/>
                  <a:gd name="T8" fmla="*/ 10 w 112"/>
                  <a:gd name="T9" fmla="*/ 4 h 100"/>
                  <a:gd name="T10" fmla="*/ 17 w 112"/>
                  <a:gd name="T11" fmla="*/ 14 h 100"/>
                  <a:gd name="T12" fmla="*/ 17 w 112"/>
                  <a:gd name="T13" fmla="*/ 18 h 100"/>
                  <a:gd name="T14" fmla="*/ 15 w 112"/>
                  <a:gd name="T15" fmla="*/ 18 h 100"/>
                  <a:gd name="T16" fmla="*/ 12 w 112"/>
                  <a:gd name="T17" fmla="*/ 28 h 100"/>
                  <a:gd name="T18" fmla="*/ 10 w 112"/>
                  <a:gd name="T19" fmla="*/ 32 h 100"/>
                  <a:gd name="T20" fmla="*/ 7 w 112"/>
                  <a:gd name="T21" fmla="*/ 32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00"/>
                  <a:gd name="T35" fmla="*/ 112 w 112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4" name="Freeform 65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7 w 112"/>
                  <a:gd name="T1" fmla="*/ 32 h 100"/>
                  <a:gd name="T2" fmla="*/ 2 w 112"/>
                  <a:gd name="T3" fmla="*/ 9 h 100"/>
                  <a:gd name="T4" fmla="*/ 0 w 112"/>
                  <a:gd name="T5" fmla="*/ 4 h 100"/>
                  <a:gd name="T6" fmla="*/ 0 w 112"/>
                  <a:gd name="T7" fmla="*/ 0 h 100"/>
                  <a:gd name="T8" fmla="*/ 0 w 112"/>
                  <a:gd name="T9" fmla="*/ 0 h 100"/>
                  <a:gd name="T10" fmla="*/ 10 w 112"/>
                  <a:gd name="T11" fmla="*/ 4 h 100"/>
                  <a:gd name="T12" fmla="*/ 17 w 112"/>
                  <a:gd name="T13" fmla="*/ 14 h 100"/>
                  <a:gd name="T14" fmla="*/ 17 w 112"/>
                  <a:gd name="T15" fmla="*/ 18 h 100"/>
                  <a:gd name="T16" fmla="*/ 15 w 112"/>
                  <a:gd name="T17" fmla="*/ 18 h 100"/>
                  <a:gd name="T18" fmla="*/ 12 w 112"/>
                  <a:gd name="T19" fmla="*/ 28 h 100"/>
                  <a:gd name="T20" fmla="*/ 10 w 112"/>
                  <a:gd name="T21" fmla="*/ 32 h 100"/>
                  <a:gd name="T22" fmla="*/ 7 w 112"/>
                  <a:gd name="T23" fmla="*/ 32 h 100"/>
                  <a:gd name="T24" fmla="*/ 7 w 112"/>
                  <a:gd name="T25" fmla="*/ 32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100"/>
                  <a:gd name="T41" fmla="*/ 112 w 112"/>
                  <a:gd name="T42" fmla="*/ 100 h 1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5" name="Freeform 66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63 h 230"/>
                  <a:gd name="T2" fmla="*/ 0 w 240"/>
                  <a:gd name="T3" fmla="*/ 59 h 230"/>
                  <a:gd name="T4" fmla="*/ 3 w 240"/>
                  <a:gd name="T5" fmla="*/ 54 h 230"/>
                  <a:gd name="T6" fmla="*/ 7 w 240"/>
                  <a:gd name="T7" fmla="*/ 41 h 230"/>
                  <a:gd name="T8" fmla="*/ 20 w 240"/>
                  <a:gd name="T9" fmla="*/ 18 h 230"/>
                  <a:gd name="T10" fmla="*/ 32 w 240"/>
                  <a:gd name="T11" fmla="*/ 0 h 230"/>
                  <a:gd name="T12" fmla="*/ 35 w 240"/>
                  <a:gd name="T13" fmla="*/ 4 h 230"/>
                  <a:gd name="T14" fmla="*/ 37 w 240"/>
                  <a:gd name="T15" fmla="*/ 9 h 230"/>
                  <a:gd name="T16" fmla="*/ 32 w 240"/>
                  <a:gd name="T17" fmla="*/ 23 h 230"/>
                  <a:gd name="T18" fmla="*/ 25 w 240"/>
                  <a:gd name="T19" fmla="*/ 41 h 230"/>
                  <a:gd name="T20" fmla="*/ 7 w 240"/>
                  <a:gd name="T21" fmla="*/ 68 h 230"/>
                  <a:gd name="T22" fmla="*/ 5 w 240"/>
                  <a:gd name="T23" fmla="*/ 72 h 230"/>
                  <a:gd name="T24" fmla="*/ 3 w 240"/>
                  <a:gd name="T25" fmla="*/ 72 h 230"/>
                  <a:gd name="T26" fmla="*/ 0 w 240"/>
                  <a:gd name="T27" fmla="*/ 63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0"/>
                  <a:gd name="T43" fmla="*/ 0 h 230"/>
                  <a:gd name="T44" fmla="*/ 240 w 240"/>
                  <a:gd name="T45" fmla="*/ 230 h 2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6" name="Freeform 67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50 h 188"/>
                  <a:gd name="T2" fmla="*/ 0 w 113"/>
                  <a:gd name="T3" fmla="*/ 41 h 188"/>
                  <a:gd name="T4" fmla="*/ 0 w 113"/>
                  <a:gd name="T5" fmla="*/ 28 h 188"/>
                  <a:gd name="T6" fmla="*/ 2 w 113"/>
                  <a:gd name="T7" fmla="*/ 28 h 188"/>
                  <a:gd name="T8" fmla="*/ 2 w 113"/>
                  <a:gd name="T9" fmla="*/ 41 h 188"/>
                  <a:gd name="T10" fmla="*/ 5 w 113"/>
                  <a:gd name="T11" fmla="*/ 46 h 188"/>
                  <a:gd name="T12" fmla="*/ 7 w 113"/>
                  <a:gd name="T13" fmla="*/ 46 h 188"/>
                  <a:gd name="T14" fmla="*/ 10 w 113"/>
                  <a:gd name="T15" fmla="*/ 46 h 188"/>
                  <a:gd name="T16" fmla="*/ 12 w 113"/>
                  <a:gd name="T17" fmla="*/ 41 h 188"/>
                  <a:gd name="T18" fmla="*/ 10 w 113"/>
                  <a:gd name="T19" fmla="*/ 33 h 188"/>
                  <a:gd name="T20" fmla="*/ 7 w 113"/>
                  <a:gd name="T21" fmla="*/ 23 h 188"/>
                  <a:gd name="T22" fmla="*/ 2 w 113"/>
                  <a:gd name="T23" fmla="*/ 5 h 188"/>
                  <a:gd name="T24" fmla="*/ 2 w 113"/>
                  <a:gd name="T25" fmla="*/ 0 h 188"/>
                  <a:gd name="T26" fmla="*/ 5 w 113"/>
                  <a:gd name="T27" fmla="*/ 0 h 188"/>
                  <a:gd name="T28" fmla="*/ 10 w 113"/>
                  <a:gd name="T29" fmla="*/ 14 h 188"/>
                  <a:gd name="T30" fmla="*/ 14 w 113"/>
                  <a:gd name="T31" fmla="*/ 28 h 188"/>
                  <a:gd name="T32" fmla="*/ 17 w 113"/>
                  <a:gd name="T33" fmla="*/ 41 h 188"/>
                  <a:gd name="T34" fmla="*/ 14 w 113"/>
                  <a:gd name="T35" fmla="*/ 55 h 188"/>
                  <a:gd name="T36" fmla="*/ 12 w 113"/>
                  <a:gd name="T37" fmla="*/ 60 h 188"/>
                  <a:gd name="T38" fmla="*/ 7 w 113"/>
                  <a:gd name="T39" fmla="*/ 60 h 188"/>
                  <a:gd name="T40" fmla="*/ 2 w 113"/>
                  <a:gd name="T41" fmla="*/ 55 h 188"/>
                  <a:gd name="T42" fmla="*/ 0 w 113"/>
                  <a:gd name="T43" fmla="*/ 5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7" name="Freeform 68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50 h 188"/>
                  <a:gd name="T2" fmla="*/ 0 w 113"/>
                  <a:gd name="T3" fmla="*/ 41 h 188"/>
                  <a:gd name="T4" fmla="*/ 0 w 113"/>
                  <a:gd name="T5" fmla="*/ 28 h 188"/>
                  <a:gd name="T6" fmla="*/ 2 w 113"/>
                  <a:gd name="T7" fmla="*/ 28 h 188"/>
                  <a:gd name="T8" fmla="*/ 2 w 113"/>
                  <a:gd name="T9" fmla="*/ 41 h 188"/>
                  <a:gd name="T10" fmla="*/ 5 w 113"/>
                  <a:gd name="T11" fmla="*/ 46 h 188"/>
                  <a:gd name="T12" fmla="*/ 7 w 113"/>
                  <a:gd name="T13" fmla="*/ 46 h 188"/>
                  <a:gd name="T14" fmla="*/ 10 w 113"/>
                  <a:gd name="T15" fmla="*/ 46 h 188"/>
                  <a:gd name="T16" fmla="*/ 12 w 113"/>
                  <a:gd name="T17" fmla="*/ 41 h 188"/>
                  <a:gd name="T18" fmla="*/ 10 w 113"/>
                  <a:gd name="T19" fmla="*/ 33 h 188"/>
                  <a:gd name="T20" fmla="*/ 7 w 113"/>
                  <a:gd name="T21" fmla="*/ 23 h 188"/>
                  <a:gd name="T22" fmla="*/ 2 w 113"/>
                  <a:gd name="T23" fmla="*/ 5 h 188"/>
                  <a:gd name="T24" fmla="*/ 2 w 113"/>
                  <a:gd name="T25" fmla="*/ 0 h 188"/>
                  <a:gd name="T26" fmla="*/ 5 w 113"/>
                  <a:gd name="T27" fmla="*/ 0 h 188"/>
                  <a:gd name="T28" fmla="*/ 10 w 113"/>
                  <a:gd name="T29" fmla="*/ 14 h 188"/>
                  <a:gd name="T30" fmla="*/ 14 w 113"/>
                  <a:gd name="T31" fmla="*/ 28 h 188"/>
                  <a:gd name="T32" fmla="*/ 17 w 113"/>
                  <a:gd name="T33" fmla="*/ 41 h 188"/>
                  <a:gd name="T34" fmla="*/ 14 w 113"/>
                  <a:gd name="T35" fmla="*/ 55 h 188"/>
                  <a:gd name="T36" fmla="*/ 12 w 113"/>
                  <a:gd name="T37" fmla="*/ 60 h 188"/>
                  <a:gd name="T38" fmla="*/ 7 w 113"/>
                  <a:gd name="T39" fmla="*/ 60 h 188"/>
                  <a:gd name="T40" fmla="*/ 2 w 113"/>
                  <a:gd name="T41" fmla="*/ 55 h 188"/>
                  <a:gd name="T42" fmla="*/ 0 w 113"/>
                  <a:gd name="T43" fmla="*/ 5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8" name="Freeform 69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27 h 87"/>
                  <a:gd name="T2" fmla="*/ 15 w 112"/>
                  <a:gd name="T3" fmla="*/ 0 h 87"/>
                  <a:gd name="T4" fmla="*/ 18 w 112"/>
                  <a:gd name="T5" fmla="*/ 0 h 87"/>
                  <a:gd name="T6" fmla="*/ 10 w 112"/>
                  <a:gd name="T7" fmla="*/ 18 h 87"/>
                  <a:gd name="T8" fmla="*/ 5 w 112"/>
                  <a:gd name="T9" fmla="*/ 23 h 87"/>
                  <a:gd name="T10" fmla="*/ 0 w 112"/>
                  <a:gd name="T11" fmla="*/ 27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87"/>
                  <a:gd name="T20" fmla="*/ 112 w 112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9" name="Freeform 70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4 h 100"/>
                  <a:gd name="T2" fmla="*/ 0 w 175"/>
                  <a:gd name="T3" fmla="*/ 0 h 100"/>
                  <a:gd name="T4" fmla="*/ 2 w 175"/>
                  <a:gd name="T5" fmla="*/ 0 h 100"/>
                  <a:gd name="T6" fmla="*/ 10 w 175"/>
                  <a:gd name="T7" fmla="*/ 13 h 100"/>
                  <a:gd name="T8" fmla="*/ 15 w 175"/>
                  <a:gd name="T9" fmla="*/ 18 h 100"/>
                  <a:gd name="T10" fmla="*/ 17 w 175"/>
                  <a:gd name="T11" fmla="*/ 18 h 100"/>
                  <a:gd name="T12" fmla="*/ 20 w 175"/>
                  <a:gd name="T13" fmla="*/ 18 h 100"/>
                  <a:gd name="T14" fmla="*/ 22 w 175"/>
                  <a:gd name="T15" fmla="*/ 13 h 100"/>
                  <a:gd name="T16" fmla="*/ 20 w 175"/>
                  <a:gd name="T17" fmla="*/ 9 h 100"/>
                  <a:gd name="T18" fmla="*/ 17 w 175"/>
                  <a:gd name="T19" fmla="*/ 9 h 100"/>
                  <a:gd name="T20" fmla="*/ 17 w 175"/>
                  <a:gd name="T21" fmla="*/ 4 h 100"/>
                  <a:gd name="T22" fmla="*/ 20 w 175"/>
                  <a:gd name="T23" fmla="*/ 0 h 100"/>
                  <a:gd name="T24" fmla="*/ 22 w 175"/>
                  <a:gd name="T25" fmla="*/ 0 h 100"/>
                  <a:gd name="T26" fmla="*/ 27 w 175"/>
                  <a:gd name="T27" fmla="*/ 9 h 100"/>
                  <a:gd name="T28" fmla="*/ 27 w 175"/>
                  <a:gd name="T29" fmla="*/ 18 h 100"/>
                  <a:gd name="T30" fmla="*/ 27 w 175"/>
                  <a:gd name="T31" fmla="*/ 22 h 100"/>
                  <a:gd name="T32" fmla="*/ 25 w 175"/>
                  <a:gd name="T33" fmla="*/ 31 h 100"/>
                  <a:gd name="T34" fmla="*/ 22 w 175"/>
                  <a:gd name="T35" fmla="*/ 31 h 100"/>
                  <a:gd name="T36" fmla="*/ 15 w 175"/>
                  <a:gd name="T37" fmla="*/ 31 h 100"/>
                  <a:gd name="T38" fmla="*/ 7 w 175"/>
                  <a:gd name="T39" fmla="*/ 22 h 100"/>
                  <a:gd name="T40" fmla="*/ 5 w 175"/>
                  <a:gd name="T41" fmla="*/ 13 h 100"/>
                  <a:gd name="T42" fmla="*/ 0 w 175"/>
                  <a:gd name="T43" fmla="*/ 4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0" name="Freeform 71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4 h 100"/>
                  <a:gd name="T2" fmla="*/ 0 w 175"/>
                  <a:gd name="T3" fmla="*/ 0 h 100"/>
                  <a:gd name="T4" fmla="*/ 2 w 175"/>
                  <a:gd name="T5" fmla="*/ 0 h 100"/>
                  <a:gd name="T6" fmla="*/ 10 w 175"/>
                  <a:gd name="T7" fmla="*/ 13 h 100"/>
                  <a:gd name="T8" fmla="*/ 15 w 175"/>
                  <a:gd name="T9" fmla="*/ 18 h 100"/>
                  <a:gd name="T10" fmla="*/ 17 w 175"/>
                  <a:gd name="T11" fmla="*/ 18 h 100"/>
                  <a:gd name="T12" fmla="*/ 20 w 175"/>
                  <a:gd name="T13" fmla="*/ 18 h 100"/>
                  <a:gd name="T14" fmla="*/ 22 w 175"/>
                  <a:gd name="T15" fmla="*/ 13 h 100"/>
                  <a:gd name="T16" fmla="*/ 20 w 175"/>
                  <a:gd name="T17" fmla="*/ 9 h 100"/>
                  <a:gd name="T18" fmla="*/ 17 w 175"/>
                  <a:gd name="T19" fmla="*/ 9 h 100"/>
                  <a:gd name="T20" fmla="*/ 17 w 175"/>
                  <a:gd name="T21" fmla="*/ 4 h 100"/>
                  <a:gd name="T22" fmla="*/ 20 w 175"/>
                  <a:gd name="T23" fmla="*/ 0 h 100"/>
                  <a:gd name="T24" fmla="*/ 22 w 175"/>
                  <a:gd name="T25" fmla="*/ 0 h 100"/>
                  <a:gd name="T26" fmla="*/ 27 w 175"/>
                  <a:gd name="T27" fmla="*/ 9 h 100"/>
                  <a:gd name="T28" fmla="*/ 27 w 175"/>
                  <a:gd name="T29" fmla="*/ 18 h 100"/>
                  <a:gd name="T30" fmla="*/ 27 w 175"/>
                  <a:gd name="T31" fmla="*/ 22 h 100"/>
                  <a:gd name="T32" fmla="*/ 25 w 175"/>
                  <a:gd name="T33" fmla="*/ 31 h 100"/>
                  <a:gd name="T34" fmla="*/ 22 w 175"/>
                  <a:gd name="T35" fmla="*/ 31 h 100"/>
                  <a:gd name="T36" fmla="*/ 15 w 175"/>
                  <a:gd name="T37" fmla="*/ 31 h 100"/>
                  <a:gd name="T38" fmla="*/ 7 w 175"/>
                  <a:gd name="T39" fmla="*/ 22 h 100"/>
                  <a:gd name="T40" fmla="*/ 5 w 175"/>
                  <a:gd name="T41" fmla="*/ 13 h 100"/>
                  <a:gd name="T42" fmla="*/ 0 w 175"/>
                  <a:gd name="T43" fmla="*/ 4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1" name="Freeform 72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5 w 48"/>
                  <a:gd name="T3" fmla="*/ 5 h 87"/>
                  <a:gd name="T4" fmla="*/ 7 w 48"/>
                  <a:gd name="T5" fmla="*/ 9 h 87"/>
                  <a:gd name="T6" fmla="*/ 7 w 48"/>
                  <a:gd name="T7" fmla="*/ 27 h 87"/>
                  <a:gd name="T8" fmla="*/ 0 w 48"/>
                  <a:gd name="T9" fmla="*/ 14 h 87"/>
                  <a:gd name="T10" fmla="*/ 0 w 48"/>
                  <a:gd name="T11" fmla="*/ 9 h 87"/>
                  <a:gd name="T12" fmla="*/ 0 w 48"/>
                  <a:gd name="T13" fmla="*/ 5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87"/>
                  <a:gd name="T26" fmla="*/ 48 w 48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2" name="Freeform 73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45 h 161"/>
                  <a:gd name="T2" fmla="*/ 0 w 129"/>
                  <a:gd name="T3" fmla="*/ 41 h 161"/>
                  <a:gd name="T4" fmla="*/ 0 w 129"/>
                  <a:gd name="T5" fmla="*/ 32 h 161"/>
                  <a:gd name="T6" fmla="*/ 0 w 129"/>
                  <a:gd name="T7" fmla="*/ 23 h 161"/>
                  <a:gd name="T8" fmla="*/ 2 w 129"/>
                  <a:gd name="T9" fmla="*/ 18 h 161"/>
                  <a:gd name="T10" fmla="*/ 5 w 129"/>
                  <a:gd name="T11" fmla="*/ 18 h 161"/>
                  <a:gd name="T12" fmla="*/ 5 w 129"/>
                  <a:gd name="T13" fmla="*/ 23 h 161"/>
                  <a:gd name="T14" fmla="*/ 5 w 129"/>
                  <a:gd name="T15" fmla="*/ 32 h 161"/>
                  <a:gd name="T16" fmla="*/ 5 w 129"/>
                  <a:gd name="T17" fmla="*/ 41 h 161"/>
                  <a:gd name="T18" fmla="*/ 7 w 129"/>
                  <a:gd name="T19" fmla="*/ 41 h 161"/>
                  <a:gd name="T20" fmla="*/ 9 w 129"/>
                  <a:gd name="T21" fmla="*/ 41 h 161"/>
                  <a:gd name="T22" fmla="*/ 14 w 129"/>
                  <a:gd name="T23" fmla="*/ 32 h 161"/>
                  <a:gd name="T24" fmla="*/ 14 w 129"/>
                  <a:gd name="T25" fmla="*/ 18 h 161"/>
                  <a:gd name="T26" fmla="*/ 14 w 129"/>
                  <a:gd name="T27" fmla="*/ 0 h 161"/>
                  <a:gd name="T28" fmla="*/ 16 w 129"/>
                  <a:gd name="T29" fmla="*/ 0 h 161"/>
                  <a:gd name="T30" fmla="*/ 19 w 129"/>
                  <a:gd name="T31" fmla="*/ 9 h 161"/>
                  <a:gd name="T32" fmla="*/ 19 w 129"/>
                  <a:gd name="T33" fmla="*/ 23 h 161"/>
                  <a:gd name="T34" fmla="*/ 19 w 129"/>
                  <a:gd name="T35" fmla="*/ 32 h 161"/>
                  <a:gd name="T36" fmla="*/ 16 w 129"/>
                  <a:gd name="T37" fmla="*/ 45 h 161"/>
                  <a:gd name="T38" fmla="*/ 12 w 129"/>
                  <a:gd name="T39" fmla="*/ 50 h 161"/>
                  <a:gd name="T40" fmla="*/ 9 w 129"/>
                  <a:gd name="T41" fmla="*/ 50 h 161"/>
                  <a:gd name="T42" fmla="*/ 5 w 129"/>
                  <a:gd name="T43" fmla="*/ 50 h 161"/>
                  <a:gd name="T44" fmla="*/ 0 w 129"/>
                  <a:gd name="T45" fmla="*/ 45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"/>
                  <a:gd name="T70" fmla="*/ 0 h 161"/>
                  <a:gd name="T71" fmla="*/ 129 w 129"/>
                  <a:gd name="T72" fmla="*/ 161 h 16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3" name="Freeform 74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45 h 161"/>
                  <a:gd name="T2" fmla="*/ 0 w 129"/>
                  <a:gd name="T3" fmla="*/ 41 h 161"/>
                  <a:gd name="T4" fmla="*/ 0 w 129"/>
                  <a:gd name="T5" fmla="*/ 32 h 161"/>
                  <a:gd name="T6" fmla="*/ 0 w 129"/>
                  <a:gd name="T7" fmla="*/ 23 h 161"/>
                  <a:gd name="T8" fmla="*/ 2 w 129"/>
                  <a:gd name="T9" fmla="*/ 18 h 161"/>
                  <a:gd name="T10" fmla="*/ 5 w 129"/>
                  <a:gd name="T11" fmla="*/ 18 h 161"/>
                  <a:gd name="T12" fmla="*/ 5 w 129"/>
                  <a:gd name="T13" fmla="*/ 23 h 161"/>
                  <a:gd name="T14" fmla="*/ 5 w 129"/>
                  <a:gd name="T15" fmla="*/ 32 h 161"/>
                  <a:gd name="T16" fmla="*/ 5 w 129"/>
                  <a:gd name="T17" fmla="*/ 41 h 161"/>
                  <a:gd name="T18" fmla="*/ 7 w 129"/>
                  <a:gd name="T19" fmla="*/ 41 h 161"/>
                  <a:gd name="T20" fmla="*/ 9 w 129"/>
                  <a:gd name="T21" fmla="*/ 41 h 161"/>
                  <a:gd name="T22" fmla="*/ 14 w 129"/>
                  <a:gd name="T23" fmla="*/ 32 h 161"/>
                  <a:gd name="T24" fmla="*/ 14 w 129"/>
                  <a:gd name="T25" fmla="*/ 18 h 161"/>
                  <a:gd name="T26" fmla="*/ 14 w 129"/>
                  <a:gd name="T27" fmla="*/ 0 h 161"/>
                  <a:gd name="T28" fmla="*/ 16 w 129"/>
                  <a:gd name="T29" fmla="*/ 0 h 161"/>
                  <a:gd name="T30" fmla="*/ 16 w 129"/>
                  <a:gd name="T31" fmla="*/ 0 h 161"/>
                  <a:gd name="T32" fmla="*/ 19 w 129"/>
                  <a:gd name="T33" fmla="*/ 9 h 161"/>
                  <a:gd name="T34" fmla="*/ 19 w 129"/>
                  <a:gd name="T35" fmla="*/ 23 h 161"/>
                  <a:gd name="T36" fmla="*/ 19 w 129"/>
                  <a:gd name="T37" fmla="*/ 32 h 161"/>
                  <a:gd name="T38" fmla="*/ 16 w 129"/>
                  <a:gd name="T39" fmla="*/ 45 h 161"/>
                  <a:gd name="T40" fmla="*/ 12 w 129"/>
                  <a:gd name="T41" fmla="*/ 50 h 161"/>
                  <a:gd name="T42" fmla="*/ 9 w 129"/>
                  <a:gd name="T43" fmla="*/ 50 h 161"/>
                  <a:gd name="T44" fmla="*/ 5 w 129"/>
                  <a:gd name="T45" fmla="*/ 50 h 161"/>
                  <a:gd name="T46" fmla="*/ 0 w 129"/>
                  <a:gd name="T47" fmla="*/ 45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9"/>
                  <a:gd name="T73" fmla="*/ 0 h 161"/>
                  <a:gd name="T74" fmla="*/ 129 w 129"/>
                  <a:gd name="T75" fmla="*/ 161 h 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4" name="Freeform 75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228 h 768"/>
                  <a:gd name="T2" fmla="*/ 7 w 866"/>
                  <a:gd name="T3" fmla="*/ 228 h 768"/>
                  <a:gd name="T4" fmla="*/ 15 w 866"/>
                  <a:gd name="T5" fmla="*/ 219 h 768"/>
                  <a:gd name="T6" fmla="*/ 20 w 866"/>
                  <a:gd name="T7" fmla="*/ 164 h 768"/>
                  <a:gd name="T8" fmla="*/ 39 w 866"/>
                  <a:gd name="T9" fmla="*/ 132 h 768"/>
                  <a:gd name="T10" fmla="*/ 66 w 866"/>
                  <a:gd name="T11" fmla="*/ 137 h 768"/>
                  <a:gd name="T12" fmla="*/ 96 w 866"/>
                  <a:gd name="T13" fmla="*/ 178 h 768"/>
                  <a:gd name="T14" fmla="*/ 71 w 866"/>
                  <a:gd name="T15" fmla="*/ 105 h 768"/>
                  <a:gd name="T16" fmla="*/ 69 w 866"/>
                  <a:gd name="T17" fmla="*/ 68 h 768"/>
                  <a:gd name="T18" fmla="*/ 84 w 866"/>
                  <a:gd name="T19" fmla="*/ 37 h 768"/>
                  <a:gd name="T20" fmla="*/ 106 w 866"/>
                  <a:gd name="T21" fmla="*/ 27 h 768"/>
                  <a:gd name="T22" fmla="*/ 126 w 866"/>
                  <a:gd name="T23" fmla="*/ 14 h 768"/>
                  <a:gd name="T24" fmla="*/ 118 w 866"/>
                  <a:gd name="T25" fmla="*/ 14 h 768"/>
                  <a:gd name="T26" fmla="*/ 128 w 866"/>
                  <a:gd name="T27" fmla="*/ 0 h 768"/>
                  <a:gd name="T28" fmla="*/ 133 w 866"/>
                  <a:gd name="T29" fmla="*/ 9 h 768"/>
                  <a:gd name="T30" fmla="*/ 121 w 866"/>
                  <a:gd name="T31" fmla="*/ 32 h 768"/>
                  <a:gd name="T32" fmla="*/ 108 w 866"/>
                  <a:gd name="T33" fmla="*/ 46 h 768"/>
                  <a:gd name="T34" fmla="*/ 118 w 866"/>
                  <a:gd name="T35" fmla="*/ 59 h 768"/>
                  <a:gd name="T36" fmla="*/ 118 w 866"/>
                  <a:gd name="T37" fmla="*/ 87 h 768"/>
                  <a:gd name="T38" fmla="*/ 101 w 866"/>
                  <a:gd name="T39" fmla="*/ 100 h 768"/>
                  <a:gd name="T40" fmla="*/ 91 w 866"/>
                  <a:gd name="T41" fmla="*/ 87 h 768"/>
                  <a:gd name="T42" fmla="*/ 98 w 866"/>
                  <a:gd name="T43" fmla="*/ 87 h 768"/>
                  <a:gd name="T44" fmla="*/ 106 w 866"/>
                  <a:gd name="T45" fmla="*/ 73 h 768"/>
                  <a:gd name="T46" fmla="*/ 94 w 866"/>
                  <a:gd name="T47" fmla="*/ 55 h 768"/>
                  <a:gd name="T48" fmla="*/ 81 w 866"/>
                  <a:gd name="T49" fmla="*/ 64 h 768"/>
                  <a:gd name="T50" fmla="*/ 79 w 866"/>
                  <a:gd name="T51" fmla="*/ 114 h 768"/>
                  <a:gd name="T52" fmla="*/ 89 w 866"/>
                  <a:gd name="T53" fmla="*/ 146 h 768"/>
                  <a:gd name="T54" fmla="*/ 86 w 866"/>
                  <a:gd name="T55" fmla="*/ 119 h 768"/>
                  <a:gd name="T56" fmla="*/ 84 w 866"/>
                  <a:gd name="T57" fmla="*/ 87 h 768"/>
                  <a:gd name="T58" fmla="*/ 94 w 866"/>
                  <a:gd name="T59" fmla="*/ 141 h 768"/>
                  <a:gd name="T60" fmla="*/ 131 w 866"/>
                  <a:gd name="T61" fmla="*/ 215 h 768"/>
                  <a:gd name="T62" fmla="*/ 81 w 866"/>
                  <a:gd name="T63" fmla="*/ 174 h 768"/>
                  <a:gd name="T64" fmla="*/ 49 w 866"/>
                  <a:gd name="T65" fmla="*/ 155 h 768"/>
                  <a:gd name="T66" fmla="*/ 79 w 866"/>
                  <a:gd name="T67" fmla="*/ 164 h 768"/>
                  <a:gd name="T68" fmla="*/ 71 w 866"/>
                  <a:gd name="T69" fmla="*/ 150 h 768"/>
                  <a:gd name="T70" fmla="*/ 47 w 866"/>
                  <a:gd name="T71" fmla="*/ 141 h 768"/>
                  <a:gd name="T72" fmla="*/ 32 w 866"/>
                  <a:gd name="T73" fmla="*/ 169 h 768"/>
                  <a:gd name="T74" fmla="*/ 39 w 866"/>
                  <a:gd name="T75" fmla="*/ 192 h 768"/>
                  <a:gd name="T76" fmla="*/ 49 w 866"/>
                  <a:gd name="T77" fmla="*/ 182 h 768"/>
                  <a:gd name="T78" fmla="*/ 57 w 866"/>
                  <a:gd name="T79" fmla="*/ 182 h 768"/>
                  <a:gd name="T80" fmla="*/ 52 w 866"/>
                  <a:gd name="T81" fmla="*/ 215 h 768"/>
                  <a:gd name="T82" fmla="*/ 32 w 866"/>
                  <a:gd name="T83" fmla="*/ 219 h 768"/>
                  <a:gd name="T84" fmla="*/ 25 w 866"/>
                  <a:gd name="T85" fmla="*/ 196 h 768"/>
                  <a:gd name="T86" fmla="*/ 20 w 866"/>
                  <a:gd name="T87" fmla="*/ 201 h 768"/>
                  <a:gd name="T88" fmla="*/ 20 w 866"/>
                  <a:gd name="T89" fmla="*/ 223 h 768"/>
                  <a:gd name="T90" fmla="*/ 10 w 866"/>
                  <a:gd name="T91" fmla="*/ 242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768"/>
                  <a:gd name="T140" fmla="*/ 866 w 866"/>
                  <a:gd name="T141" fmla="*/ 768 h 7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5" name="Freeform 76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2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6" name="Freeform 77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2 w 17"/>
                  <a:gd name="T3" fmla="*/ 2 w 17"/>
                  <a:gd name="T4" fmla="*/ 2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17 w 17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7" name="Freeform 78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28 h 102"/>
                  <a:gd name="T2" fmla="*/ 7 w 161"/>
                  <a:gd name="T3" fmla="*/ 24 h 102"/>
                  <a:gd name="T4" fmla="*/ 20 w 161"/>
                  <a:gd name="T5" fmla="*/ 0 h 102"/>
                  <a:gd name="T6" fmla="*/ 22 w 161"/>
                  <a:gd name="T7" fmla="*/ 5 h 102"/>
                  <a:gd name="T8" fmla="*/ 25 w 161"/>
                  <a:gd name="T9" fmla="*/ 10 h 102"/>
                  <a:gd name="T10" fmla="*/ 22 w 161"/>
                  <a:gd name="T11" fmla="*/ 24 h 102"/>
                  <a:gd name="T12" fmla="*/ 20 w 161"/>
                  <a:gd name="T13" fmla="*/ 33 h 102"/>
                  <a:gd name="T14" fmla="*/ 15 w 161"/>
                  <a:gd name="T15" fmla="*/ 33 h 102"/>
                  <a:gd name="T16" fmla="*/ 10 w 161"/>
                  <a:gd name="T17" fmla="*/ 33 h 102"/>
                  <a:gd name="T18" fmla="*/ 0 w 161"/>
                  <a:gd name="T19" fmla="*/ 33 h 102"/>
                  <a:gd name="T20" fmla="*/ 0 w 161"/>
                  <a:gd name="T21" fmla="*/ 28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8" name="Freeform 79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28 h 102"/>
                  <a:gd name="T2" fmla="*/ 7 w 161"/>
                  <a:gd name="T3" fmla="*/ 24 h 102"/>
                  <a:gd name="T4" fmla="*/ 20 w 161"/>
                  <a:gd name="T5" fmla="*/ 0 h 102"/>
                  <a:gd name="T6" fmla="*/ 22 w 161"/>
                  <a:gd name="T7" fmla="*/ 5 h 102"/>
                  <a:gd name="T8" fmla="*/ 25 w 161"/>
                  <a:gd name="T9" fmla="*/ 10 h 102"/>
                  <a:gd name="T10" fmla="*/ 22 w 161"/>
                  <a:gd name="T11" fmla="*/ 24 h 102"/>
                  <a:gd name="T12" fmla="*/ 20 w 161"/>
                  <a:gd name="T13" fmla="*/ 33 h 102"/>
                  <a:gd name="T14" fmla="*/ 15 w 161"/>
                  <a:gd name="T15" fmla="*/ 33 h 102"/>
                  <a:gd name="T16" fmla="*/ 10 w 161"/>
                  <a:gd name="T17" fmla="*/ 33 h 102"/>
                  <a:gd name="T18" fmla="*/ 0 w 161"/>
                  <a:gd name="T19" fmla="*/ 33 h 102"/>
                  <a:gd name="T20" fmla="*/ 0 w 161"/>
                  <a:gd name="T21" fmla="*/ 28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9" name="Freeform 80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3 w 15"/>
                  <a:gd name="T3" fmla="*/ 5 h 73"/>
                  <a:gd name="T4" fmla="*/ 3 w 15"/>
                  <a:gd name="T5" fmla="*/ 10 h 73"/>
                  <a:gd name="T6" fmla="*/ 3 w 15"/>
                  <a:gd name="T7" fmla="*/ 19 h 73"/>
                  <a:gd name="T8" fmla="*/ 0 w 15"/>
                  <a:gd name="T9" fmla="*/ 24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3"/>
                  <a:gd name="T20" fmla="*/ 15 w 1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0" name="Freeform 81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22 h 87"/>
                  <a:gd name="T2" fmla="*/ 0 w 175"/>
                  <a:gd name="T3" fmla="*/ 14 h 87"/>
                  <a:gd name="T4" fmla="*/ 2 w 175"/>
                  <a:gd name="T5" fmla="*/ 9 h 87"/>
                  <a:gd name="T6" fmla="*/ 7 w 175"/>
                  <a:gd name="T7" fmla="*/ 0 h 87"/>
                  <a:gd name="T8" fmla="*/ 12 w 175"/>
                  <a:gd name="T9" fmla="*/ 0 h 87"/>
                  <a:gd name="T10" fmla="*/ 15 w 175"/>
                  <a:gd name="T11" fmla="*/ 4 h 87"/>
                  <a:gd name="T12" fmla="*/ 12 w 175"/>
                  <a:gd name="T13" fmla="*/ 4 h 87"/>
                  <a:gd name="T14" fmla="*/ 7 w 175"/>
                  <a:gd name="T15" fmla="*/ 9 h 87"/>
                  <a:gd name="T16" fmla="*/ 7 w 175"/>
                  <a:gd name="T17" fmla="*/ 14 h 87"/>
                  <a:gd name="T18" fmla="*/ 7 w 175"/>
                  <a:gd name="T19" fmla="*/ 18 h 87"/>
                  <a:gd name="T20" fmla="*/ 12 w 175"/>
                  <a:gd name="T21" fmla="*/ 18 h 87"/>
                  <a:gd name="T22" fmla="*/ 17 w 175"/>
                  <a:gd name="T23" fmla="*/ 14 h 87"/>
                  <a:gd name="T24" fmla="*/ 25 w 175"/>
                  <a:gd name="T25" fmla="*/ 0 h 87"/>
                  <a:gd name="T26" fmla="*/ 27 w 175"/>
                  <a:gd name="T27" fmla="*/ 0 h 87"/>
                  <a:gd name="T28" fmla="*/ 27 w 175"/>
                  <a:gd name="T29" fmla="*/ 4 h 87"/>
                  <a:gd name="T30" fmla="*/ 25 w 175"/>
                  <a:gd name="T31" fmla="*/ 14 h 87"/>
                  <a:gd name="T32" fmla="*/ 22 w 175"/>
                  <a:gd name="T33" fmla="*/ 22 h 87"/>
                  <a:gd name="T34" fmla="*/ 17 w 175"/>
                  <a:gd name="T35" fmla="*/ 27 h 87"/>
                  <a:gd name="T36" fmla="*/ 12 w 175"/>
                  <a:gd name="T37" fmla="*/ 27 h 87"/>
                  <a:gd name="T38" fmla="*/ 5 w 175"/>
                  <a:gd name="T39" fmla="*/ 27 h 87"/>
                  <a:gd name="T40" fmla="*/ 0 w 175"/>
                  <a:gd name="T41" fmla="*/ 22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87"/>
                  <a:gd name="T65" fmla="*/ 175 w 17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1" name="Freeform 82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22 h 87"/>
                  <a:gd name="T2" fmla="*/ 0 w 175"/>
                  <a:gd name="T3" fmla="*/ 14 h 87"/>
                  <a:gd name="T4" fmla="*/ 2 w 175"/>
                  <a:gd name="T5" fmla="*/ 9 h 87"/>
                  <a:gd name="T6" fmla="*/ 7 w 175"/>
                  <a:gd name="T7" fmla="*/ 0 h 87"/>
                  <a:gd name="T8" fmla="*/ 7 w 175"/>
                  <a:gd name="T9" fmla="*/ 0 h 87"/>
                  <a:gd name="T10" fmla="*/ 12 w 175"/>
                  <a:gd name="T11" fmla="*/ 0 h 87"/>
                  <a:gd name="T12" fmla="*/ 15 w 175"/>
                  <a:gd name="T13" fmla="*/ 4 h 87"/>
                  <a:gd name="T14" fmla="*/ 12 w 175"/>
                  <a:gd name="T15" fmla="*/ 4 h 87"/>
                  <a:gd name="T16" fmla="*/ 7 w 175"/>
                  <a:gd name="T17" fmla="*/ 9 h 87"/>
                  <a:gd name="T18" fmla="*/ 7 w 175"/>
                  <a:gd name="T19" fmla="*/ 14 h 87"/>
                  <a:gd name="T20" fmla="*/ 7 w 175"/>
                  <a:gd name="T21" fmla="*/ 18 h 87"/>
                  <a:gd name="T22" fmla="*/ 12 w 175"/>
                  <a:gd name="T23" fmla="*/ 18 h 87"/>
                  <a:gd name="T24" fmla="*/ 17 w 175"/>
                  <a:gd name="T25" fmla="*/ 14 h 87"/>
                  <a:gd name="T26" fmla="*/ 25 w 175"/>
                  <a:gd name="T27" fmla="*/ 0 h 87"/>
                  <a:gd name="T28" fmla="*/ 27 w 175"/>
                  <a:gd name="T29" fmla="*/ 0 h 87"/>
                  <a:gd name="T30" fmla="*/ 27 w 175"/>
                  <a:gd name="T31" fmla="*/ 4 h 87"/>
                  <a:gd name="T32" fmla="*/ 27 w 175"/>
                  <a:gd name="T33" fmla="*/ 4 h 87"/>
                  <a:gd name="T34" fmla="*/ 25 w 175"/>
                  <a:gd name="T35" fmla="*/ 14 h 87"/>
                  <a:gd name="T36" fmla="*/ 22 w 175"/>
                  <a:gd name="T37" fmla="*/ 22 h 87"/>
                  <a:gd name="T38" fmla="*/ 17 w 175"/>
                  <a:gd name="T39" fmla="*/ 27 h 87"/>
                  <a:gd name="T40" fmla="*/ 12 w 175"/>
                  <a:gd name="T41" fmla="*/ 27 h 87"/>
                  <a:gd name="T42" fmla="*/ 5 w 175"/>
                  <a:gd name="T43" fmla="*/ 27 h 87"/>
                  <a:gd name="T44" fmla="*/ 0 w 175"/>
                  <a:gd name="T45" fmla="*/ 22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5"/>
                  <a:gd name="T70" fmla="*/ 0 h 87"/>
                  <a:gd name="T71" fmla="*/ 175 w 175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2" name="Freeform 83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3" name="Freeform 84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14 h 87"/>
                  <a:gd name="T2" fmla="*/ 0 w 112"/>
                  <a:gd name="T3" fmla="*/ 9 h 87"/>
                  <a:gd name="T4" fmla="*/ 3 w 112"/>
                  <a:gd name="T5" fmla="*/ 0 h 87"/>
                  <a:gd name="T6" fmla="*/ 5 w 112"/>
                  <a:gd name="T7" fmla="*/ 0 h 87"/>
                  <a:gd name="T8" fmla="*/ 5 w 112"/>
                  <a:gd name="T9" fmla="*/ 5 h 87"/>
                  <a:gd name="T10" fmla="*/ 5 w 112"/>
                  <a:gd name="T11" fmla="*/ 9 h 87"/>
                  <a:gd name="T12" fmla="*/ 5 w 112"/>
                  <a:gd name="T13" fmla="*/ 14 h 87"/>
                  <a:gd name="T14" fmla="*/ 5 w 112"/>
                  <a:gd name="T15" fmla="*/ 18 h 87"/>
                  <a:gd name="T16" fmla="*/ 8 w 112"/>
                  <a:gd name="T17" fmla="*/ 18 h 87"/>
                  <a:gd name="T18" fmla="*/ 10 w 112"/>
                  <a:gd name="T19" fmla="*/ 14 h 87"/>
                  <a:gd name="T20" fmla="*/ 13 w 112"/>
                  <a:gd name="T21" fmla="*/ 9 h 87"/>
                  <a:gd name="T22" fmla="*/ 15 w 112"/>
                  <a:gd name="T23" fmla="*/ 9 h 87"/>
                  <a:gd name="T24" fmla="*/ 18 w 112"/>
                  <a:gd name="T25" fmla="*/ 14 h 87"/>
                  <a:gd name="T26" fmla="*/ 15 w 112"/>
                  <a:gd name="T27" fmla="*/ 18 h 87"/>
                  <a:gd name="T28" fmla="*/ 13 w 112"/>
                  <a:gd name="T29" fmla="*/ 23 h 87"/>
                  <a:gd name="T30" fmla="*/ 5 w 112"/>
                  <a:gd name="T31" fmla="*/ 28 h 87"/>
                  <a:gd name="T32" fmla="*/ 3 w 112"/>
                  <a:gd name="T33" fmla="*/ 28 h 87"/>
                  <a:gd name="T34" fmla="*/ 3 w 112"/>
                  <a:gd name="T35" fmla="*/ 23 h 87"/>
                  <a:gd name="T36" fmla="*/ 0 w 112"/>
                  <a:gd name="T37" fmla="*/ 14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4" name="Freeform 85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14 h 87"/>
                  <a:gd name="T2" fmla="*/ 0 w 112"/>
                  <a:gd name="T3" fmla="*/ 9 h 87"/>
                  <a:gd name="T4" fmla="*/ 3 w 112"/>
                  <a:gd name="T5" fmla="*/ 0 h 87"/>
                  <a:gd name="T6" fmla="*/ 5 w 112"/>
                  <a:gd name="T7" fmla="*/ 0 h 87"/>
                  <a:gd name="T8" fmla="*/ 5 w 112"/>
                  <a:gd name="T9" fmla="*/ 5 h 87"/>
                  <a:gd name="T10" fmla="*/ 5 w 112"/>
                  <a:gd name="T11" fmla="*/ 9 h 87"/>
                  <a:gd name="T12" fmla="*/ 5 w 112"/>
                  <a:gd name="T13" fmla="*/ 14 h 87"/>
                  <a:gd name="T14" fmla="*/ 5 w 112"/>
                  <a:gd name="T15" fmla="*/ 18 h 87"/>
                  <a:gd name="T16" fmla="*/ 8 w 112"/>
                  <a:gd name="T17" fmla="*/ 18 h 87"/>
                  <a:gd name="T18" fmla="*/ 10 w 112"/>
                  <a:gd name="T19" fmla="*/ 14 h 87"/>
                  <a:gd name="T20" fmla="*/ 13 w 112"/>
                  <a:gd name="T21" fmla="*/ 9 h 87"/>
                  <a:gd name="T22" fmla="*/ 15 w 112"/>
                  <a:gd name="T23" fmla="*/ 9 h 87"/>
                  <a:gd name="T24" fmla="*/ 18 w 112"/>
                  <a:gd name="T25" fmla="*/ 14 h 87"/>
                  <a:gd name="T26" fmla="*/ 15 w 112"/>
                  <a:gd name="T27" fmla="*/ 18 h 87"/>
                  <a:gd name="T28" fmla="*/ 13 w 112"/>
                  <a:gd name="T29" fmla="*/ 23 h 87"/>
                  <a:gd name="T30" fmla="*/ 5 w 112"/>
                  <a:gd name="T31" fmla="*/ 28 h 87"/>
                  <a:gd name="T32" fmla="*/ 3 w 112"/>
                  <a:gd name="T33" fmla="*/ 28 h 87"/>
                  <a:gd name="T34" fmla="*/ 3 w 112"/>
                  <a:gd name="T35" fmla="*/ 23 h 87"/>
                  <a:gd name="T36" fmla="*/ 0 w 112"/>
                  <a:gd name="T37" fmla="*/ 14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5" name="Freeform 86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4 h 28"/>
                  <a:gd name="T2" fmla="*/ 0 w 48"/>
                  <a:gd name="T3" fmla="*/ 0 h 28"/>
                  <a:gd name="T4" fmla="*/ 2 w 48"/>
                  <a:gd name="T5" fmla="*/ 0 h 28"/>
                  <a:gd name="T6" fmla="*/ 7 w 48"/>
                  <a:gd name="T7" fmla="*/ 0 h 28"/>
                  <a:gd name="T8" fmla="*/ 7 w 48"/>
                  <a:gd name="T9" fmla="*/ 4 h 28"/>
                  <a:gd name="T10" fmla="*/ 5 w 48"/>
                  <a:gd name="T11" fmla="*/ 9 h 28"/>
                  <a:gd name="T12" fmla="*/ 2 w 48"/>
                  <a:gd name="T13" fmla="*/ 9 h 28"/>
                  <a:gd name="T14" fmla="*/ 0 w 48"/>
                  <a:gd name="T15" fmla="*/ 4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28"/>
                  <a:gd name="T26" fmla="*/ 48 w 4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" name="Freeform 87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594 h 1897"/>
                  <a:gd name="T2" fmla="*/ 10 w 866"/>
                  <a:gd name="T3" fmla="*/ 585 h 1897"/>
                  <a:gd name="T4" fmla="*/ 22 w 866"/>
                  <a:gd name="T5" fmla="*/ 576 h 1897"/>
                  <a:gd name="T6" fmla="*/ 35 w 866"/>
                  <a:gd name="T7" fmla="*/ 562 h 1897"/>
                  <a:gd name="T8" fmla="*/ 44 w 866"/>
                  <a:gd name="T9" fmla="*/ 549 h 1897"/>
                  <a:gd name="T10" fmla="*/ 54 w 866"/>
                  <a:gd name="T11" fmla="*/ 535 h 1897"/>
                  <a:gd name="T12" fmla="*/ 64 w 866"/>
                  <a:gd name="T13" fmla="*/ 517 h 1897"/>
                  <a:gd name="T14" fmla="*/ 71 w 866"/>
                  <a:gd name="T15" fmla="*/ 494 h 1897"/>
                  <a:gd name="T16" fmla="*/ 76 w 866"/>
                  <a:gd name="T17" fmla="*/ 476 h 1897"/>
                  <a:gd name="T18" fmla="*/ 81 w 866"/>
                  <a:gd name="T19" fmla="*/ 452 h 1897"/>
                  <a:gd name="T20" fmla="*/ 86 w 866"/>
                  <a:gd name="T21" fmla="*/ 416 h 1897"/>
                  <a:gd name="T22" fmla="*/ 88 w 866"/>
                  <a:gd name="T23" fmla="*/ 375 h 1897"/>
                  <a:gd name="T24" fmla="*/ 88 w 866"/>
                  <a:gd name="T25" fmla="*/ 297 h 1897"/>
                  <a:gd name="T26" fmla="*/ 128 w 866"/>
                  <a:gd name="T27" fmla="*/ 297 h 1897"/>
                  <a:gd name="T28" fmla="*/ 130 w 866"/>
                  <a:gd name="T29" fmla="*/ 288 h 1897"/>
                  <a:gd name="T30" fmla="*/ 130 w 866"/>
                  <a:gd name="T31" fmla="*/ 27 h 1897"/>
                  <a:gd name="T32" fmla="*/ 130 w 866"/>
                  <a:gd name="T33" fmla="*/ 0 h 1897"/>
                  <a:gd name="T34" fmla="*/ 133 w 866"/>
                  <a:gd name="T35" fmla="*/ 0 h 1897"/>
                  <a:gd name="T36" fmla="*/ 133 w 866"/>
                  <a:gd name="T37" fmla="*/ 55 h 1897"/>
                  <a:gd name="T38" fmla="*/ 133 w 866"/>
                  <a:gd name="T39" fmla="*/ 302 h 1897"/>
                  <a:gd name="T40" fmla="*/ 113 w 866"/>
                  <a:gd name="T41" fmla="*/ 306 h 1897"/>
                  <a:gd name="T42" fmla="*/ 96 w 866"/>
                  <a:gd name="T43" fmla="*/ 306 h 1897"/>
                  <a:gd name="T44" fmla="*/ 96 w 866"/>
                  <a:gd name="T45" fmla="*/ 311 h 1897"/>
                  <a:gd name="T46" fmla="*/ 96 w 866"/>
                  <a:gd name="T47" fmla="*/ 361 h 1897"/>
                  <a:gd name="T48" fmla="*/ 94 w 866"/>
                  <a:gd name="T49" fmla="*/ 411 h 1897"/>
                  <a:gd name="T50" fmla="*/ 88 w 866"/>
                  <a:gd name="T51" fmla="*/ 439 h 1897"/>
                  <a:gd name="T52" fmla="*/ 84 w 866"/>
                  <a:gd name="T53" fmla="*/ 462 h 1897"/>
                  <a:gd name="T54" fmla="*/ 79 w 866"/>
                  <a:gd name="T55" fmla="*/ 484 h 1897"/>
                  <a:gd name="T56" fmla="*/ 74 w 866"/>
                  <a:gd name="T57" fmla="*/ 508 h 1897"/>
                  <a:gd name="T58" fmla="*/ 59 w 866"/>
                  <a:gd name="T59" fmla="*/ 539 h 1897"/>
                  <a:gd name="T60" fmla="*/ 42 w 866"/>
                  <a:gd name="T61" fmla="*/ 567 h 1897"/>
                  <a:gd name="T62" fmla="*/ 32 w 866"/>
                  <a:gd name="T63" fmla="*/ 576 h 1897"/>
                  <a:gd name="T64" fmla="*/ 22 w 866"/>
                  <a:gd name="T65" fmla="*/ 585 h 1897"/>
                  <a:gd name="T66" fmla="*/ 12 w 866"/>
                  <a:gd name="T67" fmla="*/ 594 h 1897"/>
                  <a:gd name="T68" fmla="*/ 2 w 866"/>
                  <a:gd name="T69" fmla="*/ 599 h 1897"/>
                  <a:gd name="T70" fmla="*/ 0 w 866"/>
                  <a:gd name="T71" fmla="*/ 594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6"/>
                  <a:gd name="T109" fmla="*/ 0 h 1897"/>
                  <a:gd name="T110" fmla="*/ 866 w 866"/>
                  <a:gd name="T111" fmla="*/ 1897 h 18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" name="Freeform 88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609 h 1984"/>
                  <a:gd name="T2" fmla="*/ 0 w 1073"/>
                  <a:gd name="T3" fmla="*/ 604 h 1984"/>
                  <a:gd name="T4" fmla="*/ 15 w 1073"/>
                  <a:gd name="T5" fmla="*/ 604 h 1984"/>
                  <a:gd name="T6" fmla="*/ 29 w 1073"/>
                  <a:gd name="T7" fmla="*/ 595 h 1984"/>
                  <a:gd name="T8" fmla="*/ 44 w 1073"/>
                  <a:gd name="T9" fmla="*/ 586 h 1984"/>
                  <a:gd name="T10" fmla="*/ 59 w 1073"/>
                  <a:gd name="T11" fmla="*/ 577 h 1984"/>
                  <a:gd name="T12" fmla="*/ 71 w 1073"/>
                  <a:gd name="T13" fmla="*/ 558 h 1984"/>
                  <a:gd name="T14" fmla="*/ 83 w 1073"/>
                  <a:gd name="T15" fmla="*/ 545 h 1984"/>
                  <a:gd name="T16" fmla="*/ 93 w 1073"/>
                  <a:gd name="T17" fmla="*/ 522 h 1984"/>
                  <a:gd name="T18" fmla="*/ 100 w 1073"/>
                  <a:gd name="T19" fmla="*/ 495 h 1984"/>
                  <a:gd name="T20" fmla="*/ 105 w 1073"/>
                  <a:gd name="T21" fmla="*/ 471 h 1984"/>
                  <a:gd name="T22" fmla="*/ 110 w 1073"/>
                  <a:gd name="T23" fmla="*/ 448 h 1984"/>
                  <a:gd name="T24" fmla="*/ 113 w 1073"/>
                  <a:gd name="T25" fmla="*/ 399 h 1984"/>
                  <a:gd name="T26" fmla="*/ 113 w 1073"/>
                  <a:gd name="T27" fmla="*/ 302 h 1984"/>
                  <a:gd name="T28" fmla="*/ 154 w 1073"/>
                  <a:gd name="T29" fmla="*/ 298 h 1984"/>
                  <a:gd name="T30" fmla="*/ 154 w 1073"/>
                  <a:gd name="T31" fmla="*/ 146 h 1984"/>
                  <a:gd name="T32" fmla="*/ 157 w 1073"/>
                  <a:gd name="T33" fmla="*/ 4 h 1984"/>
                  <a:gd name="T34" fmla="*/ 157 w 1073"/>
                  <a:gd name="T35" fmla="*/ 0 h 1984"/>
                  <a:gd name="T36" fmla="*/ 159 w 1073"/>
                  <a:gd name="T37" fmla="*/ 0 h 1984"/>
                  <a:gd name="T38" fmla="*/ 162 w 1073"/>
                  <a:gd name="T39" fmla="*/ 0 h 1984"/>
                  <a:gd name="T40" fmla="*/ 164 w 1073"/>
                  <a:gd name="T41" fmla="*/ 9 h 1984"/>
                  <a:gd name="T42" fmla="*/ 164 w 1073"/>
                  <a:gd name="T43" fmla="*/ 14 h 1984"/>
                  <a:gd name="T44" fmla="*/ 164 w 1073"/>
                  <a:gd name="T45" fmla="*/ 36 h 1984"/>
                  <a:gd name="T46" fmla="*/ 164 w 1073"/>
                  <a:gd name="T47" fmla="*/ 316 h 1984"/>
                  <a:gd name="T48" fmla="*/ 164 w 1073"/>
                  <a:gd name="T49" fmla="*/ 320 h 1984"/>
                  <a:gd name="T50" fmla="*/ 125 w 1073"/>
                  <a:gd name="T51" fmla="*/ 320 h 1984"/>
                  <a:gd name="T52" fmla="*/ 125 w 1073"/>
                  <a:gd name="T53" fmla="*/ 325 h 1984"/>
                  <a:gd name="T54" fmla="*/ 125 w 1073"/>
                  <a:gd name="T55" fmla="*/ 362 h 1984"/>
                  <a:gd name="T56" fmla="*/ 125 w 1073"/>
                  <a:gd name="T57" fmla="*/ 399 h 1984"/>
                  <a:gd name="T58" fmla="*/ 122 w 1073"/>
                  <a:gd name="T59" fmla="*/ 435 h 1984"/>
                  <a:gd name="T60" fmla="*/ 118 w 1073"/>
                  <a:gd name="T61" fmla="*/ 471 h 1984"/>
                  <a:gd name="T62" fmla="*/ 110 w 1073"/>
                  <a:gd name="T63" fmla="*/ 503 h 1984"/>
                  <a:gd name="T64" fmla="*/ 103 w 1073"/>
                  <a:gd name="T65" fmla="*/ 536 h 1984"/>
                  <a:gd name="T66" fmla="*/ 88 w 1073"/>
                  <a:gd name="T67" fmla="*/ 563 h 1984"/>
                  <a:gd name="T68" fmla="*/ 81 w 1073"/>
                  <a:gd name="T69" fmla="*/ 577 h 1984"/>
                  <a:gd name="T70" fmla="*/ 73 w 1073"/>
                  <a:gd name="T71" fmla="*/ 586 h 1984"/>
                  <a:gd name="T72" fmla="*/ 64 w 1073"/>
                  <a:gd name="T73" fmla="*/ 595 h 1984"/>
                  <a:gd name="T74" fmla="*/ 56 w 1073"/>
                  <a:gd name="T75" fmla="*/ 604 h 1984"/>
                  <a:gd name="T76" fmla="*/ 37 w 1073"/>
                  <a:gd name="T77" fmla="*/ 618 h 1984"/>
                  <a:gd name="T78" fmla="*/ 2 w 1073"/>
                  <a:gd name="T79" fmla="*/ 627 h 1984"/>
                  <a:gd name="T80" fmla="*/ 0 w 1073"/>
                  <a:gd name="T81" fmla="*/ 609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73"/>
                  <a:gd name="T124" fmla="*/ 0 h 1984"/>
                  <a:gd name="T125" fmla="*/ 1073 w 1073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" name="Freeform 89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9 h 58"/>
                  <a:gd name="T2" fmla="*/ 0 w 64"/>
                  <a:gd name="T3" fmla="*/ 5 h 58"/>
                  <a:gd name="T4" fmla="*/ 0 w 64"/>
                  <a:gd name="T5" fmla="*/ 0 h 58"/>
                  <a:gd name="T6" fmla="*/ 3 w 64"/>
                  <a:gd name="T7" fmla="*/ 0 h 58"/>
                  <a:gd name="T8" fmla="*/ 5 w 64"/>
                  <a:gd name="T9" fmla="*/ 0 h 58"/>
                  <a:gd name="T10" fmla="*/ 10 w 64"/>
                  <a:gd name="T11" fmla="*/ 18 h 58"/>
                  <a:gd name="T12" fmla="*/ 5 w 64"/>
                  <a:gd name="T13" fmla="*/ 18 h 58"/>
                  <a:gd name="T14" fmla="*/ 0 w 64"/>
                  <a:gd name="T15" fmla="*/ 9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58"/>
                  <a:gd name="T26" fmla="*/ 64 w 64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" name="Freeform 90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82 h 304"/>
                  <a:gd name="T2" fmla="*/ 8 w 320"/>
                  <a:gd name="T3" fmla="*/ 73 h 304"/>
                  <a:gd name="T4" fmla="*/ 12 w 320"/>
                  <a:gd name="T5" fmla="*/ 73 h 304"/>
                  <a:gd name="T6" fmla="*/ 17 w 320"/>
                  <a:gd name="T7" fmla="*/ 77 h 304"/>
                  <a:gd name="T8" fmla="*/ 22 w 320"/>
                  <a:gd name="T9" fmla="*/ 77 h 304"/>
                  <a:gd name="T10" fmla="*/ 25 w 320"/>
                  <a:gd name="T11" fmla="*/ 77 h 304"/>
                  <a:gd name="T12" fmla="*/ 27 w 320"/>
                  <a:gd name="T13" fmla="*/ 77 h 304"/>
                  <a:gd name="T14" fmla="*/ 30 w 320"/>
                  <a:gd name="T15" fmla="*/ 73 h 304"/>
                  <a:gd name="T16" fmla="*/ 17 w 320"/>
                  <a:gd name="T17" fmla="*/ 64 h 304"/>
                  <a:gd name="T18" fmla="*/ 15 w 320"/>
                  <a:gd name="T19" fmla="*/ 55 h 304"/>
                  <a:gd name="T20" fmla="*/ 12 w 320"/>
                  <a:gd name="T21" fmla="*/ 45 h 304"/>
                  <a:gd name="T22" fmla="*/ 8 w 320"/>
                  <a:gd name="T23" fmla="*/ 18 h 304"/>
                  <a:gd name="T24" fmla="*/ 15 w 320"/>
                  <a:gd name="T25" fmla="*/ 18 h 304"/>
                  <a:gd name="T26" fmla="*/ 20 w 320"/>
                  <a:gd name="T27" fmla="*/ 23 h 304"/>
                  <a:gd name="T28" fmla="*/ 25 w 320"/>
                  <a:gd name="T29" fmla="*/ 27 h 304"/>
                  <a:gd name="T30" fmla="*/ 30 w 320"/>
                  <a:gd name="T31" fmla="*/ 36 h 304"/>
                  <a:gd name="T32" fmla="*/ 32 w 320"/>
                  <a:gd name="T33" fmla="*/ 41 h 304"/>
                  <a:gd name="T34" fmla="*/ 34 w 320"/>
                  <a:gd name="T35" fmla="*/ 50 h 304"/>
                  <a:gd name="T36" fmla="*/ 34 w 320"/>
                  <a:gd name="T37" fmla="*/ 55 h 304"/>
                  <a:gd name="T38" fmla="*/ 37 w 320"/>
                  <a:gd name="T39" fmla="*/ 59 h 304"/>
                  <a:gd name="T40" fmla="*/ 39 w 320"/>
                  <a:gd name="T41" fmla="*/ 59 h 304"/>
                  <a:gd name="T42" fmla="*/ 37 w 320"/>
                  <a:gd name="T43" fmla="*/ 41 h 304"/>
                  <a:gd name="T44" fmla="*/ 37 w 320"/>
                  <a:gd name="T45" fmla="*/ 27 h 304"/>
                  <a:gd name="T46" fmla="*/ 39 w 320"/>
                  <a:gd name="T47" fmla="*/ 9 h 304"/>
                  <a:gd name="T48" fmla="*/ 44 w 320"/>
                  <a:gd name="T49" fmla="*/ 0 h 304"/>
                  <a:gd name="T50" fmla="*/ 47 w 320"/>
                  <a:gd name="T51" fmla="*/ 4 h 304"/>
                  <a:gd name="T52" fmla="*/ 49 w 320"/>
                  <a:gd name="T53" fmla="*/ 14 h 304"/>
                  <a:gd name="T54" fmla="*/ 49 w 320"/>
                  <a:gd name="T55" fmla="*/ 27 h 304"/>
                  <a:gd name="T56" fmla="*/ 47 w 320"/>
                  <a:gd name="T57" fmla="*/ 59 h 304"/>
                  <a:gd name="T58" fmla="*/ 47 w 320"/>
                  <a:gd name="T59" fmla="*/ 69 h 304"/>
                  <a:gd name="T60" fmla="*/ 44 w 320"/>
                  <a:gd name="T61" fmla="*/ 77 h 304"/>
                  <a:gd name="T62" fmla="*/ 42 w 320"/>
                  <a:gd name="T63" fmla="*/ 77 h 304"/>
                  <a:gd name="T64" fmla="*/ 39 w 320"/>
                  <a:gd name="T65" fmla="*/ 77 h 304"/>
                  <a:gd name="T66" fmla="*/ 37 w 320"/>
                  <a:gd name="T67" fmla="*/ 77 h 304"/>
                  <a:gd name="T68" fmla="*/ 37 w 320"/>
                  <a:gd name="T69" fmla="*/ 87 h 304"/>
                  <a:gd name="T70" fmla="*/ 37 w 320"/>
                  <a:gd name="T71" fmla="*/ 91 h 304"/>
                  <a:gd name="T72" fmla="*/ 22 w 320"/>
                  <a:gd name="T73" fmla="*/ 96 h 304"/>
                  <a:gd name="T74" fmla="*/ 17 w 320"/>
                  <a:gd name="T75" fmla="*/ 96 h 304"/>
                  <a:gd name="T76" fmla="*/ 10 w 320"/>
                  <a:gd name="T77" fmla="*/ 96 h 304"/>
                  <a:gd name="T78" fmla="*/ 0 w 320"/>
                  <a:gd name="T79" fmla="*/ 82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0"/>
                  <a:gd name="T121" fmla="*/ 0 h 304"/>
                  <a:gd name="T122" fmla="*/ 320 w 320"/>
                  <a:gd name="T123" fmla="*/ 304 h 3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" name="Freeform 91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5 w 144"/>
                  <a:gd name="T1" fmla="*/ 27 h 130"/>
                  <a:gd name="T2" fmla="*/ 0 w 144"/>
                  <a:gd name="T3" fmla="*/ 14 h 130"/>
                  <a:gd name="T4" fmla="*/ 0 w 144"/>
                  <a:gd name="T5" fmla="*/ 5 h 130"/>
                  <a:gd name="T6" fmla="*/ 5 w 144"/>
                  <a:gd name="T7" fmla="*/ 0 h 130"/>
                  <a:gd name="T8" fmla="*/ 8 w 144"/>
                  <a:gd name="T9" fmla="*/ 5 h 130"/>
                  <a:gd name="T10" fmla="*/ 15 w 144"/>
                  <a:gd name="T11" fmla="*/ 14 h 130"/>
                  <a:gd name="T12" fmla="*/ 23 w 144"/>
                  <a:gd name="T13" fmla="*/ 40 h 130"/>
                  <a:gd name="T14" fmla="*/ 15 w 144"/>
                  <a:gd name="T15" fmla="*/ 31 h 130"/>
                  <a:gd name="T16" fmla="*/ 5 w 144"/>
                  <a:gd name="T17" fmla="*/ 27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0"/>
                  <a:gd name="T29" fmla="*/ 144 w 144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" name="Freeform 92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5 h 58"/>
                  <a:gd name="T2" fmla="*/ 3 w 64"/>
                  <a:gd name="T3" fmla="*/ 0 h 58"/>
                  <a:gd name="T4" fmla="*/ 5 w 64"/>
                  <a:gd name="T5" fmla="*/ 0 h 58"/>
                  <a:gd name="T6" fmla="*/ 10 w 64"/>
                  <a:gd name="T7" fmla="*/ 13 h 58"/>
                  <a:gd name="T8" fmla="*/ 8 w 64"/>
                  <a:gd name="T9" fmla="*/ 18 h 58"/>
                  <a:gd name="T10" fmla="*/ 3 w 64"/>
                  <a:gd name="T11" fmla="*/ 18 h 58"/>
                  <a:gd name="T12" fmla="*/ 0 w 64"/>
                  <a:gd name="T13" fmla="*/ 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58"/>
                  <a:gd name="T23" fmla="*/ 64 w 6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" name="Freeform 93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14 h 43"/>
                  <a:gd name="T2" fmla="*/ 3 w 65"/>
                  <a:gd name="T3" fmla="*/ 5 h 43"/>
                  <a:gd name="T4" fmla="*/ 5 w 65"/>
                  <a:gd name="T5" fmla="*/ 0 h 43"/>
                  <a:gd name="T6" fmla="*/ 7 w 65"/>
                  <a:gd name="T7" fmla="*/ 5 h 43"/>
                  <a:gd name="T8" fmla="*/ 10 w 65"/>
                  <a:gd name="T9" fmla="*/ 9 h 43"/>
                  <a:gd name="T10" fmla="*/ 7 w 65"/>
                  <a:gd name="T11" fmla="*/ 14 h 43"/>
                  <a:gd name="T12" fmla="*/ 5 w 65"/>
                  <a:gd name="T13" fmla="*/ 14 h 43"/>
                  <a:gd name="T14" fmla="*/ 3 w 65"/>
                  <a:gd name="T15" fmla="*/ 14 h 43"/>
                  <a:gd name="T16" fmla="*/ 0 w 65"/>
                  <a:gd name="T17" fmla="*/ 14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3"/>
                  <a:gd name="T29" fmla="*/ 65 w 6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" name="Freeform 94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5 w 207"/>
                  <a:gd name="T3" fmla="*/ 5 h 102"/>
                  <a:gd name="T4" fmla="*/ 10 w 207"/>
                  <a:gd name="T5" fmla="*/ 10 h 102"/>
                  <a:gd name="T6" fmla="*/ 17 w 207"/>
                  <a:gd name="T7" fmla="*/ 19 h 102"/>
                  <a:gd name="T8" fmla="*/ 22 w 207"/>
                  <a:gd name="T9" fmla="*/ 10 h 102"/>
                  <a:gd name="T10" fmla="*/ 25 w 207"/>
                  <a:gd name="T11" fmla="*/ 5 h 102"/>
                  <a:gd name="T12" fmla="*/ 27 w 207"/>
                  <a:gd name="T13" fmla="*/ 0 h 102"/>
                  <a:gd name="T14" fmla="*/ 32 w 207"/>
                  <a:gd name="T15" fmla="*/ 0 h 102"/>
                  <a:gd name="T16" fmla="*/ 27 w 207"/>
                  <a:gd name="T17" fmla="*/ 10 h 102"/>
                  <a:gd name="T18" fmla="*/ 25 w 207"/>
                  <a:gd name="T19" fmla="*/ 24 h 102"/>
                  <a:gd name="T20" fmla="*/ 20 w 207"/>
                  <a:gd name="T21" fmla="*/ 33 h 102"/>
                  <a:gd name="T22" fmla="*/ 17 w 207"/>
                  <a:gd name="T23" fmla="*/ 33 h 102"/>
                  <a:gd name="T24" fmla="*/ 12 w 207"/>
                  <a:gd name="T25" fmla="*/ 33 h 102"/>
                  <a:gd name="T26" fmla="*/ 5 w 207"/>
                  <a:gd name="T27" fmla="*/ 19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7"/>
                  <a:gd name="T46" fmla="*/ 0 h 102"/>
                  <a:gd name="T47" fmla="*/ 207 w 207"/>
                  <a:gd name="T48" fmla="*/ 102 h 1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" name="Freeform 95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14 h 72"/>
                  <a:gd name="T2" fmla="*/ 3 w 81"/>
                  <a:gd name="T3" fmla="*/ 4 h 72"/>
                  <a:gd name="T4" fmla="*/ 5 w 81"/>
                  <a:gd name="T5" fmla="*/ 0 h 72"/>
                  <a:gd name="T6" fmla="*/ 7 w 81"/>
                  <a:gd name="T7" fmla="*/ 4 h 72"/>
                  <a:gd name="T8" fmla="*/ 12 w 81"/>
                  <a:gd name="T9" fmla="*/ 9 h 72"/>
                  <a:gd name="T10" fmla="*/ 10 w 81"/>
                  <a:gd name="T11" fmla="*/ 14 h 72"/>
                  <a:gd name="T12" fmla="*/ 10 w 81"/>
                  <a:gd name="T13" fmla="*/ 18 h 72"/>
                  <a:gd name="T14" fmla="*/ 5 w 81"/>
                  <a:gd name="T15" fmla="*/ 23 h 72"/>
                  <a:gd name="T16" fmla="*/ 3 w 81"/>
                  <a:gd name="T17" fmla="*/ 18 h 72"/>
                  <a:gd name="T18" fmla="*/ 0 w 81"/>
                  <a:gd name="T19" fmla="*/ 1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2"/>
                  <a:gd name="T32" fmla="*/ 81 w 81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" name="Freeform 96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13 h 58"/>
                  <a:gd name="T2" fmla="*/ 3 w 48"/>
                  <a:gd name="T3" fmla="*/ 5 h 58"/>
                  <a:gd name="T4" fmla="*/ 6 w 48"/>
                  <a:gd name="T5" fmla="*/ 0 h 58"/>
                  <a:gd name="T6" fmla="*/ 8 w 48"/>
                  <a:gd name="T7" fmla="*/ 0 h 58"/>
                  <a:gd name="T8" fmla="*/ 8 w 48"/>
                  <a:gd name="T9" fmla="*/ 5 h 58"/>
                  <a:gd name="T10" fmla="*/ 8 w 48"/>
                  <a:gd name="T11" fmla="*/ 9 h 58"/>
                  <a:gd name="T12" fmla="*/ 3 w 48"/>
                  <a:gd name="T13" fmla="*/ 18 h 58"/>
                  <a:gd name="T14" fmla="*/ 0 w 48"/>
                  <a:gd name="T15" fmla="*/ 1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8"/>
                  <a:gd name="T26" fmla="*/ 48 w 48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" name="Freeform 97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2 w 48"/>
                  <a:gd name="T1" fmla="*/ 0 h 56"/>
                  <a:gd name="T2" fmla="*/ 5 w 48"/>
                  <a:gd name="T3" fmla="*/ 10 h 56"/>
                  <a:gd name="T4" fmla="*/ 7 w 48"/>
                  <a:gd name="T5" fmla="*/ 19 h 56"/>
                  <a:gd name="T6" fmla="*/ 5 w 48"/>
                  <a:gd name="T7" fmla="*/ 19 h 56"/>
                  <a:gd name="T8" fmla="*/ 2 w 48"/>
                  <a:gd name="T9" fmla="*/ 10 h 56"/>
                  <a:gd name="T10" fmla="*/ 0 w 48"/>
                  <a:gd name="T11" fmla="*/ 4 h 56"/>
                  <a:gd name="T12" fmla="*/ 2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56"/>
                  <a:gd name="T23" fmla="*/ 48 w 4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" name="Freeform 98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9 h 44"/>
                  <a:gd name="T2" fmla="*/ 0 w 31"/>
                  <a:gd name="T3" fmla="*/ 4 h 44"/>
                  <a:gd name="T4" fmla="*/ 3 w 31"/>
                  <a:gd name="T5" fmla="*/ 0 h 44"/>
                  <a:gd name="T6" fmla="*/ 5 w 31"/>
                  <a:gd name="T7" fmla="*/ 4 h 44"/>
                  <a:gd name="T8" fmla="*/ 5 w 31"/>
                  <a:gd name="T9" fmla="*/ 9 h 44"/>
                  <a:gd name="T10" fmla="*/ 3 w 31"/>
                  <a:gd name="T11" fmla="*/ 14 h 44"/>
                  <a:gd name="T12" fmla="*/ 0 w 31"/>
                  <a:gd name="T13" fmla="*/ 14 h 44"/>
                  <a:gd name="T14" fmla="*/ 0 w 31"/>
                  <a:gd name="T15" fmla="*/ 9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4"/>
                  <a:gd name="T26" fmla="*/ 31 w 3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" name="Freeform 99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5 h 30"/>
                  <a:gd name="T2" fmla="*/ 2 w 48"/>
                  <a:gd name="T3" fmla="*/ 0 h 30"/>
                  <a:gd name="T4" fmla="*/ 5 w 48"/>
                  <a:gd name="T5" fmla="*/ 0 h 30"/>
                  <a:gd name="T6" fmla="*/ 7 w 48"/>
                  <a:gd name="T7" fmla="*/ 5 h 30"/>
                  <a:gd name="T8" fmla="*/ 5 w 48"/>
                  <a:gd name="T9" fmla="*/ 9 h 30"/>
                  <a:gd name="T10" fmla="*/ 2 w 48"/>
                  <a:gd name="T11" fmla="*/ 9 h 30"/>
                  <a:gd name="T12" fmla="*/ 0 w 48"/>
                  <a:gd name="T13" fmla="*/ 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0"/>
                  <a:gd name="T23" fmla="*/ 48 w 4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" name="Freeform 100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14 h 189"/>
                  <a:gd name="T2" fmla="*/ 0 w 225"/>
                  <a:gd name="T3" fmla="*/ 0 h 189"/>
                  <a:gd name="T4" fmla="*/ 2 w 225"/>
                  <a:gd name="T5" fmla="*/ 0 h 189"/>
                  <a:gd name="T6" fmla="*/ 2 w 225"/>
                  <a:gd name="T7" fmla="*/ 5 h 189"/>
                  <a:gd name="T8" fmla="*/ 7 w 225"/>
                  <a:gd name="T9" fmla="*/ 22 h 189"/>
                  <a:gd name="T10" fmla="*/ 10 w 225"/>
                  <a:gd name="T11" fmla="*/ 32 h 189"/>
                  <a:gd name="T12" fmla="*/ 15 w 225"/>
                  <a:gd name="T13" fmla="*/ 41 h 189"/>
                  <a:gd name="T14" fmla="*/ 17 w 225"/>
                  <a:gd name="T15" fmla="*/ 41 h 189"/>
                  <a:gd name="T16" fmla="*/ 22 w 225"/>
                  <a:gd name="T17" fmla="*/ 41 h 189"/>
                  <a:gd name="T18" fmla="*/ 32 w 225"/>
                  <a:gd name="T19" fmla="*/ 0 h 189"/>
                  <a:gd name="T20" fmla="*/ 35 w 225"/>
                  <a:gd name="T21" fmla="*/ 5 h 189"/>
                  <a:gd name="T22" fmla="*/ 32 w 225"/>
                  <a:gd name="T23" fmla="*/ 9 h 189"/>
                  <a:gd name="T24" fmla="*/ 32 w 225"/>
                  <a:gd name="T25" fmla="*/ 14 h 189"/>
                  <a:gd name="T26" fmla="*/ 28 w 225"/>
                  <a:gd name="T27" fmla="*/ 36 h 189"/>
                  <a:gd name="T28" fmla="*/ 20 w 225"/>
                  <a:gd name="T29" fmla="*/ 59 h 189"/>
                  <a:gd name="T30" fmla="*/ 13 w 225"/>
                  <a:gd name="T31" fmla="*/ 50 h 189"/>
                  <a:gd name="T32" fmla="*/ 7 w 225"/>
                  <a:gd name="T33" fmla="*/ 41 h 189"/>
                  <a:gd name="T34" fmla="*/ 0 w 225"/>
                  <a:gd name="T35" fmla="*/ 1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5"/>
                  <a:gd name="T55" fmla="*/ 0 h 189"/>
                  <a:gd name="T56" fmla="*/ 225 w 225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" name="Freeform 101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2 w 129"/>
                  <a:gd name="T1" fmla="*/ 46 h 202"/>
                  <a:gd name="T2" fmla="*/ 0 w 129"/>
                  <a:gd name="T3" fmla="*/ 32 h 202"/>
                  <a:gd name="T4" fmla="*/ 0 w 129"/>
                  <a:gd name="T5" fmla="*/ 23 h 202"/>
                  <a:gd name="T6" fmla="*/ 5 w 129"/>
                  <a:gd name="T7" fmla="*/ 18 h 202"/>
                  <a:gd name="T8" fmla="*/ 7 w 129"/>
                  <a:gd name="T9" fmla="*/ 18 h 202"/>
                  <a:gd name="T10" fmla="*/ 7 w 129"/>
                  <a:gd name="T11" fmla="*/ 14 h 202"/>
                  <a:gd name="T12" fmla="*/ 10 w 129"/>
                  <a:gd name="T13" fmla="*/ 4 h 202"/>
                  <a:gd name="T14" fmla="*/ 13 w 129"/>
                  <a:gd name="T15" fmla="*/ 0 h 202"/>
                  <a:gd name="T16" fmla="*/ 13 w 129"/>
                  <a:gd name="T17" fmla="*/ 9 h 202"/>
                  <a:gd name="T18" fmla="*/ 15 w 129"/>
                  <a:gd name="T19" fmla="*/ 14 h 202"/>
                  <a:gd name="T20" fmla="*/ 20 w 129"/>
                  <a:gd name="T21" fmla="*/ 28 h 202"/>
                  <a:gd name="T22" fmla="*/ 15 w 129"/>
                  <a:gd name="T23" fmla="*/ 46 h 202"/>
                  <a:gd name="T24" fmla="*/ 10 w 129"/>
                  <a:gd name="T25" fmla="*/ 64 h 202"/>
                  <a:gd name="T26" fmla="*/ 7 w 129"/>
                  <a:gd name="T27" fmla="*/ 64 h 202"/>
                  <a:gd name="T28" fmla="*/ 5 w 129"/>
                  <a:gd name="T29" fmla="*/ 55 h 202"/>
                  <a:gd name="T30" fmla="*/ 2 w 129"/>
                  <a:gd name="T31" fmla="*/ 46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"/>
                  <a:gd name="T49" fmla="*/ 0 h 202"/>
                  <a:gd name="T50" fmla="*/ 129 w 129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" name="Freeform 102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14 h 72"/>
                  <a:gd name="T2" fmla="*/ 0 w 65"/>
                  <a:gd name="T3" fmla="*/ 4 h 72"/>
                  <a:gd name="T4" fmla="*/ 3 w 65"/>
                  <a:gd name="T5" fmla="*/ 0 h 72"/>
                  <a:gd name="T6" fmla="*/ 8 w 65"/>
                  <a:gd name="T7" fmla="*/ 0 h 72"/>
                  <a:gd name="T8" fmla="*/ 10 w 65"/>
                  <a:gd name="T9" fmla="*/ 9 h 72"/>
                  <a:gd name="T10" fmla="*/ 10 w 65"/>
                  <a:gd name="T11" fmla="*/ 14 h 72"/>
                  <a:gd name="T12" fmla="*/ 5 w 65"/>
                  <a:gd name="T13" fmla="*/ 23 h 72"/>
                  <a:gd name="T14" fmla="*/ 3 w 65"/>
                  <a:gd name="T15" fmla="*/ 18 h 72"/>
                  <a:gd name="T16" fmla="*/ 0 w 65"/>
                  <a:gd name="T17" fmla="*/ 1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72"/>
                  <a:gd name="T29" fmla="*/ 65 w 6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" name="Freeform 103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14 h 57"/>
                  <a:gd name="T2" fmla="*/ 2 w 48"/>
                  <a:gd name="T3" fmla="*/ 9 h 57"/>
                  <a:gd name="T4" fmla="*/ 5 w 48"/>
                  <a:gd name="T5" fmla="*/ 0 h 57"/>
                  <a:gd name="T6" fmla="*/ 7 w 48"/>
                  <a:gd name="T7" fmla="*/ 4 h 57"/>
                  <a:gd name="T8" fmla="*/ 7 w 48"/>
                  <a:gd name="T9" fmla="*/ 9 h 57"/>
                  <a:gd name="T10" fmla="*/ 7 w 48"/>
                  <a:gd name="T11" fmla="*/ 14 h 57"/>
                  <a:gd name="T12" fmla="*/ 7 w 48"/>
                  <a:gd name="T13" fmla="*/ 18 h 57"/>
                  <a:gd name="T14" fmla="*/ 2 w 48"/>
                  <a:gd name="T15" fmla="*/ 18 h 57"/>
                  <a:gd name="T16" fmla="*/ 0 w 48"/>
                  <a:gd name="T17" fmla="*/ 14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7"/>
                  <a:gd name="T29" fmla="*/ 48 w 4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" name="Freeform 104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24 w 209"/>
                  <a:gd name="T1" fmla="*/ 132 h 449"/>
                  <a:gd name="T2" fmla="*/ 21 w 209"/>
                  <a:gd name="T3" fmla="*/ 123 h 449"/>
                  <a:gd name="T4" fmla="*/ 19 w 209"/>
                  <a:gd name="T5" fmla="*/ 123 h 449"/>
                  <a:gd name="T6" fmla="*/ 17 w 209"/>
                  <a:gd name="T7" fmla="*/ 127 h 449"/>
                  <a:gd name="T8" fmla="*/ 17 w 209"/>
                  <a:gd name="T9" fmla="*/ 137 h 449"/>
                  <a:gd name="T10" fmla="*/ 12 w 209"/>
                  <a:gd name="T11" fmla="*/ 137 h 449"/>
                  <a:gd name="T12" fmla="*/ 14 w 209"/>
                  <a:gd name="T13" fmla="*/ 127 h 449"/>
                  <a:gd name="T14" fmla="*/ 17 w 209"/>
                  <a:gd name="T15" fmla="*/ 114 h 449"/>
                  <a:gd name="T16" fmla="*/ 17 w 209"/>
                  <a:gd name="T17" fmla="*/ 105 h 449"/>
                  <a:gd name="T18" fmla="*/ 17 w 209"/>
                  <a:gd name="T19" fmla="*/ 100 h 449"/>
                  <a:gd name="T20" fmla="*/ 14 w 209"/>
                  <a:gd name="T21" fmla="*/ 91 h 449"/>
                  <a:gd name="T22" fmla="*/ 12 w 209"/>
                  <a:gd name="T23" fmla="*/ 96 h 449"/>
                  <a:gd name="T24" fmla="*/ 12 w 209"/>
                  <a:gd name="T25" fmla="*/ 100 h 449"/>
                  <a:gd name="T26" fmla="*/ 12 w 209"/>
                  <a:gd name="T27" fmla="*/ 110 h 449"/>
                  <a:gd name="T28" fmla="*/ 9 w 209"/>
                  <a:gd name="T29" fmla="*/ 118 h 449"/>
                  <a:gd name="T30" fmla="*/ 7 w 209"/>
                  <a:gd name="T31" fmla="*/ 123 h 449"/>
                  <a:gd name="T32" fmla="*/ 5 w 209"/>
                  <a:gd name="T33" fmla="*/ 123 h 449"/>
                  <a:gd name="T34" fmla="*/ 5 w 209"/>
                  <a:gd name="T35" fmla="*/ 114 h 449"/>
                  <a:gd name="T36" fmla="*/ 12 w 209"/>
                  <a:gd name="T37" fmla="*/ 91 h 449"/>
                  <a:gd name="T38" fmla="*/ 17 w 209"/>
                  <a:gd name="T39" fmla="*/ 78 h 449"/>
                  <a:gd name="T40" fmla="*/ 17 w 209"/>
                  <a:gd name="T41" fmla="*/ 59 h 449"/>
                  <a:gd name="T42" fmla="*/ 14 w 209"/>
                  <a:gd name="T43" fmla="*/ 59 h 449"/>
                  <a:gd name="T44" fmla="*/ 12 w 209"/>
                  <a:gd name="T45" fmla="*/ 78 h 449"/>
                  <a:gd name="T46" fmla="*/ 7 w 209"/>
                  <a:gd name="T47" fmla="*/ 91 h 449"/>
                  <a:gd name="T48" fmla="*/ 5 w 209"/>
                  <a:gd name="T49" fmla="*/ 96 h 449"/>
                  <a:gd name="T50" fmla="*/ 0 w 209"/>
                  <a:gd name="T51" fmla="*/ 100 h 449"/>
                  <a:gd name="T52" fmla="*/ 0 w 209"/>
                  <a:gd name="T53" fmla="*/ 96 h 449"/>
                  <a:gd name="T54" fmla="*/ 12 w 209"/>
                  <a:gd name="T55" fmla="*/ 59 h 449"/>
                  <a:gd name="T56" fmla="*/ 17 w 209"/>
                  <a:gd name="T57" fmla="*/ 41 h 449"/>
                  <a:gd name="T58" fmla="*/ 17 w 209"/>
                  <a:gd name="T59" fmla="*/ 23 h 449"/>
                  <a:gd name="T60" fmla="*/ 17 w 209"/>
                  <a:gd name="T61" fmla="*/ 19 h 449"/>
                  <a:gd name="T62" fmla="*/ 14 w 209"/>
                  <a:gd name="T63" fmla="*/ 23 h 449"/>
                  <a:gd name="T64" fmla="*/ 7 w 209"/>
                  <a:gd name="T65" fmla="*/ 50 h 449"/>
                  <a:gd name="T66" fmla="*/ 5 w 209"/>
                  <a:gd name="T67" fmla="*/ 64 h 449"/>
                  <a:gd name="T68" fmla="*/ 0 w 209"/>
                  <a:gd name="T69" fmla="*/ 73 h 449"/>
                  <a:gd name="T70" fmla="*/ 0 w 209"/>
                  <a:gd name="T71" fmla="*/ 59 h 449"/>
                  <a:gd name="T72" fmla="*/ 5 w 209"/>
                  <a:gd name="T73" fmla="*/ 55 h 449"/>
                  <a:gd name="T74" fmla="*/ 7 w 209"/>
                  <a:gd name="T75" fmla="*/ 46 h 449"/>
                  <a:gd name="T76" fmla="*/ 7 w 209"/>
                  <a:gd name="T77" fmla="*/ 41 h 449"/>
                  <a:gd name="T78" fmla="*/ 7 w 209"/>
                  <a:gd name="T79" fmla="*/ 37 h 449"/>
                  <a:gd name="T80" fmla="*/ 5 w 209"/>
                  <a:gd name="T81" fmla="*/ 27 h 449"/>
                  <a:gd name="T82" fmla="*/ 2 w 209"/>
                  <a:gd name="T83" fmla="*/ 23 h 449"/>
                  <a:gd name="T84" fmla="*/ 2 w 209"/>
                  <a:gd name="T85" fmla="*/ 19 h 449"/>
                  <a:gd name="T86" fmla="*/ 2 w 209"/>
                  <a:gd name="T87" fmla="*/ 14 h 449"/>
                  <a:gd name="T88" fmla="*/ 5 w 209"/>
                  <a:gd name="T89" fmla="*/ 9 h 449"/>
                  <a:gd name="T90" fmla="*/ 7 w 209"/>
                  <a:gd name="T91" fmla="*/ 0 h 449"/>
                  <a:gd name="T92" fmla="*/ 9 w 209"/>
                  <a:gd name="T93" fmla="*/ 0 h 449"/>
                  <a:gd name="T94" fmla="*/ 12 w 209"/>
                  <a:gd name="T95" fmla="*/ 0 h 449"/>
                  <a:gd name="T96" fmla="*/ 19 w 209"/>
                  <a:gd name="T97" fmla="*/ 5 h 449"/>
                  <a:gd name="T98" fmla="*/ 21 w 209"/>
                  <a:gd name="T99" fmla="*/ 9 h 449"/>
                  <a:gd name="T100" fmla="*/ 21 w 209"/>
                  <a:gd name="T101" fmla="*/ 14 h 449"/>
                  <a:gd name="T102" fmla="*/ 24 w 209"/>
                  <a:gd name="T103" fmla="*/ 27 h 449"/>
                  <a:gd name="T104" fmla="*/ 24 w 209"/>
                  <a:gd name="T105" fmla="*/ 41 h 449"/>
                  <a:gd name="T106" fmla="*/ 19 w 209"/>
                  <a:gd name="T107" fmla="*/ 69 h 449"/>
                  <a:gd name="T108" fmla="*/ 19 w 209"/>
                  <a:gd name="T109" fmla="*/ 96 h 449"/>
                  <a:gd name="T110" fmla="*/ 19 w 209"/>
                  <a:gd name="T111" fmla="*/ 110 h 449"/>
                  <a:gd name="T112" fmla="*/ 24 w 209"/>
                  <a:gd name="T113" fmla="*/ 123 h 449"/>
                  <a:gd name="T114" fmla="*/ 26 w 209"/>
                  <a:gd name="T115" fmla="*/ 132 h 449"/>
                  <a:gd name="T116" fmla="*/ 31 w 209"/>
                  <a:gd name="T117" fmla="*/ 141 h 449"/>
                  <a:gd name="T118" fmla="*/ 28 w 209"/>
                  <a:gd name="T119" fmla="*/ 141 h 449"/>
                  <a:gd name="T120" fmla="*/ 26 w 209"/>
                  <a:gd name="T121" fmla="*/ 141 h 449"/>
                  <a:gd name="T122" fmla="*/ 24 w 209"/>
                  <a:gd name="T123" fmla="*/ 137 h 449"/>
                  <a:gd name="T124" fmla="*/ 24 w 209"/>
                  <a:gd name="T125" fmla="*/ 132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9"/>
                  <a:gd name="T190" fmla="*/ 0 h 449"/>
                  <a:gd name="T191" fmla="*/ 209 w 209"/>
                  <a:gd name="T192" fmla="*/ 449 h 4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4" name="Freeform 105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147 h 462"/>
                  <a:gd name="T2" fmla="*/ 5 w 209"/>
                  <a:gd name="T3" fmla="*/ 133 h 462"/>
                  <a:gd name="T4" fmla="*/ 7 w 209"/>
                  <a:gd name="T5" fmla="*/ 124 h 462"/>
                  <a:gd name="T6" fmla="*/ 10 w 209"/>
                  <a:gd name="T7" fmla="*/ 110 h 462"/>
                  <a:gd name="T8" fmla="*/ 10 w 209"/>
                  <a:gd name="T9" fmla="*/ 97 h 462"/>
                  <a:gd name="T10" fmla="*/ 5 w 209"/>
                  <a:gd name="T11" fmla="*/ 41 h 462"/>
                  <a:gd name="T12" fmla="*/ 5 w 209"/>
                  <a:gd name="T13" fmla="*/ 28 h 462"/>
                  <a:gd name="T14" fmla="*/ 7 w 209"/>
                  <a:gd name="T15" fmla="*/ 18 h 462"/>
                  <a:gd name="T16" fmla="*/ 10 w 209"/>
                  <a:gd name="T17" fmla="*/ 9 h 462"/>
                  <a:gd name="T18" fmla="*/ 12 w 209"/>
                  <a:gd name="T19" fmla="*/ 4 h 462"/>
                  <a:gd name="T20" fmla="*/ 20 w 209"/>
                  <a:gd name="T21" fmla="*/ 0 h 462"/>
                  <a:gd name="T22" fmla="*/ 32 w 209"/>
                  <a:gd name="T23" fmla="*/ 23 h 462"/>
                  <a:gd name="T24" fmla="*/ 29 w 209"/>
                  <a:gd name="T25" fmla="*/ 23 h 462"/>
                  <a:gd name="T26" fmla="*/ 25 w 209"/>
                  <a:gd name="T27" fmla="*/ 28 h 462"/>
                  <a:gd name="T28" fmla="*/ 22 w 209"/>
                  <a:gd name="T29" fmla="*/ 37 h 462"/>
                  <a:gd name="T30" fmla="*/ 22 w 209"/>
                  <a:gd name="T31" fmla="*/ 41 h 462"/>
                  <a:gd name="T32" fmla="*/ 22 w 209"/>
                  <a:gd name="T33" fmla="*/ 50 h 462"/>
                  <a:gd name="T34" fmla="*/ 25 w 209"/>
                  <a:gd name="T35" fmla="*/ 55 h 462"/>
                  <a:gd name="T36" fmla="*/ 27 w 209"/>
                  <a:gd name="T37" fmla="*/ 60 h 462"/>
                  <a:gd name="T38" fmla="*/ 27 w 209"/>
                  <a:gd name="T39" fmla="*/ 83 h 462"/>
                  <a:gd name="T40" fmla="*/ 25 w 209"/>
                  <a:gd name="T41" fmla="*/ 74 h 462"/>
                  <a:gd name="T42" fmla="*/ 22 w 209"/>
                  <a:gd name="T43" fmla="*/ 69 h 462"/>
                  <a:gd name="T44" fmla="*/ 20 w 209"/>
                  <a:gd name="T45" fmla="*/ 55 h 462"/>
                  <a:gd name="T46" fmla="*/ 15 w 209"/>
                  <a:gd name="T47" fmla="*/ 23 h 462"/>
                  <a:gd name="T48" fmla="*/ 12 w 209"/>
                  <a:gd name="T49" fmla="*/ 23 h 462"/>
                  <a:gd name="T50" fmla="*/ 12 w 209"/>
                  <a:gd name="T51" fmla="*/ 28 h 462"/>
                  <a:gd name="T52" fmla="*/ 10 w 209"/>
                  <a:gd name="T53" fmla="*/ 37 h 462"/>
                  <a:gd name="T54" fmla="*/ 12 w 209"/>
                  <a:gd name="T55" fmla="*/ 50 h 462"/>
                  <a:gd name="T56" fmla="*/ 17 w 209"/>
                  <a:gd name="T57" fmla="*/ 74 h 462"/>
                  <a:gd name="T58" fmla="*/ 22 w 209"/>
                  <a:gd name="T59" fmla="*/ 88 h 462"/>
                  <a:gd name="T60" fmla="*/ 27 w 209"/>
                  <a:gd name="T61" fmla="*/ 102 h 462"/>
                  <a:gd name="T62" fmla="*/ 27 w 209"/>
                  <a:gd name="T63" fmla="*/ 106 h 462"/>
                  <a:gd name="T64" fmla="*/ 22 w 209"/>
                  <a:gd name="T65" fmla="*/ 106 h 462"/>
                  <a:gd name="T66" fmla="*/ 20 w 209"/>
                  <a:gd name="T67" fmla="*/ 97 h 462"/>
                  <a:gd name="T68" fmla="*/ 15 w 209"/>
                  <a:gd name="T69" fmla="*/ 83 h 462"/>
                  <a:gd name="T70" fmla="*/ 12 w 209"/>
                  <a:gd name="T71" fmla="*/ 83 h 462"/>
                  <a:gd name="T72" fmla="*/ 12 w 209"/>
                  <a:gd name="T73" fmla="*/ 92 h 462"/>
                  <a:gd name="T74" fmla="*/ 15 w 209"/>
                  <a:gd name="T75" fmla="*/ 106 h 462"/>
                  <a:gd name="T76" fmla="*/ 22 w 209"/>
                  <a:gd name="T77" fmla="*/ 119 h 462"/>
                  <a:gd name="T78" fmla="*/ 22 w 209"/>
                  <a:gd name="T79" fmla="*/ 129 h 462"/>
                  <a:gd name="T80" fmla="*/ 20 w 209"/>
                  <a:gd name="T81" fmla="*/ 129 h 462"/>
                  <a:gd name="T82" fmla="*/ 17 w 209"/>
                  <a:gd name="T83" fmla="*/ 124 h 462"/>
                  <a:gd name="T84" fmla="*/ 15 w 209"/>
                  <a:gd name="T85" fmla="*/ 119 h 462"/>
                  <a:gd name="T86" fmla="*/ 15 w 209"/>
                  <a:gd name="T87" fmla="*/ 115 h 462"/>
                  <a:gd name="T88" fmla="*/ 12 w 209"/>
                  <a:gd name="T89" fmla="*/ 110 h 462"/>
                  <a:gd name="T90" fmla="*/ 12 w 209"/>
                  <a:gd name="T91" fmla="*/ 119 h 462"/>
                  <a:gd name="T92" fmla="*/ 12 w 209"/>
                  <a:gd name="T93" fmla="*/ 129 h 462"/>
                  <a:gd name="T94" fmla="*/ 15 w 209"/>
                  <a:gd name="T95" fmla="*/ 133 h 462"/>
                  <a:gd name="T96" fmla="*/ 12 w 209"/>
                  <a:gd name="T97" fmla="*/ 138 h 462"/>
                  <a:gd name="T98" fmla="*/ 12 w 209"/>
                  <a:gd name="T99" fmla="*/ 143 h 462"/>
                  <a:gd name="T100" fmla="*/ 7 w 209"/>
                  <a:gd name="T101" fmla="*/ 138 h 462"/>
                  <a:gd name="T102" fmla="*/ 5 w 209"/>
                  <a:gd name="T103" fmla="*/ 143 h 462"/>
                  <a:gd name="T104" fmla="*/ 2 w 209"/>
                  <a:gd name="T105" fmla="*/ 147 h 462"/>
                  <a:gd name="T106" fmla="*/ 0 w 209"/>
                  <a:gd name="T107" fmla="*/ 1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9"/>
                  <a:gd name="T163" fmla="*/ 0 h 462"/>
                  <a:gd name="T164" fmla="*/ 209 w 20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" name="Freeform 106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15 w 96"/>
                  <a:gd name="T3" fmla="*/ 0 h 87"/>
                  <a:gd name="T4" fmla="*/ 15 w 96"/>
                  <a:gd name="T5" fmla="*/ 5 h 87"/>
                  <a:gd name="T6" fmla="*/ 15 w 96"/>
                  <a:gd name="T7" fmla="*/ 14 h 87"/>
                  <a:gd name="T8" fmla="*/ 10 w 96"/>
                  <a:gd name="T9" fmla="*/ 27 h 87"/>
                  <a:gd name="T10" fmla="*/ 8 w 96"/>
                  <a:gd name="T11" fmla="*/ 27 h 87"/>
                  <a:gd name="T12" fmla="*/ 5 w 96"/>
                  <a:gd name="T13" fmla="*/ 22 h 87"/>
                  <a:gd name="T14" fmla="*/ 2 w 96"/>
                  <a:gd name="T15" fmla="*/ 14 h 87"/>
                  <a:gd name="T16" fmla="*/ 0 w 96"/>
                  <a:gd name="T17" fmla="*/ 5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87"/>
                  <a:gd name="T32" fmla="*/ 96 w 96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" name="Freeform 107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5 h 15"/>
                  <a:gd name="T2" fmla="*/ 12 w 177"/>
                  <a:gd name="T3" fmla="*/ 0 h 15"/>
                  <a:gd name="T4" fmla="*/ 20 w 177"/>
                  <a:gd name="T5" fmla="*/ 0 h 15"/>
                  <a:gd name="T6" fmla="*/ 27 w 177"/>
                  <a:gd name="T7" fmla="*/ 5 h 15"/>
                  <a:gd name="T8" fmla="*/ 12 w 177"/>
                  <a:gd name="T9" fmla="*/ 5 h 15"/>
                  <a:gd name="T10" fmla="*/ 5 w 177"/>
                  <a:gd name="T11" fmla="*/ 5 h 15"/>
                  <a:gd name="T12" fmla="*/ 0 w 177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15"/>
                  <a:gd name="T23" fmla="*/ 177 w 177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" name="Freeform 108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14 h 72"/>
                  <a:gd name="T2" fmla="*/ 0 w 288"/>
                  <a:gd name="T3" fmla="*/ 4 h 72"/>
                  <a:gd name="T4" fmla="*/ 2 w 288"/>
                  <a:gd name="T5" fmla="*/ 0 h 72"/>
                  <a:gd name="T6" fmla="*/ 41 w 288"/>
                  <a:gd name="T7" fmla="*/ 0 h 72"/>
                  <a:gd name="T8" fmla="*/ 44 w 288"/>
                  <a:gd name="T9" fmla="*/ 9 h 72"/>
                  <a:gd name="T10" fmla="*/ 44 w 288"/>
                  <a:gd name="T11" fmla="*/ 14 h 72"/>
                  <a:gd name="T12" fmla="*/ 41 w 288"/>
                  <a:gd name="T13" fmla="*/ 23 h 72"/>
                  <a:gd name="T14" fmla="*/ 5 w 288"/>
                  <a:gd name="T15" fmla="*/ 23 h 72"/>
                  <a:gd name="T16" fmla="*/ 0 w 288"/>
                  <a:gd name="T17" fmla="*/ 18 h 72"/>
                  <a:gd name="T18" fmla="*/ 0 w 288"/>
                  <a:gd name="T19" fmla="*/ 1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72"/>
                  <a:gd name="T32" fmla="*/ 288 w 288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" name="Freeform 109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15 w 175"/>
                  <a:gd name="T3" fmla="*/ 0 h 15"/>
                  <a:gd name="T4" fmla="*/ 27 w 175"/>
                  <a:gd name="T5" fmla="*/ 0 h 15"/>
                  <a:gd name="T6" fmla="*/ 27 w 175"/>
                  <a:gd name="T7" fmla="*/ 4 h 15"/>
                  <a:gd name="T8" fmla="*/ 15 w 175"/>
                  <a:gd name="T9" fmla="*/ 4 h 15"/>
                  <a:gd name="T10" fmla="*/ 0 w 175"/>
                  <a:gd name="T11" fmla="*/ 4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15"/>
                  <a:gd name="T23" fmla="*/ 175 w 17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99" name="Group 110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7502" name="Freeform 111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282 w 4809"/>
                    <a:gd name="T1" fmla="*/ 686 h 4316"/>
                    <a:gd name="T2" fmla="*/ 244 w 4809"/>
                    <a:gd name="T3" fmla="*/ 698 h 4316"/>
                    <a:gd name="T4" fmla="*/ 191 w 4809"/>
                    <a:gd name="T5" fmla="*/ 681 h 4316"/>
                    <a:gd name="T6" fmla="*/ 96 w 4809"/>
                    <a:gd name="T7" fmla="*/ 681 h 4316"/>
                    <a:gd name="T8" fmla="*/ 57 w 4809"/>
                    <a:gd name="T9" fmla="*/ 679 h 4316"/>
                    <a:gd name="T10" fmla="*/ 24 w 4809"/>
                    <a:gd name="T11" fmla="*/ 684 h 4316"/>
                    <a:gd name="T12" fmla="*/ 0 w 4809"/>
                    <a:gd name="T13" fmla="*/ 637 h 4316"/>
                    <a:gd name="T14" fmla="*/ 29 w 4809"/>
                    <a:gd name="T15" fmla="*/ 630 h 4316"/>
                    <a:gd name="T16" fmla="*/ 67 w 4809"/>
                    <a:gd name="T17" fmla="*/ 639 h 4316"/>
                    <a:gd name="T18" fmla="*/ 96 w 4809"/>
                    <a:gd name="T19" fmla="*/ 630 h 4316"/>
                    <a:gd name="T20" fmla="*/ 186 w 4809"/>
                    <a:gd name="T21" fmla="*/ 630 h 4316"/>
                    <a:gd name="T22" fmla="*/ 244 w 4809"/>
                    <a:gd name="T23" fmla="*/ 620 h 4316"/>
                    <a:gd name="T24" fmla="*/ 501 w 4809"/>
                    <a:gd name="T25" fmla="*/ 630 h 4316"/>
                    <a:gd name="T26" fmla="*/ 458 w 4809"/>
                    <a:gd name="T27" fmla="*/ 620 h 4316"/>
                    <a:gd name="T28" fmla="*/ 434 w 4809"/>
                    <a:gd name="T29" fmla="*/ 616 h 4316"/>
                    <a:gd name="T30" fmla="*/ 468 w 4809"/>
                    <a:gd name="T31" fmla="*/ 609 h 4316"/>
                    <a:gd name="T32" fmla="*/ 563 w 4809"/>
                    <a:gd name="T33" fmla="*/ 601 h 4316"/>
                    <a:gd name="T34" fmla="*/ 606 w 4809"/>
                    <a:gd name="T35" fmla="*/ 609 h 4316"/>
                    <a:gd name="T36" fmla="*/ 749 w 4809"/>
                    <a:gd name="T37" fmla="*/ 592 h 4316"/>
                    <a:gd name="T38" fmla="*/ 874 w 4809"/>
                    <a:gd name="T39" fmla="*/ 562 h 4316"/>
                    <a:gd name="T40" fmla="*/ 897 w 4809"/>
                    <a:gd name="T41" fmla="*/ 514 h 4316"/>
                    <a:gd name="T42" fmla="*/ 883 w 4809"/>
                    <a:gd name="T43" fmla="*/ 540 h 4316"/>
                    <a:gd name="T44" fmla="*/ 836 w 4809"/>
                    <a:gd name="T45" fmla="*/ 526 h 4316"/>
                    <a:gd name="T46" fmla="*/ 802 w 4809"/>
                    <a:gd name="T47" fmla="*/ 510 h 4316"/>
                    <a:gd name="T48" fmla="*/ 830 w 4809"/>
                    <a:gd name="T49" fmla="*/ 498 h 4316"/>
                    <a:gd name="T50" fmla="*/ 845 w 4809"/>
                    <a:gd name="T51" fmla="*/ 458 h 4316"/>
                    <a:gd name="T52" fmla="*/ 859 w 4809"/>
                    <a:gd name="T53" fmla="*/ 442 h 4316"/>
                    <a:gd name="T54" fmla="*/ 874 w 4809"/>
                    <a:gd name="T55" fmla="*/ 413 h 4316"/>
                    <a:gd name="T56" fmla="*/ 940 w 4809"/>
                    <a:gd name="T57" fmla="*/ 406 h 4316"/>
                    <a:gd name="T58" fmla="*/ 1031 w 4809"/>
                    <a:gd name="T59" fmla="*/ 406 h 4316"/>
                    <a:gd name="T60" fmla="*/ 1065 w 4809"/>
                    <a:gd name="T61" fmla="*/ 390 h 4316"/>
                    <a:gd name="T62" fmla="*/ 1079 w 4809"/>
                    <a:gd name="T63" fmla="*/ 409 h 4316"/>
                    <a:gd name="T64" fmla="*/ 1098 w 4809"/>
                    <a:gd name="T65" fmla="*/ 432 h 4316"/>
                    <a:gd name="T66" fmla="*/ 1055 w 4809"/>
                    <a:gd name="T67" fmla="*/ 432 h 4316"/>
                    <a:gd name="T68" fmla="*/ 1136 w 4809"/>
                    <a:gd name="T69" fmla="*/ 428 h 4316"/>
                    <a:gd name="T70" fmla="*/ 1203 w 4809"/>
                    <a:gd name="T71" fmla="*/ 366 h 4316"/>
                    <a:gd name="T72" fmla="*/ 1227 w 4809"/>
                    <a:gd name="T73" fmla="*/ 296 h 4316"/>
                    <a:gd name="T74" fmla="*/ 1212 w 4809"/>
                    <a:gd name="T75" fmla="*/ 268 h 4316"/>
                    <a:gd name="T76" fmla="*/ 1212 w 4809"/>
                    <a:gd name="T77" fmla="*/ 254 h 4316"/>
                    <a:gd name="T78" fmla="*/ 1236 w 4809"/>
                    <a:gd name="T79" fmla="*/ 216 h 4316"/>
                    <a:gd name="T80" fmla="*/ 1265 w 4809"/>
                    <a:gd name="T81" fmla="*/ 235 h 4316"/>
                    <a:gd name="T82" fmla="*/ 1289 w 4809"/>
                    <a:gd name="T83" fmla="*/ 148 h 4316"/>
                    <a:gd name="T84" fmla="*/ 1274 w 4809"/>
                    <a:gd name="T85" fmla="*/ 125 h 4316"/>
                    <a:gd name="T86" fmla="*/ 1289 w 4809"/>
                    <a:gd name="T87" fmla="*/ 80 h 4316"/>
                    <a:gd name="T88" fmla="*/ 1308 w 4809"/>
                    <a:gd name="T89" fmla="*/ 45 h 4316"/>
                    <a:gd name="T90" fmla="*/ 1293 w 4809"/>
                    <a:gd name="T91" fmla="*/ 24 h 4316"/>
                    <a:gd name="T92" fmla="*/ 1308 w 4809"/>
                    <a:gd name="T93" fmla="*/ 7 h 4316"/>
                    <a:gd name="T94" fmla="*/ 1403 w 4809"/>
                    <a:gd name="T95" fmla="*/ 17 h 4316"/>
                    <a:gd name="T96" fmla="*/ 1394 w 4809"/>
                    <a:gd name="T97" fmla="*/ 33 h 4316"/>
                    <a:gd name="T98" fmla="*/ 1408 w 4809"/>
                    <a:gd name="T99" fmla="*/ 54 h 4316"/>
                    <a:gd name="T100" fmla="*/ 1408 w 4809"/>
                    <a:gd name="T101" fmla="*/ 113 h 4316"/>
                    <a:gd name="T102" fmla="*/ 1422 w 4809"/>
                    <a:gd name="T103" fmla="*/ 132 h 4316"/>
                    <a:gd name="T104" fmla="*/ 1403 w 4809"/>
                    <a:gd name="T105" fmla="*/ 585 h 4316"/>
                    <a:gd name="T106" fmla="*/ 1427 w 4809"/>
                    <a:gd name="T107" fmla="*/ 639 h 4316"/>
                    <a:gd name="T108" fmla="*/ 1427 w 4809"/>
                    <a:gd name="T109" fmla="*/ 681 h 4316"/>
                    <a:gd name="T110" fmla="*/ 1322 w 4809"/>
                    <a:gd name="T111" fmla="*/ 693 h 4316"/>
                    <a:gd name="T112" fmla="*/ 1246 w 4809"/>
                    <a:gd name="T113" fmla="*/ 698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809"/>
                    <a:gd name="T172" fmla="*/ 0 h 4316"/>
                    <a:gd name="T173" fmla="*/ 4809 w 4809"/>
                    <a:gd name="T174" fmla="*/ 4316 h 431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3" name="Freeform 112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2 h 71"/>
                    <a:gd name="T2" fmla="*/ 4 w 305"/>
                    <a:gd name="T3" fmla="*/ 0 h 71"/>
                    <a:gd name="T4" fmla="*/ 14 w 305"/>
                    <a:gd name="T5" fmla="*/ 2 h 71"/>
                    <a:gd name="T6" fmla="*/ 33 w 305"/>
                    <a:gd name="T7" fmla="*/ 5 h 71"/>
                    <a:gd name="T8" fmla="*/ 47 w 305"/>
                    <a:gd name="T9" fmla="*/ 7 h 71"/>
                    <a:gd name="T10" fmla="*/ 66 w 305"/>
                    <a:gd name="T11" fmla="*/ 7 h 71"/>
                    <a:gd name="T12" fmla="*/ 85 w 305"/>
                    <a:gd name="T13" fmla="*/ 5 h 71"/>
                    <a:gd name="T14" fmla="*/ 90 w 305"/>
                    <a:gd name="T15" fmla="*/ 7 h 71"/>
                    <a:gd name="T16" fmla="*/ 80 w 305"/>
                    <a:gd name="T17" fmla="*/ 9 h 71"/>
                    <a:gd name="T18" fmla="*/ 66 w 305"/>
                    <a:gd name="T19" fmla="*/ 12 h 71"/>
                    <a:gd name="T20" fmla="*/ 52 w 305"/>
                    <a:gd name="T21" fmla="*/ 12 h 71"/>
                    <a:gd name="T22" fmla="*/ 38 w 305"/>
                    <a:gd name="T23" fmla="*/ 9 h 71"/>
                    <a:gd name="T24" fmla="*/ 19 w 305"/>
                    <a:gd name="T25" fmla="*/ 7 h 71"/>
                    <a:gd name="T26" fmla="*/ 0 w 305"/>
                    <a:gd name="T27" fmla="*/ 2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5"/>
                    <a:gd name="T43" fmla="*/ 0 h 71"/>
                    <a:gd name="T44" fmla="*/ 305 w 305"/>
                    <a:gd name="T45" fmla="*/ 71 h 7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" name="Freeform 113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9 w 497"/>
                    <a:gd name="T1" fmla="*/ 47 h 436"/>
                    <a:gd name="T2" fmla="*/ 5 w 497"/>
                    <a:gd name="T3" fmla="*/ 40 h 436"/>
                    <a:gd name="T4" fmla="*/ 5 w 497"/>
                    <a:gd name="T5" fmla="*/ 35 h 436"/>
                    <a:gd name="T6" fmla="*/ 0 w 497"/>
                    <a:gd name="T7" fmla="*/ 21 h 436"/>
                    <a:gd name="T8" fmla="*/ 0 w 497"/>
                    <a:gd name="T9" fmla="*/ 19 h 436"/>
                    <a:gd name="T10" fmla="*/ 5 w 497"/>
                    <a:gd name="T11" fmla="*/ 21 h 436"/>
                    <a:gd name="T12" fmla="*/ 9 w 497"/>
                    <a:gd name="T13" fmla="*/ 33 h 436"/>
                    <a:gd name="T14" fmla="*/ 19 w 497"/>
                    <a:gd name="T15" fmla="*/ 42 h 436"/>
                    <a:gd name="T16" fmla="*/ 28 w 497"/>
                    <a:gd name="T17" fmla="*/ 51 h 436"/>
                    <a:gd name="T18" fmla="*/ 38 w 497"/>
                    <a:gd name="T19" fmla="*/ 54 h 436"/>
                    <a:gd name="T20" fmla="*/ 47 w 497"/>
                    <a:gd name="T21" fmla="*/ 58 h 436"/>
                    <a:gd name="T22" fmla="*/ 62 w 497"/>
                    <a:gd name="T23" fmla="*/ 63 h 436"/>
                    <a:gd name="T24" fmla="*/ 81 w 497"/>
                    <a:gd name="T25" fmla="*/ 65 h 436"/>
                    <a:gd name="T26" fmla="*/ 118 w 497"/>
                    <a:gd name="T27" fmla="*/ 68 h 436"/>
                    <a:gd name="T28" fmla="*/ 133 w 497"/>
                    <a:gd name="T29" fmla="*/ 65 h 436"/>
                    <a:gd name="T30" fmla="*/ 138 w 497"/>
                    <a:gd name="T31" fmla="*/ 65 h 436"/>
                    <a:gd name="T32" fmla="*/ 142 w 497"/>
                    <a:gd name="T33" fmla="*/ 63 h 436"/>
                    <a:gd name="T34" fmla="*/ 142 w 497"/>
                    <a:gd name="T35" fmla="*/ 54 h 436"/>
                    <a:gd name="T36" fmla="*/ 138 w 497"/>
                    <a:gd name="T37" fmla="*/ 47 h 436"/>
                    <a:gd name="T38" fmla="*/ 138 w 497"/>
                    <a:gd name="T39" fmla="*/ 40 h 436"/>
                    <a:gd name="T40" fmla="*/ 133 w 497"/>
                    <a:gd name="T41" fmla="*/ 30 h 436"/>
                    <a:gd name="T42" fmla="*/ 123 w 497"/>
                    <a:gd name="T43" fmla="*/ 23 h 436"/>
                    <a:gd name="T44" fmla="*/ 114 w 497"/>
                    <a:gd name="T45" fmla="*/ 19 h 436"/>
                    <a:gd name="T46" fmla="*/ 99 w 497"/>
                    <a:gd name="T47" fmla="*/ 12 h 436"/>
                    <a:gd name="T48" fmla="*/ 85 w 497"/>
                    <a:gd name="T49" fmla="*/ 7 h 436"/>
                    <a:gd name="T50" fmla="*/ 76 w 497"/>
                    <a:gd name="T51" fmla="*/ 5 h 436"/>
                    <a:gd name="T52" fmla="*/ 67 w 497"/>
                    <a:gd name="T53" fmla="*/ 2 h 436"/>
                    <a:gd name="T54" fmla="*/ 52 w 497"/>
                    <a:gd name="T55" fmla="*/ 2 h 436"/>
                    <a:gd name="T56" fmla="*/ 43 w 497"/>
                    <a:gd name="T57" fmla="*/ 0 h 436"/>
                    <a:gd name="T58" fmla="*/ 47 w 497"/>
                    <a:gd name="T59" fmla="*/ 0 h 436"/>
                    <a:gd name="T60" fmla="*/ 67 w 497"/>
                    <a:gd name="T61" fmla="*/ 0 h 436"/>
                    <a:gd name="T62" fmla="*/ 85 w 497"/>
                    <a:gd name="T63" fmla="*/ 2 h 436"/>
                    <a:gd name="T64" fmla="*/ 99 w 497"/>
                    <a:gd name="T65" fmla="*/ 7 h 436"/>
                    <a:gd name="T66" fmla="*/ 118 w 497"/>
                    <a:gd name="T67" fmla="*/ 12 h 436"/>
                    <a:gd name="T68" fmla="*/ 128 w 497"/>
                    <a:gd name="T69" fmla="*/ 19 h 436"/>
                    <a:gd name="T70" fmla="*/ 138 w 497"/>
                    <a:gd name="T71" fmla="*/ 26 h 436"/>
                    <a:gd name="T72" fmla="*/ 142 w 497"/>
                    <a:gd name="T73" fmla="*/ 33 h 436"/>
                    <a:gd name="T74" fmla="*/ 147 w 497"/>
                    <a:gd name="T75" fmla="*/ 40 h 436"/>
                    <a:gd name="T76" fmla="*/ 147 w 497"/>
                    <a:gd name="T77" fmla="*/ 54 h 436"/>
                    <a:gd name="T78" fmla="*/ 142 w 497"/>
                    <a:gd name="T79" fmla="*/ 70 h 436"/>
                    <a:gd name="T80" fmla="*/ 123 w 497"/>
                    <a:gd name="T81" fmla="*/ 70 h 436"/>
                    <a:gd name="T82" fmla="*/ 109 w 497"/>
                    <a:gd name="T83" fmla="*/ 70 h 436"/>
                    <a:gd name="T84" fmla="*/ 85 w 497"/>
                    <a:gd name="T85" fmla="*/ 70 h 436"/>
                    <a:gd name="T86" fmla="*/ 71 w 497"/>
                    <a:gd name="T87" fmla="*/ 68 h 436"/>
                    <a:gd name="T88" fmla="*/ 52 w 497"/>
                    <a:gd name="T89" fmla="*/ 65 h 436"/>
                    <a:gd name="T90" fmla="*/ 38 w 497"/>
                    <a:gd name="T91" fmla="*/ 61 h 436"/>
                    <a:gd name="T92" fmla="*/ 23 w 497"/>
                    <a:gd name="T93" fmla="*/ 54 h 436"/>
                    <a:gd name="T94" fmla="*/ 9 w 497"/>
                    <a:gd name="T95" fmla="*/ 47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97"/>
                    <a:gd name="T145" fmla="*/ 0 h 436"/>
                    <a:gd name="T146" fmla="*/ 497 w 497"/>
                    <a:gd name="T147" fmla="*/ 436 h 4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5" name="Freeform 114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29 w 512"/>
                    <a:gd name="T1" fmla="*/ 52 h 377"/>
                    <a:gd name="T2" fmla="*/ 4 w 512"/>
                    <a:gd name="T3" fmla="*/ 48 h 377"/>
                    <a:gd name="T4" fmla="*/ 14 w 512"/>
                    <a:gd name="T5" fmla="*/ 38 h 377"/>
                    <a:gd name="T6" fmla="*/ 29 w 512"/>
                    <a:gd name="T7" fmla="*/ 31 h 377"/>
                    <a:gd name="T8" fmla="*/ 14 w 512"/>
                    <a:gd name="T9" fmla="*/ 22 h 377"/>
                    <a:gd name="T10" fmla="*/ 4 w 512"/>
                    <a:gd name="T11" fmla="*/ 12 h 377"/>
                    <a:gd name="T12" fmla="*/ 24 w 512"/>
                    <a:gd name="T13" fmla="*/ 7 h 377"/>
                    <a:gd name="T14" fmla="*/ 58 w 512"/>
                    <a:gd name="T15" fmla="*/ 5 h 377"/>
                    <a:gd name="T16" fmla="*/ 110 w 512"/>
                    <a:gd name="T17" fmla="*/ 7 h 377"/>
                    <a:gd name="T18" fmla="*/ 149 w 512"/>
                    <a:gd name="T19" fmla="*/ 0 h 377"/>
                    <a:gd name="T20" fmla="*/ 144 w 512"/>
                    <a:gd name="T21" fmla="*/ 5 h 377"/>
                    <a:gd name="T22" fmla="*/ 134 w 512"/>
                    <a:gd name="T23" fmla="*/ 7 h 377"/>
                    <a:gd name="T24" fmla="*/ 134 w 512"/>
                    <a:gd name="T25" fmla="*/ 12 h 377"/>
                    <a:gd name="T26" fmla="*/ 124 w 512"/>
                    <a:gd name="T27" fmla="*/ 12 h 377"/>
                    <a:gd name="T28" fmla="*/ 110 w 512"/>
                    <a:gd name="T29" fmla="*/ 10 h 377"/>
                    <a:gd name="T30" fmla="*/ 115 w 512"/>
                    <a:gd name="T31" fmla="*/ 14 h 377"/>
                    <a:gd name="T32" fmla="*/ 124 w 512"/>
                    <a:gd name="T33" fmla="*/ 22 h 377"/>
                    <a:gd name="T34" fmla="*/ 110 w 512"/>
                    <a:gd name="T35" fmla="*/ 22 h 377"/>
                    <a:gd name="T36" fmla="*/ 86 w 512"/>
                    <a:gd name="T37" fmla="*/ 12 h 377"/>
                    <a:gd name="T38" fmla="*/ 72 w 512"/>
                    <a:gd name="T39" fmla="*/ 12 h 377"/>
                    <a:gd name="T40" fmla="*/ 81 w 512"/>
                    <a:gd name="T41" fmla="*/ 17 h 377"/>
                    <a:gd name="T42" fmla="*/ 96 w 512"/>
                    <a:gd name="T43" fmla="*/ 24 h 377"/>
                    <a:gd name="T44" fmla="*/ 48 w 512"/>
                    <a:gd name="T45" fmla="*/ 12 h 377"/>
                    <a:gd name="T46" fmla="*/ 24 w 512"/>
                    <a:gd name="T47" fmla="*/ 12 h 377"/>
                    <a:gd name="T48" fmla="*/ 33 w 512"/>
                    <a:gd name="T49" fmla="*/ 14 h 377"/>
                    <a:gd name="T50" fmla="*/ 43 w 512"/>
                    <a:gd name="T51" fmla="*/ 17 h 377"/>
                    <a:gd name="T52" fmla="*/ 76 w 512"/>
                    <a:gd name="T53" fmla="*/ 29 h 377"/>
                    <a:gd name="T54" fmla="*/ 62 w 512"/>
                    <a:gd name="T55" fmla="*/ 26 h 377"/>
                    <a:gd name="T56" fmla="*/ 48 w 512"/>
                    <a:gd name="T57" fmla="*/ 22 h 377"/>
                    <a:gd name="T58" fmla="*/ 33 w 512"/>
                    <a:gd name="T59" fmla="*/ 29 h 377"/>
                    <a:gd name="T60" fmla="*/ 33 w 512"/>
                    <a:gd name="T61" fmla="*/ 38 h 377"/>
                    <a:gd name="T62" fmla="*/ 53 w 512"/>
                    <a:gd name="T63" fmla="*/ 38 h 377"/>
                    <a:gd name="T64" fmla="*/ 72 w 512"/>
                    <a:gd name="T65" fmla="*/ 33 h 377"/>
                    <a:gd name="T66" fmla="*/ 72 w 512"/>
                    <a:gd name="T67" fmla="*/ 38 h 377"/>
                    <a:gd name="T68" fmla="*/ 29 w 512"/>
                    <a:gd name="T69" fmla="*/ 45 h 377"/>
                    <a:gd name="T70" fmla="*/ 24 w 512"/>
                    <a:gd name="T71" fmla="*/ 50 h 377"/>
                    <a:gd name="T72" fmla="*/ 48 w 512"/>
                    <a:gd name="T73" fmla="*/ 50 h 377"/>
                    <a:gd name="T74" fmla="*/ 81 w 512"/>
                    <a:gd name="T75" fmla="*/ 41 h 377"/>
                    <a:gd name="T76" fmla="*/ 105 w 512"/>
                    <a:gd name="T77" fmla="*/ 36 h 377"/>
                    <a:gd name="T78" fmla="*/ 96 w 512"/>
                    <a:gd name="T79" fmla="*/ 41 h 377"/>
                    <a:gd name="T80" fmla="*/ 81 w 512"/>
                    <a:gd name="T81" fmla="*/ 45 h 377"/>
                    <a:gd name="T82" fmla="*/ 86 w 512"/>
                    <a:gd name="T83" fmla="*/ 48 h 377"/>
                    <a:gd name="T84" fmla="*/ 120 w 512"/>
                    <a:gd name="T85" fmla="*/ 36 h 377"/>
                    <a:gd name="T86" fmla="*/ 129 w 512"/>
                    <a:gd name="T87" fmla="*/ 38 h 377"/>
                    <a:gd name="T88" fmla="*/ 120 w 512"/>
                    <a:gd name="T89" fmla="*/ 43 h 377"/>
                    <a:gd name="T90" fmla="*/ 115 w 512"/>
                    <a:gd name="T91" fmla="*/ 50 h 377"/>
                    <a:gd name="T92" fmla="*/ 134 w 512"/>
                    <a:gd name="T93" fmla="*/ 45 h 377"/>
                    <a:gd name="T94" fmla="*/ 129 w 512"/>
                    <a:gd name="T95" fmla="*/ 52 h 377"/>
                    <a:gd name="T96" fmla="*/ 144 w 512"/>
                    <a:gd name="T97" fmla="*/ 55 h 377"/>
                    <a:gd name="T98" fmla="*/ 153 w 512"/>
                    <a:gd name="T99" fmla="*/ 60 h 377"/>
                    <a:gd name="T100" fmla="*/ 139 w 512"/>
                    <a:gd name="T101" fmla="*/ 57 h 377"/>
                    <a:gd name="T102" fmla="*/ 110 w 512"/>
                    <a:gd name="T103" fmla="*/ 52 h 377"/>
                    <a:gd name="T104" fmla="*/ 67 w 512"/>
                    <a:gd name="T105" fmla="*/ 52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12"/>
                    <a:gd name="T160" fmla="*/ 0 h 377"/>
                    <a:gd name="T161" fmla="*/ 512 w 512"/>
                    <a:gd name="T162" fmla="*/ 377 h 37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" name="Freeform 115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5 h 57"/>
                    <a:gd name="T2" fmla="*/ 5 w 64"/>
                    <a:gd name="T3" fmla="*/ 2 h 57"/>
                    <a:gd name="T4" fmla="*/ 9 w 64"/>
                    <a:gd name="T5" fmla="*/ 0 h 57"/>
                    <a:gd name="T6" fmla="*/ 14 w 64"/>
                    <a:gd name="T7" fmla="*/ 2 h 57"/>
                    <a:gd name="T8" fmla="*/ 19 w 64"/>
                    <a:gd name="T9" fmla="*/ 5 h 57"/>
                    <a:gd name="T10" fmla="*/ 19 w 64"/>
                    <a:gd name="T11" fmla="*/ 7 h 57"/>
                    <a:gd name="T12" fmla="*/ 14 w 64"/>
                    <a:gd name="T13" fmla="*/ 9 h 57"/>
                    <a:gd name="T14" fmla="*/ 5 w 64"/>
                    <a:gd name="T15" fmla="*/ 7 h 57"/>
                    <a:gd name="T16" fmla="*/ 0 w 64"/>
                    <a:gd name="T17" fmla="*/ 5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57"/>
                    <a:gd name="T29" fmla="*/ 64 w 64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7" name="Freeform 116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14 w 3142"/>
                    <a:gd name="T1" fmla="*/ 5 h 44"/>
                    <a:gd name="T2" fmla="*/ 0 w 3142"/>
                    <a:gd name="T3" fmla="*/ 0 h 44"/>
                    <a:gd name="T4" fmla="*/ 5 w 3142"/>
                    <a:gd name="T5" fmla="*/ 0 h 44"/>
                    <a:gd name="T6" fmla="*/ 10 w 3142"/>
                    <a:gd name="T7" fmla="*/ 0 h 44"/>
                    <a:gd name="T8" fmla="*/ 14 w 3142"/>
                    <a:gd name="T9" fmla="*/ 0 h 44"/>
                    <a:gd name="T10" fmla="*/ 29 w 3142"/>
                    <a:gd name="T11" fmla="*/ 0 h 44"/>
                    <a:gd name="T12" fmla="*/ 48 w 3142"/>
                    <a:gd name="T13" fmla="*/ 0 h 44"/>
                    <a:gd name="T14" fmla="*/ 67 w 3142"/>
                    <a:gd name="T15" fmla="*/ 0 h 44"/>
                    <a:gd name="T16" fmla="*/ 91 w 3142"/>
                    <a:gd name="T17" fmla="*/ 0 h 44"/>
                    <a:gd name="T18" fmla="*/ 119 w 3142"/>
                    <a:gd name="T19" fmla="*/ 0 h 44"/>
                    <a:gd name="T20" fmla="*/ 153 w 3142"/>
                    <a:gd name="T21" fmla="*/ 0 h 44"/>
                    <a:gd name="T22" fmla="*/ 186 w 3142"/>
                    <a:gd name="T23" fmla="*/ 0 h 44"/>
                    <a:gd name="T24" fmla="*/ 225 w 3142"/>
                    <a:gd name="T25" fmla="*/ 0 h 44"/>
                    <a:gd name="T26" fmla="*/ 301 w 3142"/>
                    <a:gd name="T27" fmla="*/ 0 h 44"/>
                    <a:gd name="T28" fmla="*/ 383 w 3142"/>
                    <a:gd name="T29" fmla="*/ 0 h 44"/>
                    <a:gd name="T30" fmla="*/ 473 w 3142"/>
                    <a:gd name="T31" fmla="*/ 0 h 44"/>
                    <a:gd name="T32" fmla="*/ 559 w 3142"/>
                    <a:gd name="T33" fmla="*/ 0 h 44"/>
                    <a:gd name="T34" fmla="*/ 640 w 3142"/>
                    <a:gd name="T35" fmla="*/ 0 h 44"/>
                    <a:gd name="T36" fmla="*/ 722 w 3142"/>
                    <a:gd name="T37" fmla="*/ 0 h 44"/>
                    <a:gd name="T38" fmla="*/ 755 w 3142"/>
                    <a:gd name="T39" fmla="*/ 0 h 44"/>
                    <a:gd name="T40" fmla="*/ 793 w 3142"/>
                    <a:gd name="T41" fmla="*/ 0 h 44"/>
                    <a:gd name="T42" fmla="*/ 822 w 3142"/>
                    <a:gd name="T43" fmla="*/ 0 h 44"/>
                    <a:gd name="T44" fmla="*/ 850 w 3142"/>
                    <a:gd name="T45" fmla="*/ 0 h 44"/>
                    <a:gd name="T46" fmla="*/ 874 w 3142"/>
                    <a:gd name="T47" fmla="*/ 0 h 44"/>
                    <a:gd name="T48" fmla="*/ 898 w 3142"/>
                    <a:gd name="T49" fmla="*/ 0 h 44"/>
                    <a:gd name="T50" fmla="*/ 912 w 3142"/>
                    <a:gd name="T51" fmla="*/ 0 h 44"/>
                    <a:gd name="T52" fmla="*/ 927 w 3142"/>
                    <a:gd name="T53" fmla="*/ 0 h 44"/>
                    <a:gd name="T54" fmla="*/ 936 w 3142"/>
                    <a:gd name="T55" fmla="*/ 0 h 44"/>
                    <a:gd name="T56" fmla="*/ 936 w 3142"/>
                    <a:gd name="T57" fmla="*/ 5 h 44"/>
                    <a:gd name="T58" fmla="*/ 931 w 3142"/>
                    <a:gd name="T59" fmla="*/ 7 h 44"/>
                    <a:gd name="T60" fmla="*/ 14 w 3142"/>
                    <a:gd name="T61" fmla="*/ 5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142"/>
                    <a:gd name="T94" fmla="*/ 0 h 44"/>
                    <a:gd name="T95" fmla="*/ 3142 w 3142"/>
                    <a:gd name="T96" fmla="*/ 44 h 4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8" name="Freeform 117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82 w 353"/>
                    <a:gd name="T1" fmla="*/ 44 h 319"/>
                    <a:gd name="T2" fmla="*/ 86 w 353"/>
                    <a:gd name="T3" fmla="*/ 49 h 319"/>
                    <a:gd name="T4" fmla="*/ 72 w 353"/>
                    <a:gd name="T5" fmla="*/ 39 h 319"/>
                    <a:gd name="T6" fmla="*/ 67 w 353"/>
                    <a:gd name="T7" fmla="*/ 42 h 319"/>
                    <a:gd name="T8" fmla="*/ 63 w 353"/>
                    <a:gd name="T9" fmla="*/ 35 h 319"/>
                    <a:gd name="T10" fmla="*/ 53 w 353"/>
                    <a:gd name="T11" fmla="*/ 35 h 319"/>
                    <a:gd name="T12" fmla="*/ 38 w 353"/>
                    <a:gd name="T13" fmla="*/ 32 h 319"/>
                    <a:gd name="T14" fmla="*/ 38 w 353"/>
                    <a:gd name="T15" fmla="*/ 30 h 319"/>
                    <a:gd name="T16" fmla="*/ 29 w 353"/>
                    <a:gd name="T17" fmla="*/ 23 h 319"/>
                    <a:gd name="T18" fmla="*/ 20 w 353"/>
                    <a:gd name="T19" fmla="*/ 21 h 319"/>
                    <a:gd name="T20" fmla="*/ 10 w 353"/>
                    <a:gd name="T21" fmla="*/ 21 h 319"/>
                    <a:gd name="T22" fmla="*/ 14 w 353"/>
                    <a:gd name="T23" fmla="*/ 28 h 319"/>
                    <a:gd name="T24" fmla="*/ 14 w 353"/>
                    <a:gd name="T25" fmla="*/ 32 h 319"/>
                    <a:gd name="T26" fmla="*/ 0 w 353"/>
                    <a:gd name="T27" fmla="*/ 23 h 319"/>
                    <a:gd name="T28" fmla="*/ 0 w 353"/>
                    <a:gd name="T29" fmla="*/ 12 h 319"/>
                    <a:gd name="T30" fmla="*/ 29 w 353"/>
                    <a:gd name="T31" fmla="*/ 16 h 319"/>
                    <a:gd name="T32" fmla="*/ 34 w 353"/>
                    <a:gd name="T33" fmla="*/ 0 h 319"/>
                    <a:gd name="T34" fmla="*/ 72 w 353"/>
                    <a:gd name="T35" fmla="*/ 7 h 319"/>
                    <a:gd name="T36" fmla="*/ 58 w 353"/>
                    <a:gd name="T37" fmla="*/ 9 h 319"/>
                    <a:gd name="T38" fmla="*/ 48 w 353"/>
                    <a:gd name="T39" fmla="*/ 12 h 319"/>
                    <a:gd name="T40" fmla="*/ 82 w 353"/>
                    <a:gd name="T41" fmla="*/ 12 h 319"/>
                    <a:gd name="T42" fmla="*/ 82 w 353"/>
                    <a:gd name="T43" fmla="*/ 16 h 319"/>
                    <a:gd name="T44" fmla="*/ 72 w 353"/>
                    <a:gd name="T45" fmla="*/ 16 h 319"/>
                    <a:gd name="T46" fmla="*/ 63 w 353"/>
                    <a:gd name="T47" fmla="*/ 16 h 319"/>
                    <a:gd name="T48" fmla="*/ 67 w 353"/>
                    <a:gd name="T49" fmla="*/ 21 h 319"/>
                    <a:gd name="T50" fmla="*/ 77 w 353"/>
                    <a:gd name="T51" fmla="*/ 26 h 319"/>
                    <a:gd name="T52" fmla="*/ 106 w 353"/>
                    <a:gd name="T53" fmla="*/ 28 h 319"/>
                    <a:gd name="T54" fmla="*/ 86 w 353"/>
                    <a:gd name="T55" fmla="*/ 28 h 319"/>
                    <a:gd name="T56" fmla="*/ 77 w 353"/>
                    <a:gd name="T57" fmla="*/ 28 h 319"/>
                    <a:gd name="T58" fmla="*/ 77 w 353"/>
                    <a:gd name="T59" fmla="*/ 30 h 319"/>
                    <a:gd name="T60" fmla="*/ 106 w 353"/>
                    <a:gd name="T61" fmla="*/ 35 h 319"/>
                    <a:gd name="T62" fmla="*/ 86 w 353"/>
                    <a:gd name="T63" fmla="*/ 32 h 319"/>
                    <a:gd name="T64" fmla="*/ 77 w 353"/>
                    <a:gd name="T65" fmla="*/ 35 h 319"/>
                    <a:gd name="T66" fmla="*/ 86 w 353"/>
                    <a:gd name="T67" fmla="*/ 37 h 319"/>
                    <a:gd name="T68" fmla="*/ 106 w 353"/>
                    <a:gd name="T69" fmla="*/ 39 h 319"/>
                    <a:gd name="T70" fmla="*/ 101 w 353"/>
                    <a:gd name="T71" fmla="*/ 44 h 319"/>
                    <a:gd name="T72" fmla="*/ 106 w 353"/>
                    <a:gd name="T73" fmla="*/ 49 h 319"/>
                    <a:gd name="T74" fmla="*/ 101 w 353"/>
                    <a:gd name="T75" fmla="*/ 49 h 319"/>
                    <a:gd name="T76" fmla="*/ 92 w 353"/>
                    <a:gd name="T77" fmla="*/ 44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53"/>
                    <a:gd name="T118" fmla="*/ 0 h 319"/>
                    <a:gd name="T119" fmla="*/ 353 w 353"/>
                    <a:gd name="T120" fmla="*/ 319 h 3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9" name="Freeform 118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19 w 64"/>
                    <a:gd name="T3" fmla="*/ 11 h 72"/>
                    <a:gd name="T4" fmla="*/ 9 w 64"/>
                    <a:gd name="T5" fmla="*/ 4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"/>
                    <a:gd name="T13" fmla="*/ 0 h 72"/>
                    <a:gd name="T14" fmla="*/ 64 w 64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0" name="Freeform 119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6 w 17"/>
                    <a:gd name="T3" fmla="*/ 2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4"/>
                    <a:gd name="T11" fmla="*/ 17 w 17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1" name="Freeform 120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5 w 65"/>
                    <a:gd name="T1" fmla="*/ 37 h 261"/>
                    <a:gd name="T2" fmla="*/ 0 w 65"/>
                    <a:gd name="T3" fmla="*/ 2 h 261"/>
                    <a:gd name="T4" fmla="*/ 0 w 65"/>
                    <a:gd name="T5" fmla="*/ 0 h 261"/>
                    <a:gd name="T6" fmla="*/ 5 w 65"/>
                    <a:gd name="T7" fmla="*/ 0 h 261"/>
                    <a:gd name="T8" fmla="*/ 14 w 65"/>
                    <a:gd name="T9" fmla="*/ 0 h 261"/>
                    <a:gd name="T10" fmla="*/ 19 w 65"/>
                    <a:gd name="T11" fmla="*/ 0 h 261"/>
                    <a:gd name="T12" fmla="*/ 19 w 65"/>
                    <a:gd name="T13" fmla="*/ 2 h 261"/>
                    <a:gd name="T14" fmla="*/ 19 w 65"/>
                    <a:gd name="T15" fmla="*/ 21 h 261"/>
                    <a:gd name="T16" fmla="*/ 19 w 65"/>
                    <a:gd name="T17" fmla="*/ 40 h 261"/>
                    <a:gd name="T18" fmla="*/ 14 w 65"/>
                    <a:gd name="T19" fmla="*/ 42 h 261"/>
                    <a:gd name="T20" fmla="*/ 10 w 65"/>
                    <a:gd name="T21" fmla="*/ 42 h 261"/>
                    <a:gd name="T22" fmla="*/ 5 w 65"/>
                    <a:gd name="T23" fmla="*/ 40 h 261"/>
                    <a:gd name="T24" fmla="*/ 5 w 65"/>
                    <a:gd name="T25" fmla="*/ 37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5"/>
                    <a:gd name="T40" fmla="*/ 0 h 261"/>
                    <a:gd name="T41" fmla="*/ 65 w 65"/>
                    <a:gd name="T42" fmla="*/ 261 h 26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2" name="Freeform 121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40 h 261"/>
                    <a:gd name="T2" fmla="*/ 0 w 111"/>
                    <a:gd name="T3" fmla="*/ 35 h 261"/>
                    <a:gd name="T4" fmla="*/ 4 w 111"/>
                    <a:gd name="T5" fmla="*/ 30 h 261"/>
                    <a:gd name="T6" fmla="*/ 0 w 111"/>
                    <a:gd name="T7" fmla="*/ 19 h 261"/>
                    <a:gd name="T8" fmla="*/ 0 w 111"/>
                    <a:gd name="T9" fmla="*/ 9 h 261"/>
                    <a:gd name="T10" fmla="*/ 4 w 111"/>
                    <a:gd name="T11" fmla="*/ 2 h 261"/>
                    <a:gd name="T12" fmla="*/ 9 w 111"/>
                    <a:gd name="T13" fmla="*/ 0 h 261"/>
                    <a:gd name="T14" fmla="*/ 18 w 111"/>
                    <a:gd name="T15" fmla="*/ 0 h 261"/>
                    <a:gd name="T16" fmla="*/ 23 w 111"/>
                    <a:gd name="T17" fmla="*/ 0 h 261"/>
                    <a:gd name="T18" fmla="*/ 23 w 111"/>
                    <a:gd name="T19" fmla="*/ 5 h 261"/>
                    <a:gd name="T20" fmla="*/ 23 w 111"/>
                    <a:gd name="T21" fmla="*/ 12 h 261"/>
                    <a:gd name="T22" fmla="*/ 28 w 111"/>
                    <a:gd name="T23" fmla="*/ 16 h 261"/>
                    <a:gd name="T24" fmla="*/ 32 w 111"/>
                    <a:gd name="T25" fmla="*/ 23 h 261"/>
                    <a:gd name="T26" fmla="*/ 28 w 111"/>
                    <a:gd name="T27" fmla="*/ 21 h 261"/>
                    <a:gd name="T28" fmla="*/ 23 w 111"/>
                    <a:gd name="T29" fmla="*/ 19 h 261"/>
                    <a:gd name="T30" fmla="*/ 18 w 111"/>
                    <a:gd name="T31" fmla="*/ 19 h 261"/>
                    <a:gd name="T32" fmla="*/ 18 w 111"/>
                    <a:gd name="T33" fmla="*/ 23 h 261"/>
                    <a:gd name="T34" fmla="*/ 18 w 111"/>
                    <a:gd name="T35" fmla="*/ 28 h 261"/>
                    <a:gd name="T36" fmla="*/ 28 w 111"/>
                    <a:gd name="T37" fmla="*/ 35 h 261"/>
                    <a:gd name="T38" fmla="*/ 18 w 111"/>
                    <a:gd name="T39" fmla="*/ 28 h 261"/>
                    <a:gd name="T40" fmla="*/ 18 w 111"/>
                    <a:gd name="T41" fmla="*/ 26 h 261"/>
                    <a:gd name="T42" fmla="*/ 9 w 111"/>
                    <a:gd name="T43" fmla="*/ 23 h 261"/>
                    <a:gd name="T44" fmla="*/ 9 w 111"/>
                    <a:gd name="T45" fmla="*/ 26 h 261"/>
                    <a:gd name="T46" fmla="*/ 9 w 111"/>
                    <a:gd name="T47" fmla="*/ 28 h 261"/>
                    <a:gd name="T48" fmla="*/ 9 w 111"/>
                    <a:gd name="T49" fmla="*/ 33 h 261"/>
                    <a:gd name="T50" fmla="*/ 4 w 111"/>
                    <a:gd name="T51" fmla="*/ 33 h 261"/>
                    <a:gd name="T52" fmla="*/ 4 w 111"/>
                    <a:gd name="T53" fmla="*/ 37 h 261"/>
                    <a:gd name="T54" fmla="*/ 4 w 111"/>
                    <a:gd name="T55" fmla="*/ 40 h 261"/>
                    <a:gd name="T56" fmla="*/ 4 w 111"/>
                    <a:gd name="T57" fmla="*/ 42 h 261"/>
                    <a:gd name="T58" fmla="*/ 0 w 111"/>
                    <a:gd name="T59" fmla="*/ 42 h 261"/>
                    <a:gd name="T60" fmla="*/ 0 w 111"/>
                    <a:gd name="T61" fmla="*/ 40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11"/>
                    <a:gd name="T94" fmla="*/ 0 h 261"/>
                    <a:gd name="T95" fmla="*/ 111 w 111"/>
                    <a:gd name="T96" fmla="*/ 261 h 26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3" name="Freeform 122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4 w 15"/>
                    <a:gd name="T3" fmla="*/ 5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29"/>
                    <a:gd name="T11" fmla="*/ 15 w 15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4" name="Freeform 123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28 h 188"/>
                    <a:gd name="T2" fmla="*/ 0 w 16"/>
                    <a:gd name="T3" fmla="*/ 0 h 188"/>
                    <a:gd name="T4" fmla="*/ 6 w 16"/>
                    <a:gd name="T5" fmla="*/ 5 h 188"/>
                    <a:gd name="T6" fmla="*/ 6 w 16"/>
                    <a:gd name="T7" fmla="*/ 14 h 188"/>
                    <a:gd name="T8" fmla="*/ 6 w 16"/>
                    <a:gd name="T9" fmla="*/ 28 h 188"/>
                    <a:gd name="T10" fmla="*/ 0 w 16"/>
                    <a:gd name="T11" fmla="*/ 30 h 188"/>
                    <a:gd name="T12" fmla="*/ 0 w 16"/>
                    <a:gd name="T13" fmla="*/ 28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88"/>
                    <a:gd name="T23" fmla="*/ 16 w 16"/>
                    <a:gd name="T24" fmla="*/ 188 h 1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5" name="Freeform 124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2 h 173"/>
                    <a:gd name="T2" fmla="*/ 5 w 34"/>
                    <a:gd name="T3" fmla="*/ 0 h 173"/>
                    <a:gd name="T4" fmla="*/ 9 w 34"/>
                    <a:gd name="T5" fmla="*/ 2 h 173"/>
                    <a:gd name="T6" fmla="*/ 9 w 34"/>
                    <a:gd name="T7" fmla="*/ 26 h 173"/>
                    <a:gd name="T8" fmla="*/ 5 w 34"/>
                    <a:gd name="T9" fmla="*/ 28 h 173"/>
                    <a:gd name="T10" fmla="*/ 0 w 34"/>
                    <a:gd name="T11" fmla="*/ 26 h 173"/>
                    <a:gd name="T12" fmla="*/ 0 w 34"/>
                    <a:gd name="T13" fmla="*/ 2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173"/>
                    <a:gd name="T23" fmla="*/ 34 w 34"/>
                    <a:gd name="T24" fmla="*/ 173 h 1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6" name="Freeform 125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26 h 173"/>
                    <a:gd name="T2" fmla="*/ 42 w 177"/>
                    <a:gd name="T3" fmla="*/ 12 h 173"/>
                    <a:gd name="T4" fmla="*/ 38 w 177"/>
                    <a:gd name="T5" fmla="*/ 9 h 173"/>
                    <a:gd name="T6" fmla="*/ 24 w 177"/>
                    <a:gd name="T7" fmla="*/ 5 h 173"/>
                    <a:gd name="T8" fmla="*/ 5 w 177"/>
                    <a:gd name="T9" fmla="*/ 2 h 173"/>
                    <a:gd name="T10" fmla="*/ 0 w 177"/>
                    <a:gd name="T11" fmla="*/ 0 h 173"/>
                    <a:gd name="T12" fmla="*/ 14 w 177"/>
                    <a:gd name="T13" fmla="*/ 2 h 173"/>
                    <a:gd name="T14" fmla="*/ 24 w 177"/>
                    <a:gd name="T15" fmla="*/ 5 h 173"/>
                    <a:gd name="T16" fmla="*/ 42 w 177"/>
                    <a:gd name="T17" fmla="*/ 9 h 173"/>
                    <a:gd name="T18" fmla="*/ 52 w 177"/>
                    <a:gd name="T19" fmla="*/ 12 h 173"/>
                    <a:gd name="T20" fmla="*/ 42 w 177"/>
                    <a:gd name="T21" fmla="*/ 19 h 173"/>
                    <a:gd name="T22" fmla="*/ 28 w 177"/>
                    <a:gd name="T23" fmla="*/ 21 h 173"/>
                    <a:gd name="T24" fmla="*/ 0 w 177"/>
                    <a:gd name="T25" fmla="*/ 28 h 173"/>
                    <a:gd name="T26" fmla="*/ 0 w 177"/>
                    <a:gd name="T27" fmla="*/ 26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7"/>
                    <a:gd name="T43" fmla="*/ 0 h 173"/>
                    <a:gd name="T44" fmla="*/ 177 w 177"/>
                    <a:gd name="T45" fmla="*/ 173 h 17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7" name="Freeform 126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5 w 16"/>
                    <a:gd name="T1" fmla="*/ 0 h 30"/>
                    <a:gd name="T2" fmla="*/ 5 w 16"/>
                    <a:gd name="T3" fmla="*/ 3 h 30"/>
                    <a:gd name="T4" fmla="*/ 5 w 16"/>
                    <a:gd name="T5" fmla="*/ 5 h 30"/>
                    <a:gd name="T6" fmla="*/ 0 w 16"/>
                    <a:gd name="T7" fmla="*/ 3 h 30"/>
                    <a:gd name="T8" fmla="*/ 5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0"/>
                    <a:gd name="T17" fmla="*/ 16 w 16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8" name="Freeform 127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15 w 3093"/>
                    <a:gd name="T1" fmla="*/ 3 h 30"/>
                    <a:gd name="T2" fmla="*/ 0 w 3093"/>
                    <a:gd name="T3" fmla="*/ 0 h 30"/>
                    <a:gd name="T4" fmla="*/ 4 w 3093"/>
                    <a:gd name="T5" fmla="*/ 0 h 30"/>
                    <a:gd name="T6" fmla="*/ 29 w 3093"/>
                    <a:gd name="T7" fmla="*/ 0 h 30"/>
                    <a:gd name="T8" fmla="*/ 48 w 3093"/>
                    <a:gd name="T9" fmla="*/ 0 h 30"/>
                    <a:gd name="T10" fmla="*/ 77 w 3093"/>
                    <a:gd name="T11" fmla="*/ 0 h 30"/>
                    <a:gd name="T12" fmla="*/ 105 w 3093"/>
                    <a:gd name="T13" fmla="*/ 0 h 30"/>
                    <a:gd name="T14" fmla="*/ 134 w 3093"/>
                    <a:gd name="T15" fmla="*/ 0 h 30"/>
                    <a:gd name="T16" fmla="*/ 167 w 3093"/>
                    <a:gd name="T17" fmla="*/ 0 h 30"/>
                    <a:gd name="T18" fmla="*/ 234 w 3093"/>
                    <a:gd name="T19" fmla="*/ 0 h 30"/>
                    <a:gd name="T20" fmla="*/ 306 w 3093"/>
                    <a:gd name="T21" fmla="*/ 0 h 30"/>
                    <a:gd name="T22" fmla="*/ 382 w 3093"/>
                    <a:gd name="T23" fmla="*/ 0 h 30"/>
                    <a:gd name="T24" fmla="*/ 535 w 3093"/>
                    <a:gd name="T25" fmla="*/ 0 h 30"/>
                    <a:gd name="T26" fmla="*/ 611 w 3093"/>
                    <a:gd name="T27" fmla="*/ 0 h 30"/>
                    <a:gd name="T28" fmla="*/ 684 w 3093"/>
                    <a:gd name="T29" fmla="*/ 0 h 30"/>
                    <a:gd name="T30" fmla="*/ 745 w 3093"/>
                    <a:gd name="T31" fmla="*/ 0 h 30"/>
                    <a:gd name="T32" fmla="*/ 774 w 3093"/>
                    <a:gd name="T33" fmla="*/ 0 h 30"/>
                    <a:gd name="T34" fmla="*/ 802 w 3093"/>
                    <a:gd name="T35" fmla="*/ 0 h 30"/>
                    <a:gd name="T36" fmla="*/ 827 w 3093"/>
                    <a:gd name="T37" fmla="*/ 0 h 30"/>
                    <a:gd name="T38" fmla="*/ 850 w 3093"/>
                    <a:gd name="T39" fmla="*/ 0 h 30"/>
                    <a:gd name="T40" fmla="*/ 870 w 3093"/>
                    <a:gd name="T41" fmla="*/ 0 h 30"/>
                    <a:gd name="T42" fmla="*/ 884 w 3093"/>
                    <a:gd name="T43" fmla="*/ 0 h 30"/>
                    <a:gd name="T44" fmla="*/ 898 w 3093"/>
                    <a:gd name="T45" fmla="*/ 0 h 30"/>
                    <a:gd name="T46" fmla="*/ 908 w 3093"/>
                    <a:gd name="T47" fmla="*/ 0 h 30"/>
                    <a:gd name="T48" fmla="*/ 912 w 3093"/>
                    <a:gd name="T49" fmla="*/ 0 h 30"/>
                    <a:gd name="T50" fmla="*/ 918 w 3093"/>
                    <a:gd name="T51" fmla="*/ 0 h 30"/>
                    <a:gd name="T52" fmla="*/ 922 w 3093"/>
                    <a:gd name="T53" fmla="*/ 3 h 30"/>
                    <a:gd name="T54" fmla="*/ 918 w 3093"/>
                    <a:gd name="T55" fmla="*/ 5 h 30"/>
                    <a:gd name="T56" fmla="*/ 912 w 3093"/>
                    <a:gd name="T57" fmla="*/ 5 h 30"/>
                    <a:gd name="T58" fmla="*/ 908 w 3093"/>
                    <a:gd name="T59" fmla="*/ 5 h 30"/>
                    <a:gd name="T60" fmla="*/ 898 w 3093"/>
                    <a:gd name="T61" fmla="*/ 5 h 30"/>
                    <a:gd name="T62" fmla="*/ 879 w 3093"/>
                    <a:gd name="T63" fmla="*/ 5 h 30"/>
                    <a:gd name="T64" fmla="*/ 860 w 3093"/>
                    <a:gd name="T65" fmla="*/ 5 h 30"/>
                    <a:gd name="T66" fmla="*/ 836 w 3093"/>
                    <a:gd name="T67" fmla="*/ 5 h 30"/>
                    <a:gd name="T68" fmla="*/ 808 w 3093"/>
                    <a:gd name="T69" fmla="*/ 5 h 30"/>
                    <a:gd name="T70" fmla="*/ 779 w 3093"/>
                    <a:gd name="T71" fmla="*/ 5 h 30"/>
                    <a:gd name="T72" fmla="*/ 745 w 3093"/>
                    <a:gd name="T73" fmla="*/ 5 h 30"/>
                    <a:gd name="T74" fmla="*/ 707 w 3093"/>
                    <a:gd name="T75" fmla="*/ 5 h 30"/>
                    <a:gd name="T76" fmla="*/ 631 w 3093"/>
                    <a:gd name="T77" fmla="*/ 5 h 30"/>
                    <a:gd name="T78" fmla="*/ 550 w 3093"/>
                    <a:gd name="T79" fmla="*/ 5 h 30"/>
                    <a:gd name="T80" fmla="*/ 468 w 3093"/>
                    <a:gd name="T81" fmla="*/ 5 h 30"/>
                    <a:gd name="T82" fmla="*/ 382 w 3093"/>
                    <a:gd name="T83" fmla="*/ 5 h 30"/>
                    <a:gd name="T84" fmla="*/ 301 w 3093"/>
                    <a:gd name="T85" fmla="*/ 3 h 30"/>
                    <a:gd name="T86" fmla="*/ 225 w 3093"/>
                    <a:gd name="T87" fmla="*/ 3 h 30"/>
                    <a:gd name="T88" fmla="*/ 191 w 3093"/>
                    <a:gd name="T89" fmla="*/ 3 h 30"/>
                    <a:gd name="T90" fmla="*/ 158 w 3093"/>
                    <a:gd name="T91" fmla="*/ 3 h 30"/>
                    <a:gd name="T92" fmla="*/ 124 w 3093"/>
                    <a:gd name="T93" fmla="*/ 3 h 30"/>
                    <a:gd name="T94" fmla="*/ 100 w 3093"/>
                    <a:gd name="T95" fmla="*/ 3 h 30"/>
                    <a:gd name="T96" fmla="*/ 77 w 3093"/>
                    <a:gd name="T97" fmla="*/ 3 h 30"/>
                    <a:gd name="T98" fmla="*/ 58 w 3093"/>
                    <a:gd name="T99" fmla="*/ 3 h 30"/>
                    <a:gd name="T100" fmla="*/ 38 w 3093"/>
                    <a:gd name="T101" fmla="*/ 3 h 30"/>
                    <a:gd name="T102" fmla="*/ 29 w 3093"/>
                    <a:gd name="T103" fmla="*/ 3 h 30"/>
                    <a:gd name="T104" fmla="*/ 19 w 3093"/>
                    <a:gd name="T105" fmla="*/ 3 h 30"/>
                    <a:gd name="T106" fmla="*/ 15 w 3093"/>
                    <a:gd name="T107" fmla="*/ 3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093"/>
                    <a:gd name="T163" fmla="*/ 0 h 30"/>
                    <a:gd name="T164" fmla="*/ 3093 w 3093"/>
                    <a:gd name="T165" fmla="*/ 30 h 3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9" name="Freeform 128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10 w 96"/>
                    <a:gd name="T3" fmla="*/ 0 h 100"/>
                    <a:gd name="T4" fmla="*/ 19 w 96"/>
                    <a:gd name="T5" fmla="*/ 2 h 100"/>
                    <a:gd name="T6" fmla="*/ 24 w 96"/>
                    <a:gd name="T7" fmla="*/ 4 h 100"/>
                    <a:gd name="T8" fmla="*/ 29 w 96"/>
                    <a:gd name="T9" fmla="*/ 7 h 100"/>
                    <a:gd name="T10" fmla="*/ 29 w 96"/>
                    <a:gd name="T11" fmla="*/ 9 h 100"/>
                    <a:gd name="T12" fmla="*/ 19 w 96"/>
                    <a:gd name="T13" fmla="*/ 11 h 100"/>
                    <a:gd name="T14" fmla="*/ 15 w 96"/>
                    <a:gd name="T15" fmla="*/ 14 h 100"/>
                    <a:gd name="T16" fmla="*/ 0 w 96"/>
                    <a:gd name="T17" fmla="*/ 16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100"/>
                    <a:gd name="T32" fmla="*/ 96 w 96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0" name="Freeform 129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19 w 208"/>
                    <a:gd name="T1" fmla="*/ 11 h 100"/>
                    <a:gd name="T2" fmla="*/ 14 w 208"/>
                    <a:gd name="T3" fmla="*/ 9 h 100"/>
                    <a:gd name="T4" fmla="*/ 9 w 208"/>
                    <a:gd name="T5" fmla="*/ 9 h 100"/>
                    <a:gd name="T6" fmla="*/ 5 w 208"/>
                    <a:gd name="T7" fmla="*/ 7 h 100"/>
                    <a:gd name="T8" fmla="*/ 0 w 208"/>
                    <a:gd name="T9" fmla="*/ 7 h 100"/>
                    <a:gd name="T10" fmla="*/ 9 w 208"/>
                    <a:gd name="T11" fmla="*/ 7 h 100"/>
                    <a:gd name="T12" fmla="*/ 19 w 208"/>
                    <a:gd name="T13" fmla="*/ 4 h 100"/>
                    <a:gd name="T14" fmla="*/ 24 w 208"/>
                    <a:gd name="T15" fmla="*/ 0 h 100"/>
                    <a:gd name="T16" fmla="*/ 43 w 208"/>
                    <a:gd name="T17" fmla="*/ 2 h 100"/>
                    <a:gd name="T18" fmla="*/ 62 w 208"/>
                    <a:gd name="T19" fmla="*/ 7 h 100"/>
                    <a:gd name="T20" fmla="*/ 57 w 208"/>
                    <a:gd name="T21" fmla="*/ 11 h 100"/>
                    <a:gd name="T22" fmla="*/ 48 w 208"/>
                    <a:gd name="T23" fmla="*/ 11 h 100"/>
                    <a:gd name="T24" fmla="*/ 24 w 208"/>
                    <a:gd name="T25" fmla="*/ 16 h 100"/>
                    <a:gd name="T26" fmla="*/ 19 w 208"/>
                    <a:gd name="T27" fmla="*/ 11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8"/>
                    <a:gd name="T43" fmla="*/ 0 h 100"/>
                    <a:gd name="T44" fmla="*/ 208 w 208"/>
                    <a:gd name="T45" fmla="*/ 100 h 1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1" name="Freeform 130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57 w 2259"/>
                    <a:gd name="T1" fmla="*/ 326 h 2042"/>
                    <a:gd name="T2" fmla="*/ 33 w 2259"/>
                    <a:gd name="T3" fmla="*/ 301 h 2042"/>
                    <a:gd name="T4" fmla="*/ 10 w 2259"/>
                    <a:gd name="T5" fmla="*/ 305 h 2042"/>
                    <a:gd name="T6" fmla="*/ 138 w 2259"/>
                    <a:gd name="T7" fmla="*/ 291 h 2042"/>
                    <a:gd name="T8" fmla="*/ 310 w 2259"/>
                    <a:gd name="T9" fmla="*/ 319 h 2042"/>
                    <a:gd name="T10" fmla="*/ 291 w 2259"/>
                    <a:gd name="T11" fmla="*/ 228 h 2042"/>
                    <a:gd name="T12" fmla="*/ 295 w 2259"/>
                    <a:gd name="T13" fmla="*/ 185 h 2042"/>
                    <a:gd name="T14" fmla="*/ 286 w 2259"/>
                    <a:gd name="T15" fmla="*/ 183 h 2042"/>
                    <a:gd name="T16" fmla="*/ 343 w 2259"/>
                    <a:gd name="T17" fmla="*/ 207 h 2042"/>
                    <a:gd name="T18" fmla="*/ 300 w 2259"/>
                    <a:gd name="T19" fmla="*/ 235 h 2042"/>
                    <a:gd name="T20" fmla="*/ 262 w 2259"/>
                    <a:gd name="T21" fmla="*/ 277 h 2042"/>
                    <a:gd name="T22" fmla="*/ 286 w 2259"/>
                    <a:gd name="T23" fmla="*/ 258 h 2042"/>
                    <a:gd name="T24" fmla="*/ 310 w 2259"/>
                    <a:gd name="T25" fmla="*/ 263 h 2042"/>
                    <a:gd name="T26" fmla="*/ 286 w 2259"/>
                    <a:gd name="T27" fmla="*/ 247 h 2042"/>
                    <a:gd name="T28" fmla="*/ 353 w 2259"/>
                    <a:gd name="T29" fmla="*/ 235 h 2042"/>
                    <a:gd name="T30" fmla="*/ 405 w 2259"/>
                    <a:gd name="T31" fmla="*/ 249 h 2042"/>
                    <a:gd name="T32" fmla="*/ 410 w 2259"/>
                    <a:gd name="T33" fmla="*/ 275 h 2042"/>
                    <a:gd name="T34" fmla="*/ 357 w 2259"/>
                    <a:gd name="T35" fmla="*/ 301 h 2042"/>
                    <a:gd name="T36" fmla="*/ 329 w 2259"/>
                    <a:gd name="T37" fmla="*/ 291 h 2042"/>
                    <a:gd name="T38" fmla="*/ 291 w 2259"/>
                    <a:gd name="T39" fmla="*/ 277 h 2042"/>
                    <a:gd name="T40" fmla="*/ 414 w 2259"/>
                    <a:gd name="T41" fmla="*/ 307 h 2042"/>
                    <a:gd name="T42" fmla="*/ 438 w 2259"/>
                    <a:gd name="T43" fmla="*/ 230 h 2042"/>
                    <a:gd name="T44" fmla="*/ 543 w 2259"/>
                    <a:gd name="T45" fmla="*/ 225 h 2042"/>
                    <a:gd name="T46" fmla="*/ 634 w 2259"/>
                    <a:gd name="T47" fmla="*/ 164 h 2042"/>
                    <a:gd name="T48" fmla="*/ 548 w 2259"/>
                    <a:gd name="T49" fmla="*/ 157 h 2042"/>
                    <a:gd name="T50" fmla="*/ 619 w 2259"/>
                    <a:gd name="T51" fmla="*/ 169 h 2042"/>
                    <a:gd name="T52" fmla="*/ 591 w 2259"/>
                    <a:gd name="T53" fmla="*/ 202 h 2042"/>
                    <a:gd name="T54" fmla="*/ 543 w 2259"/>
                    <a:gd name="T55" fmla="*/ 216 h 2042"/>
                    <a:gd name="T56" fmla="*/ 472 w 2259"/>
                    <a:gd name="T57" fmla="*/ 197 h 2042"/>
                    <a:gd name="T58" fmla="*/ 467 w 2259"/>
                    <a:gd name="T59" fmla="*/ 155 h 2042"/>
                    <a:gd name="T60" fmla="*/ 538 w 2259"/>
                    <a:gd name="T61" fmla="*/ 129 h 2042"/>
                    <a:gd name="T62" fmla="*/ 538 w 2259"/>
                    <a:gd name="T63" fmla="*/ 124 h 2042"/>
                    <a:gd name="T64" fmla="*/ 448 w 2259"/>
                    <a:gd name="T65" fmla="*/ 171 h 2042"/>
                    <a:gd name="T66" fmla="*/ 372 w 2259"/>
                    <a:gd name="T67" fmla="*/ 162 h 2042"/>
                    <a:gd name="T68" fmla="*/ 396 w 2259"/>
                    <a:gd name="T69" fmla="*/ 148 h 2042"/>
                    <a:gd name="T70" fmla="*/ 438 w 2259"/>
                    <a:gd name="T71" fmla="*/ 153 h 2042"/>
                    <a:gd name="T72" fmla="*/ 639 w 2259"/>
                    <a:gd name="T73" fmla="*/ 148 h 2042"/>
                    <a:gd name="T74" fmla="*/ 586 w 2259"/>
                    <a:gd name="T75" fmla="*/ 82 h 2042"/>
                    <a:gd name="T76" fmla="*/ 634 w 2259"/>
                    <a:gd name="T77" fmla="*/ 5 h 2042"/>
                    <a:gd name="T78" fmla="*/ 629 w 2259"/>
                    <a:gd name="T79" fmla="*/ 19 h 2042"/>
                    <a:gd name="T80" fmla="*/ 639 w 2259"/>
                    <a:gd name="T81" fmla="*/ 0 h 2042"/>
                    <a:gd name="T82" fmla="*/ 639 w 2259"/>
                    <a:gd name="T83" fmla="*/ 47 h 2042"/>
                    <a:gd name="T84" fmla="*/ 643 w 2259"/>
                    <a:gd name="T85" fmla="*/ 103 h 2042"/>
                    <a:gd name="T86" fmla="*/ 653 w 2259"/>
                    <a:gd name="T87" fmla="*/ 68 h 2042"/>
                    <a:gd name="T88" fmla="*/ 596 w 2259"/>
                    <a:gd name="T89" fmla="*/ 77 h 2042"/>
                    <a:gd name="T90" fmla="*/ 643 w 2259"/>
                    <a:gd name="T91" fmla="*/ 207 h 2042"/>
                    <a:gd name="T92" fmla="*/ 667 w 2259"/>
                    <a:gd name="T93" fmla="*/ 242 h 2042"/>
                    <a:gd name="T94" fmla="*/ 591 w 2259"/>
                    <a:gd name="T95" fmla="*/ 249 h 2042"/>
                    <a:gd name="T96" fmla="*/ 639 w 2259"/>
                    <a:gd name="T97" fmla="*/ 242 h 2042"/>
                    <a:gd name="T98" fmla="*/ 438 w 2259"/>
                    <a:gd name="T99" fmla="*/ 211 h 2042"/>
                    <a:gd name="T100" fmla="*/ 501 w 2259"/>
                    <a:gd name="T101" fmla="*/ 312 h 2042"/>
                    <a:gd name="T102" fmla="*/ 505 w 2259"/>
                    <a:gd name="T103" fmla="*/ 289 h 2042"/>
                    <a:gd name="T104" fmla="*/ 515 w 2259"/>
                    <a:gd name="T105" fmla="*/ 326 h 2042"/>
                    <a:gd name="T106" fmla="*/ 453 w 2259"/>
                    <a:gd name="T107" fmla="*/ 296 h 2042"/>
                    <a:gd name="T108" fmla="*/ 333 w 2259"/>
                    <a:gd name="T109" fmla="*/ 329 h 2042"/>
                    <a:gd name="T110" fmla="*/ 114 w 2259"/>
                    <a:gd name="T111" fmla="*/ 310 h 2042"/>
                    <a:gd name="T112" fmla="*/ 157 w 2259"/>
                    <a:gd name="T113" fmla="*/ 303 h 2042"/>
                    <a:gd name="T114" fmla="*/ 124 w 2259"/>
                    <a:gd name="T115" fmla="*/ 329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9"/>
                    <a:gd name="T175" fmla="*/ 0 h 2042"/>
                    <a:gd name="T176" fmla="*/ 2259 w 2259"/>
                    <a:gd name="T177" fmla="*/ 2042 h 204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2" name="Freeform 131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5 w 2197"/>
                    <a:gd name="T1" fmla="*/ 125 h 783"/>
                    <a:gd name="T2" fmla="*/ 0 w 2197"/>
                    <a:gd name="T3" fmla="*/ 120 h 783"/>
                    <a:gd name="T4" fmla="*/ 72 w 2197"/>
                    <a:gd name="T5" fmla="*/ 120 h 783"/>
                    <a:gd name="T6" fmla="*/ 306 w 2197"/>
                    <a:gd name="T7" fmla="*/ 122 h 783"/>
                    <a:gd name="T8" fmla="*/ 339 w 2197"/>
                    <a:gd name="T9" fmla="*/ 120 h 783"/>
                    <a:gd name="T10" fmla="*/ 344 w 2197"/>
                    <a:gd name="T11" fmla="*/ 120 h 783"/>
                    <a:gd name="T12" fmla="*/ 344 w 2197"/>
                    <a:gd name="T13" fmla="*/ 89 h 783"/>
                    <a:gd name="T14" fmla="*/ 344 w 2197"/>
                    <a:gd name="T15" fmla="*/ 87 h 783"/>
                    <a:gd name="T16" fmla="*/ 415 w 2197"/>
                    <a:gd name="T17" fmla="*/ 87 h 783"/>
                    <a:gd name="T18" fmla="*/ 449 w 2197"/>
                    <a:gd name="T19" fmla="*/ 85 h 783"/>
                    <a:gd name="T20" fmla="*/ 477 w 2197"/>
                    <a:gd name="T21" fmla="*/ 82 h 783"/>
                    <a:gd name="T22" fmla="*/ 511 w 2197"/>
                    <a:gd name="T23" fmla="*/ 78 h 783"/>
                    <a:gd name="T24" fmla="*/ 539 w 2197"/>
                    <a:gd name="T25" fmla="*/ 70 h 783"/>
                    <a:gd name="T26" fmla="*/ 568 w 2197"/>
                    <a:gd name="T27" fmla="*/ 61 h 783"/>
                    <a:gd name="T28" fmla="*/ 592 w 2197"/>
                    <a:gd name="T29" fmla="*/ 52 h 783"/>
                    <a:gd name="T30" fmla="*/ 611 w 2197"/>
                    <a:gd name="T31" fmla="*/ 40 h 783"/>
                    <a:gd name="T32" fmla="*/ 630 w 2197"/>
                    <a:gd name="T33" fmla="*/ 26 h 783"/>
                    <a:gd name="T34" fmla="*/ 649 w 2197"/>
                    <a:gd name="T35" fmla="*/ 0 h 783"/>
                    <a:gd name="T36" fmla="*/ 654 w 2197"/>
                    <a:gd name="T37" fmla="*/ 2 h 783"/>
                    <a:gd name="T38" fmla="*/ 654 w 2197"/>
                    <a:gd name="T39" fmla="*/ 7 h 783"/>
                    <a:gd name="T40" fmla="*/ 649 w 2197"/>
                    <a:gd name="T41" fmla="*/ 14 h 783"/>
                    <a:gd name="T42" fmla="*/ 644 w 2197"/>
                    <a:gd name="T43" fmla="*/ 26 h 783"/>
                    <a:gd name="T44" fmla="*/ 630 w 2197"/>
                    <a:gd name="T45" fmla="*/ 35 h 783"/>
                    <a:gd name="T46" fmla="*/ 611 w 2197"/>
                    <a:gd name="T47" fmla="*/ 47 h 783"/>
                    <a:gd name="T48" fmla="*/ 597 w 2197"/>
                    <a:gd name="T49" fmla="*/ 56 h 783"/>
                    <a:gd name="T50" fmla="*/ 577 w 2197"/>
                    <a:gd name="T51" fmla="*/ 66 h 783"/>
                    <a:gd name="T52" fmla="*/ 554 w 2197"/>
                    <a:gd name="T53" fmla="*/ 73 h 783"/>
                    <a:gd name="T54" fmla="*/ 530 w 2197"/>
                    <a:gd name="T55" fmla="*/ 80 h 783"/>
                    <a:gd name="T56" fmla="*/ 506 w 2197"/>
                    <a:gd name="T57" fmla="*/ 82 h 783"/>
                    <a:gd name="T58" fmla="*/ 463 w 2197"/>
                    <a:gd name="T59" fmla="*/ 89 h 783"/>
                    <a:gd name="T60" fmla="*/ 444 w 2197"/>
                    <a:gd name="T61" fmla="*/ 91 h 783"/>
                    <a:gd name="T62" fmla="*/ 420 w 2197"/>
                    <a:gd name="T63" fmla="*/ 91 h 783"/>
                    <a:gd name="T64" fmla="*/ 358 w 2197"/>
                    <a:gd name="T65" fmla="*/ 94 h 783"/>
                    <a:gd name="T66" fmla="*/ 354 w 2197"/>
                    <a:gd name="T67" fmla="*/ 96 h 783"/>
                    <a:gd name="T68" fmla="*/ 354 w 2197"/>
                    <a:gd name="T69" fmla="*/ 127 h 783"/>
                    <a:gd name="T70" fmla="*/ 5 w 2197"/>
                    <a:gd name="T71" fmla="*/ 125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197"/>
                    <a:gd name="T109" fmla="*/ 0 h 783"/>
                    <a:gd name="T110" fmla="*/ 2197 w 2197"/>
                    <a:gd name="T111" fmla="*/ 783 h 7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3" name="Freeform 132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5 w 48"/>
                    <a:gd name="T3" fmla="*/ 0 h 15"/>
                    <a:gd name="T4" fmla="*/ 15 w 48"/>
                    <a:gd name="T5" fmla="*/ 0 h 15"/>
                    <a:gd name="T6" fmla="*/ 10 w 48"/>
                    <a:gd name="T7" fmla="*/ 3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5"/>
                    <a:gd name="T17" fmla="*/ 48 w 4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4" name="Freeform 133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155 h 985"/>
                    <a:gd name="T2" fmla="*/ 5 w 2261"/>
                    <a:gd name="T3" fmla="*/ 150 h 985"/>
                    <a:gd name="T4" fmla="*/ 34 w 2261"/>
                    <a:gd name="T5" fmla="*/ 148 h 985"/>
                    <a:gd name="T6" fmla="*/ 339 w 2261"/>
                    <a:gd name="T7" fmla="*/ 150 h 985"/>
                    <a:gd name="T8" fmla="*/ 339 w 2261"/>
                    <a:gd name="T9" fmla="*/ 148 h 985"/>
                    <a:gd name="T10" fmla="*/ 344 w 2261"/>
                    <a:gd name="T11" fmla="*/ 115 h 985"/>
                    <a:gd name="T12" fmla="*/ 416 w 2261"/>
                    <a:gd name="T13" fmla="*/ 115 h 985"/>
                    <a:gd name="T14" fmla="*/ 454 w 2261"/>
                    <a:gd name="T15" fmla="*/ 113 h 985"/>
                    <a:gd name="T16" fmla="*/ 487 w 2261"/>
                    <a:gd name="T17" fmla="*/ 111 h 985"/>
                    <a:gd name="T18" fmla="*/ 521 w 2261"/>
                    <a:gd name="T19" fmla="*/ 106 h 985"/>
                    <a:gd name="T20" fmla="*/ 550 w 2261"/>
                    <a:gd name="T21" fmla="*/ 99 h 985"/>
                    <a:gd name="T22" fmla="*/ 578 w 2261"/>
                    <a:gd name="T23" fmla="*/ 90 h 985"/>
                    <a:gd name="T24" fmla="*/ 593 w 2261"/>
                    <a:gd name="T25" fmla="*/ 84 h 985"/>
                    <a:gd name="T26" fmla="*/ 607 w 2261"/>
                    <a:gd name="T27" fmla="*/ 77 h 985"/>
                    <a:gd name="T28" fmla="*/ 617 w 2261"/>
                    <a:gd name="T29" fmla="*/ 68 h 985"/>
                    <a:gd name="T30" fmla="*/ 631 w 2261"/>
                    <a:gd name="T31" fmla="*/ 59 h 985"/>
                    <a:gd name="T32" fmla="*/ 641 w 2261"/>
                    <a:gd name="T33" fmla="*/ 49 h 985"/>
                    <a:gd name="T34" fmla="*/ 645 w 2261"/>
                    <a:gd name="T35" fmla="*/ 40 h 985"/>
                    <a:gd name="T36" fmla="*/ 655 w 2261"/>
                    <a:gd name="T37" fmla="*/ 21 h 985"/>
                    <a:gd name="T38" fmla="*/ 660 w 2261"/>
                    <a:gd name="T39" fmla="*/ 0 h 985"/>
                    <a:gd name="T40" fmla="*/ 669 w 2261"/>
                    <a:gd name="T41" fmla="*/ 0 h 985"/>
                    <a:gd name="T42" fmla="*/ 674 w 2261"/>
                    <a:gd name="T43" fmla="*/ 2 h 985"/>
                    <a:gd name="T44" fmla="*/ 674 w 2261"/>
                    <a:gd name="T45" fmla="*/ 12 h 985"/>
                    <a:gd name="T46" fmla="*/ 674 w 2261"/>
                    <a:gd name="T47" fmla="*/ 21 h 985"/>
                    <a:gd name="T48" fmla="*/ 674 w 2261"/>
                    <a:gd name="T49" fmla="*/ 33 h 985"/>
                    <a:gd name="T50" fmla="*/ 664 w 2261"/>
                    <a:gd name="T51" fmla="*/ 42 h 985"/>
                    <a:gd name="T52" fmla="*/ 650 w 2261"/>
                    <a:gd name="T53" fmla="*/ 63 h 985"/>
                    <a:gd name="T54" fmla="*/ 631 w 2261"/>
                    <a:gd name="T55" fmla="*/ 80 h 985"/>
                    <a:gd name="T56" fmla="*/ 612 w 2261"/>
                    <a:gd name="T57" fmla="*/ 92 h 985"/>
                    <a:gd name="T58" fmla="*/ 588 w 2261"/>
                    <a:gd name="T59" fmla="*/ 101 h 985"/>
                    <a:gd name="T60" fmla="*/ 564 w 2261"/>
                    <a:gd name="T61" fmla="*/ 108 h 985"/>
                    <a:gd name="T62" fmla="*/ 540 w 2261"/>
                    <a:gd name="T63" fmla="*/ 115 h 985"/>
                    <a:gd name="T64" fmla="*/ 512 w 2261"/>
                    <a:gd name="T65" fmla="*/ 120 h 985"/>
                    <a:gd name="T66" fmla="*/ 487 w 2261"/>
                    <a:gd name="T67" fmla="*/ 122 h 985"/>
                    <a:gd name="T68" fmla="*/ 459 w 2261"/>
                    <a:gd name="T69" fmla="*/ 125 h 985"/>
                    <a:gd name="T70" fmla="*/ 430 w 2261"/>
                    <a:gd name="T71" fmla="*/ 125 h 985"/>
                    <a:gd name="T72" fmla="*/ 397 w 2261"/>
                    <a:gd name="T73" fmla="*/ 125 h 985"/>
                    <a:gd name="T74" fmla="*/ 368 w 2261"/>
                    <a:gd name="T75" fmla="*/ 125 h 985"/>
                    <a:gd name="T76" fmla="*/ 363 w 2261"/>
                    <a:gd name="T77" fmla="*/ 125 h 985"/>
                    <a:gd name="T78" fmla="*/ 363 w 2261"/>
                    <a:gd name="T79" fmla="*/ 160 h 985"/>
                    <a:gd name="T80" fmla="*/ 359 w 2261"/>
                    <a:gd name="T81" fmla="*/ 160 h 985"/>
                    <a:gd name="T82" fmla="*/ 5 w 2261"/>
                    <a:gd name="T83" fmla="*/ 158 h 985"/>
                    <a:gd name="T84" fmla="*/ 0 w 2261"/>
                    <a:gd name="T85" fmla="*/ 155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61"/>
                    <a:gd name="T130" fmla="*/ 0 h 985"/>
                    <a:gd name="T131" fmla="*/ 2261 w 2261"/>
                    <a:gd name="T132" fmla="*/ 985 h 9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5" name="Freeform 134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14 w 64"/>
                    <a:gd name="T1" fmla="*/ 36 h 275"/>
                    <a:gd name="T2" fmla="*/ 14 w 64"/>
                    <a:gd name="T3" fmla="*/ 26 h 275"/>
                    <a:gd name="T4" fmla="*/ 9 w 64"/>
                    <a:gd name="T5" fmla="*/ 17 h 275"/>
                    <a:gd name="T6" fmla="*/ 5 w 64"/>
                    <a:gd name="T7" fmla="*/ 10 h 275"/>
                    <a:gd name="T8" fmla="*/ 0 w 64"/>
                    <a:gd name="T9" fmla="*/ 3 h 275"/>
                    <a:gd name="T10" fmla="*/ 0 w 64"/>
                    <a:gd name="T11" fmla="*/ 0 h 275"/>
                    <a:gd name="T12" fmla="*/ 9 w 64"/>
                    <a:gd name="T13" fmla="*/ 10 h 275"/>
                    <a:gd name="T14" fmla="*/ 19 w 64"/>
                    <a:gd name="T15" fmla="*/ 19 h 275"/>
                    <a:gd name="T16" fmla="*/ 19 w 64"/>
                    <a:gd name="T17" fmla="*/ 31 h 275"/>
                    <a:gd name="T18" fmla="*/ 14 w 64"/>
                    <a:gd name="T19" fmla="*/ 43 h 275"/>
                    <a:gd name="T20" fmla="*/ 9 w 64"/>
                    <a:gd name="T21" fmla="*/ 46 h 275"/>
                    <a:gd name="T22" fmla="*/ 9 w 64"/>
                    <a:gd name="T23" fmla="*/ 43 h 275"/>
                    <a:gd name="T24" fmla="*/ 9 w 64"/>
                    <a:gd name="T25" fmla="*/ 41 h 275"/>
                    <a:gd name="T26" fmla="*/ 14 w 64"/>
                    <a:gd name="T27" fmla="*/ 36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"/>
                    <a:gd name="T43" fmla="*/ 0 h 275"/>
                    <a:gd name="T44" fmla="*/ 64 w 64"/>
                    <a:gd name="T45" fmla="*/ 275 h 27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6" name="Freeform 135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115 w 577"/>
                    <a:gd name="T1" fmla="*/ 76 h 522"/>
                    <a:gd name="T2" fmla="*/ 120 w 577"/>
                    <a:gd name="T3" fmla="*/ 76 h 522"/>
                    <a:gd name="T4" fmla="*/ 124 w 577"/>
                    <a:gd name="T5" fmla="*/ 76 h 522"/>
                    <a:gd name="T6" fmla="*/ 129 w 577"/>
                    <a:gd name="T7" fmla="*/ 73 h 522"/>
                    <a:gd name="T8" fmla="*/ 129 w 577"/>
                    <a:gd name="T9" fmla="*/ 71 h 522"/>
                    <a:gd name="T10" fmla="*/ 110 w 577"/>
                    <a:gd name="T11" fmla="*/ 66 h 522"/>
                    <a:gd name="T12" fmla="*/ 100 w 577"/>
                    <a:gd name="T13" fmla="*/ 59 h 522"/>
                    <a:gd name="T14" fmla="*/ 100 w 577"/>
                    <a:gd name="T15" fmla="*/ 57 h 522"/>
                    <a:gd name="T16" fmla="*/ 100 w 577"/>
                    <a:gd name="T17" fmla="*/ 54 h 522"/>
                    <a:gd name="T18" fmla="*/ 110 w 577"/>
                    <a:gd name="T19" fmla="*/ 52 h 522"/>
                    <a:gd name="T20" fmla="*/ 120 w 577"/>
                    <a:gd name="T21" fmla="*/ 54 h 522"/>
                    <a:gd name="T22" fmla="*/ 129 w 577"/>
                    <a:gd name="T23" fmla="*/ 57 h 522"/>
                    <a:gd name="T24" fmla="*/ 138 w 577"/>
                    <a:gd name="T25" fmla="*/ 64 h 522"/>
                    <a:gd name="T26" fmla="*/ 148 w 577"/>
                    <a:gd name="T27" fmla="*/ 64 h 522"/>
                    <a:gd name="T28" fmla="*/ 148 w 577"/>
                    <a:gd name="T29" fmla="*/ 61 h 522"/>
                    <a:gd name="T30" fmla="*/ 134 w 577"/>
                    <a:gd name="T31" fmla="*/ 50 h 522"/>
                    <a:gd name="T32" fmla="*/ 124 w 577"/>
                    <a:gd name="T33" fmla="*/ 47 h 522"/>
                    <a:gd name="T34" fmla="*/ 115 w 577"/>
                    <a:gd name="T35" fmla="*/ 43 h 522"/>
                    <a:gd name="T36" fmla="*/ 100 w 577"/>
                    <a:gd name="T37" fmla="*/ 43 h 522"/>
                    <a:gd name="T38" fmla="*/ 91 w 577"/>
                    <a:gd name="T39" fmla="*/ 45 h 522"/>
                    <a:gd name="T40" fmla="*/ 86 w 577"/>
                    <a:gd name="T41" fmla="*/ 47 h 522"/>
                    <a:gd name="T42" fmla="*/ 86 w 577"/>
                    <a:gd name="T43" fmla="*/ 50 h 522"/>
                    <a:gd name="T44" fmla="*/ 81 w 577"/>
                    <a:gd name="T45" fmla="*/ 57 h 522"/>
                    <a:gd name="T46" fmla="*/ 95 w 577"/>
                    <a:gd name="T47" fmla="*/ 66 h 522"/>
                    <a:gd name="T48" fmla="*/ 115 w 577"/>
                    <a:gd name="T49" fmla="*/ 73 h 522"/>
                    <a:gd name="T50" fmla="*/ 100 w 577"/>
                    <a:gd name="T51" fmla="*/ 71 h 522"/>
                    <a:gd name="T52" fmla="*/ 91 w 577"/>
                    <a:gd name="T53" fmla="*/ 66 h 522"/>
                    <a:gd name="T54" fmla="*/ 81 w 577"/>
                    <a:gd name="T55" fmla="*/ 61 h 522"/>
                    <a:gd name="T56" fmla="*/ 77 w 577"/>
                    <a:gd name="T57" fmla="*/ 54 h 522"/>
                    <a:gd name="T58" fmla="*/ 77 w 577"/>
                    <a:gd name="T59" fmla="*/ 52 h 522"/>
                    <a:gd name="T60" fmla="*/ 77 w 577"/>
                    <a:gd name="T61" fmla="*/ 50 h 522"/>
                    <a:gd name="T62" fmla="*/ 77 w 577"/>
                    <a:gd name="T63" fmla="*/ 45 h 522"/>
                    <a:gd name="T64" fmla="*/ 72 w 577"/>
                    <a:gd name="T65" fmla="*/ 43 h 522"/>
                    <a:gd name="T66" fmla="*/ 57 w 577"/>
                    <a:gd name="T67" fmla="*/ 47 h 522"/>
                    <a:gd name="T68" fmla="*/ 52 w 577"/>
                    <a:gd name="T69" fmla="*/ 47 h 522"/>
                    <a:gd name="T70" fmla="*/ 43 w 577"/>
                    <a:gd name="T71" fmla="*/ 47 h 522"/>
                    <a:gd name="T72" fmla="*/ 34 w 577"/>
                    <a:gd name="T73" fmla="*/ 45 h 522"/>
                    <a:gd name="T74" fmla="*/ 29 w 577"/>
                    <a:gd name="T75" fmla="*/ 43 h 522"/>
                    <a:gd name="T76" fmla="*/ 19 w 577"/>
                    <a:gd name="T77" fmla="*/ 31 h 522"/>
                    <a:gd name="T78" fmla="*/ 19 w 577"/>
                    <a:gd name="T79" fmla="*/ 24 h 522"/>
                    <a:gd name="T80" fmla="*/ 10 w 577"/>
                    <a:gd name="T81" fmla="*/ 12 h 522"/>
                    <a:gd name="T82" fmla="*/ 0 w 577"/>
                    <a:gd name="T83" fmla="*/ 0 h 522"/>
                    <a:gd name="T84" fmla="*/ 34 w 577"/>
                    <a:gd name="T85" fmla="*/ 9 h 522"/>
                    <a:gd name="T86" fmla="*/ 77 w 577"/>
                    <a:gd name="T87" fmla="*/ 16 h 522"/>
                    <a:gd name="T88" fmla="*/ 86 w 577"/>
                    <a:gd name="T89" fmla="*/ 21 h 522"/>
                    <a:gd name="T90" fmla="*/ 86 w 577"/>
                    <a:gd name="T91" fmla="*/ 24 h 522"/>
                    <a:gd name="T92" fmla="*/ 91 w 577"/>
                    <a:gd name="T93" fmla="*/ 28 h 522"/>
                    <a:gd name="T94" fmla="*/ 91 w 577"/>
                    <a:gd name="T95" fmla="*/ 31 h 522"/>
                    <a:gd name="T96" fmla="*/ 86 w 577"/>
                    <a:gd name="T97" fmla="*/ 33 h 522"/>
                    <a:gd name="T98" fmla="*/ 86 w 577"/>
                    <a:gd name="T99" fmla="*/ 38 h 522"/>
                    <a:gd name="T100" fmla="*/ 91 w 577"/>
                    <a:gd name="T101" fmla="*/ 40 h 522"/>
                    <a:gd name="T102" fmla="*/ 95 w 577"/>
                    <a:gd name="T103" fmla="*/ 38 h 522"/>
                    <a:gd name="T104" fmla="*/ 105 w 577"/>
                    <a:gd name="T105" fmla="*/ 38 h 522"/>
                    <a:gd name="T106" fmla="*/ 120 w 577"/>
                    <a:gd name="T107" fmla="*/ 43 h 522"/>
                    <a:gd name="T108" fmla="*/ 138 w 577"/>
                    <a:gd name="T109" fmla="*/ 52 h 522"/>
                    <a:gd name="T110" fmla="*/ 153 w 577"/>
                    <a:gd name="T111" fmla="*/ 59 h 522"/>
                    <a:gd name="T112" fmla="*/ 158 w 577"/>
                    <a:gd name="T113" fmla="*/ 66 h 522"/>
                    <a:gd name="T114" fmla="*/ 172 w 577"/>
                    <a:gd name="T115" fmla="*/ 85 h 522"/>
                    <a:gd name="T116" fmla="*/ 138 w 577"/>
                    <a:gd name="T117" fmla="*/ 80 h 522"/>
                    <a:gd name="T118" fmla="*/ 124 w 577"/>
                    <a:gd name="T119" fmla="*/ 78 h 522"/>
                    <a:gd name="T120" fmla="*/ 115 w 577"/>
                    <a:gd name="T121" fmla="*/ 76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77"/>
                    <a:gd name="T184" fmla="*/ 0 h 522"/>
                    <a:gd name="T185" fmla="*/ 577 w 577"/>
                    <a:gd name="T186" fmla="*/ 522 h 5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7" name="Freeform 136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5 h 43"/>
                    <a:gd name="T2" fmla="*/ 5 w 64"/>
                    <a:gd name="T3" fmla="*/ 0 h 43"/>
                    <a:gd name="T4" fmla="*/ 9 w 64"/>
                    <a:gd name="T5" fmla="*/ 0 h 43"/>
                    <a:gd name="T6" fmla="*/ 14 w 64"/>
                    <a:gd name="T7" fmla="*/ 0 h 43"/>
                    <a:gd name="T8" fmla="*/ 19 w 64"/>
                    <a:gd name="T9" fmla="*/ 2 h 43"/>
                    <a:gd name="T10" fmla="*/ 14 w 64"/>
                    <a:gd name="T11" fmla="*/ 5 h 43"/>
                    <a:gd name="T12" fmla="*/ 9 w 64"/>
                    <a:gd name="T13" fmla="*/ 7 h 43"/>
                    <a:gd name="T14" fmla="*/ 5 w 64"/>
                    <a:gd name="T15" fmla="*/ 7 h 43"/>
                    <a:gd name="T16" fmla="*/ 0 w 64"/>
                    <a:gd name="T17" fmla="*/ 5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43"/>
                    <a:gd name="T29" fmla="*/ 64 w 64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8" name="Freeform 137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24 h 189"/>
                    <a:gd name="T2" fmla="*/ 15 w 129"/>
                    <a:gd name="T3" fmla="*/ 19 h 189"/>
                    <a:gd name="T4" fmla="*/ 20 w 129"/>
                    <a:gd name="T5" fmla="*/ 17 h 189"/>
                    <a:gd name="T6" fmla="*/ 29 w 129"/>
                    <a:gd name="T7" fmla="*/ 17 h 189"/>
                    <a:gd name="T8" fmla="*/ 29 w 129"/>
                    <a:gd name="T9" fmla="*/ 14 h 189"/>
                    <a:gd name="T10" fmla="*/ 24 w 129"/>
                    <a:gd name="T11" fmla="*/ 12 h 189"/>
                    <a:gd name="T12" fmla="*/ 10 w 129"/>
                    <a:gd name="T13" fmla="*/ 10 h 189"/>
                    <a:gd name="T14" fmla="*/ 5 w 129"/>
                    <a:gd name="T15" fmla="*/ 5 h 189"/>
                    <a:gd name="T16" fmla="*/ 0 w 129"/>
                    <a:gd name="T17" fmla="*/ 0 h 189"/>
                    <a:gd name="T18" fmla="*/ 34 w 129"/>
                    <a:gd name="T19" fmla="*/ 7 h 189"/>
                    <a:gd name="T20" fmla="*/ 39 w 129"/>
                    <a:gd name="T21" fmla="*/ 10 h 189"/>
                    <a:gd name="T22" fmla="*/ 39 w 129"/>
                    <a:gd name="T23" fmla="*/ 12 h 189"/>
                    <a:gd name="T24" fmla="*/ 39 w 129"/>
                    <a:gd name="T25" fmla="*/ 17 h 189"/>
                    <a:gd name="T26" fmla="*/ 29 w 129"/>
                    <a:gd name="T27" fmla="*/ 21 h 189"/>
                    <a:gd name="T28" fmla="*/ 20 w 129"/>
                    <a:gd name="T29" fmla="*/ 24 h 189"/>
                    <a:gd name="T30" fmla="*/ 10 w 129"/>
                    <a:gd name="T31" fmla="*/ 26 h 189"/>
                    <a:gd name="T32" fmla="*/ 0 w 129"/>
                    <a:gd name="T33" fmla="*/ 31 h 189"/>
                    <a:gd name="T34" fmla="*/ 0 w 129"/>
                    <a:gd name="T35" fmla="*/ 29 h 189"/>
                    <a:gd name="T36" fmla="*/ 0 w 129"/>
                    <a:gd name="T37" fmla="*/ 24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9"/>
                    <a:gd name="T58" fmla="*/ 0 h 189"/>
                    <a:gd name="T59" fmla="*/ 129 w 129"/>
                    <a:gd name="T60" fmla="*/ 189 h 18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9" name="Freeform 138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5 w 63"/>
                    <a:gd name="T3" fmla="*/ 0 h 44"/>
                    <a:gd name="T4" fmla="*/ 9 w 63"/>
                    <a:gd name="T5" fmla="*/ 0 h 44"/>
                    <a:gd name="T6" fmla="*/ 19 w 63"/>
                    <a:gd name="T7" fmla="*/ 5 h 44"/>
                    <a:gd name="T8" fmla="*/ 19 w 63"/>
                    <a:gd name="T9" fmla="*/ 7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44"/>
                    <a:gd name="T20" fmla="*/ 63 w 63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0" name="Freeform 139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5 w 144"/>
                    <a:gd name="T1" fmla="*/ 0 h 130"/>
                    <a:gd name="T2" fmla="*/ 9 w 144"/>
                    <a:gd name="T3" fmla="*/ 0 h 130"/>
                    <a:gd name="T4" fmla="*/ 19 w 144"/>
                    <a:gd name="T5" fmla="*/ 0 h 130"/>
                    <a:gd name="T6" fmla="*/ 28 w 144"/>
                    <a:gd name="T7" fmla="*/ 2 h 130"/>
                    <a:gd name="T8" fmla="*/ 37 w 144"/>
                    <a:gd name="T9" fmla="*/ 11 h 130"/>
                    <a:gd name="T10" fmla="*/ 42 w 144"/>
                    <a:gd name="T11" fmla="*/ 21 h 130"/>
                    <a:gd name="T12" fmla="*/ 28 w 144"/>
                    <a:gd name="T13" fmla="*/ 16 h 130"/>
                    <a:gd name="T14" fmla="*/ 14 w 144"/>
                    <a:gd name="T15" fmla="*/ 11 h 130"/>
                    <a:gd name="T16" fmla="*/ 5 w 144"/>
                    <a:gd name="T17" fmla="*/ 11 h 130"/>
                    <a:gd name="T18" fmla="*/ 5 w 144"/>
                    <a:gd name="T19" fmla="*/ 7 h 130"/>
                    <a:gd name="T20" fmla="*/ 0 w 144"/>
                    <a:gd name="T21" fmla="*/ 5 h 130"/>
                    <a:gd name="T22" fmla="*/ 5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4"/>
                    <a:gd name="T37" fmla="*/ 0 h 130"/>
                    <a:gd name="T38" fmla="*/ 144 w 144"/>
                    <a:gd name="T39" fmla="*/ 130 h 1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1" name="Freeform 140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26 h 174"/>
                    <a:gd name="T2" fmla="*/ 0 w 113"/>
                    <a:gd name="T3" fmla="*/ 23 h 174"/>
                    <a:gd name="T4" fmla="*/ 5 w 113"/>
                    <a:gd name="T5" fmla="*/ 21 h 174"/>
                    <a:gd name="T6" fmla="*/ 10 w 113"/>
                    <a:gd name="T7" fmla="*/ 19 h 174"/>
                    <a:gd name="T8" fmla="*/ 14 w 113"/>
                    <a:gd name="T9" fmla="*/ 16 h 174"/>
                    <a:gd name="T10" fmla="*/ 20 w 113"/>
                    <a:gd name="T11" fmla="*/ 9 h 174"/>
                    <a:gd name="T12" fmla="*/ 20 w 113"/>
                    <a:gd name="T13" fmla="*/ 7 h 174"/>
                    <a:gd name="T14" fmla="*/ 14 w 113"/>
                    <a:gd name="T15" fmla="*/ 2 h 174"/>
                    <a:gd name="T16" fmla="*/ 10 w 113"/>
                    <a:gd name="T17" fmla="*/ 0 h 174"/>
                    <a:gd name="T18" fmla="*/ 20 w 113"/>
                    <a:gd name="T19" fmla="*/ 0 h 174"/>
                    <a:gd name="T20" fmla="*/ 24 w 113"/>
                    <a:gd name="T21" fmla="*/ 0 h 174"/>
                    <a:gd name="T22" fmla="*/ 29 w 113"/>
                    <a:gd name="T23" fmla="*/ 7 h 174"/>
                    <a:gd name="T24" fmla="*/ 34 w 113"/>
                    <a:gd name="T25" fmla="*/ 14 h 174"/>
                    <a:gd name="T26" fmla="*/ 29 w 113"/>
                    <a:gd name="T27" fmla="*/ 21 h 174"/>
                    <a:gd name="T28" fmla="*/ 24 w 113"/>
                    <a:gd name="T29" fmla="*/ 26 h 174"/>
                    <a:gd name="T30" fmla="*/ 14 w 113"/>
                    <a:gd name="T31" fmla="*/ 28 h 174"/>
                    <a:gd name="T32" fmla="*/ 10 w 113"/>
                    <a:gd name="T33" fmla="*/ 28 h 174"/>
                    <a:gd name="T34" fmla="*/ 0 w 113"/>
                    <a:gd name="T35" fmla="*/ 28 h 174"/>
                    <a:gd name="T36" fmla="*/ 0 w 113"/>
                    <a:gd name="T37" fmla="*/ 26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3"/>
                    <a:gd name="T58" fmla="*/ 0 h 174"/>
                    <a:gd name="T59" fmla="*/ 113 w 113"/>
                    <a:gd name="T60" fmla="*/ 174 h 17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2" name="Freeform 141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26 h 174"/>
                    <a:gd name="T2" fmla="*/ 0 w 113"/>
                    <a:gd name="T3" fmla="*/ 23 h 174"/>
                    <a:gd name="T4" fmla="*/ 5 w 113"/>
                    <a:gd name="T5" fmla="*/ 21 h 174"/>
                    <a:gd name="T6" fmla="*/ 10 w 113"/>
                    <a:gd name="T7" fmla="*/ 19 h 174"/>
                    <a:gd name="T8" fmla="*/ 14 w 113"/>
                    <a:gd name="T9" fmla="*/ 16 h 174"/>
                    <a:gd name="T10" fmla="*/ 20 w 113"/>
                    <a:gd name="T11" fmla="*/ 9 h 174"/>
                    <a:gd name="T12" fmla="*/ 20 w 113"/>
                    <a:gd name="T13" fmla="*/ 7 h 174"/>
                    <a:gd name="T14" fmla="*/ 14 w 113"/>
                    <a:gd name="T15" fmla="*/ 2 h 174"/>
                    <a:gd name="T16" fmla="*/ 14 w 113"/>
                    <a:gd name="T17" fmla="*/ 2 h 174"/>
                    <a:gd name="T18" fmla="*/ 10 w 113"/>
                    <a:gd name="T19" fmla="*/ 0 h 174"/>
                    <a:gd name="T20" fmla="*/ 20 w 113"/>
                    <a:gd name="T21" fmla="*/ 0 h 174"/>
                    <a:gd name="T22" fmla="*/ 24 w 113"/>
                    <a:gd name="T23" fmla="*/ 0 h 174"/>
                    <a:gd name="T24" fmla="*/ 29 w 113"/>
                    <a:gd name="T25" fmla="*/ 7 h 174"/>
                    <a:gd name="T26" fmla="*/ 34 w 113"/>
                    <a:gd name="T27" fmla="*/ 14 h 174"/>
                    <a:gd name="T28" fmla="*/ 29 w 113"/>
                    <a:gd name="T29" fmla="*/ 21 h 174"/>
                    <a:gd name="T30" fmla="*/ 24 w 113"/>
                    <a:gd name="T31" fmla="*/ 26 h 174"/>
                    <a:gd name="T32" fmla="*/ 14 w 113"/>
                    <a:gd name="T33" fmla="*/ 28 h 174"/>
                    <a:gd name="T34" fmla="*/ 10 w 113"/>
                    <a:gd name="T35" fmla="*/ 28 h 174"/>
                    <a:gd name="T36" fmla="*/ 0 w 113"/>
                    <a:gd name="T37" fmla="*/ 28 h 174"/>
                    <a:gd name="T38" fmla="*/ 0 w 113"/>
                    <a:gd name="T39" fmla="*/ 26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3"/>
                    <a:gd name="T61" fmla="*/ 0 h 174"/>
                    <a:gd name="T62" fmla="*/ 113 w 113"/>
                    <a:gd name="T63" fmla="*/ 174 h 17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3" name="Freeform 142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19 h 160"/>
                    <a:gd name="T2" fmla="*/ 0 w 113"/>
                    <a:gd name="T3" fmla="*/ 14 h 160"/>
                    <a:gd name="T4" fmla="*/ 5 w 113"/>
                    <a:gd name="T5" fmla="*/ 14 h 160"/>
                    <a:gd name="T6" fmla="*/ 10 w 113"/>
                    <a:gd name="T7" fmla="*/ 14 h 160"/>
                    <a:gd name="T8" fmla="*/ 14 w 113"/>
                    <a:gd name="T9" fmla="*/ 17 h 160"/>
                    <a:gd name="T10" fmla="*/ 14 w 113"/>
                    <a:gd name="T11" fmla="*/ 19 h 160"/>
                    <a:gd name="T12" fmla="*/ 19 w 113"/>
                    <a:gd name="T13" fmla="*/ 19 h 160"/>
                    <a:gd name="T14" fmla="*/ 24 w 113"/>
                    <a:gd name="T15" fmla="*/ 17 h 160"/>
                    <a:gd name="T16" fmla="*/ 19 w 113"/>
                    <a:gd name="T17" fmla="*/ 12 h 160"/>
                    <a:gd name="T18" fmla="*/ 10 w 113"/>
                    <a:gd name="T19" fmla="*/ 10 h 160"/>
                    <a:gd name="T20" fmla="*/ 5 w 113"/>
                    <a:gd name="T21" fmla="*/ 5 h 160"/>
                    <a:gd name="T22" fmla="*/ 0 w 113"/>
                    <a:gd name="T23" fmla="*/ 0 h 160"/>
                    <a:gd name="T24" fmla="*/ 10 w 113"/>
                    <a:gd name="T25" fmla="*/ 0 h 160"/>
                    <a:gd name="T26" fmla="*/ 14 w 113"/>
                    <a:gd name="T27" fmla="*/ 2 h 160"/>
                    <a:gd name="T28" fmla="*/ 28 w 113"/>
                    <a:gd name="T29" fmla="*/ 10 h 160"/>
                    <a:gd name="T30" fmla="*/ 33 w 113"/>
                    <a:gd name="T31" fmla="*/ 17 h 160"/>
                    <a:gd name="T32" fmla="*/ 33 w 113"/>
                    <a:gd name="T33" fmla="*/ 21 h 160"/>
                    <a:gd name="T34" fmla="*/ 28 w 113"/>
                    <a:gd name="T35" fmla="*/ 24 h 160"/>
                    <a:gd name="T36" fmla="*/ 19 w 113"/>
                    <a:gd name="T37" fmla="*/ 26 h 160"/>
                    <a:gd name="T38" fmla="*/ 14 w 113"/>
                    <a:gd name="T39" fmla="*/ 26 h 160"/>
                    <a:gd name="T40" fmla="*/ 5 w 113"/>
                    <a:gd name="T41" fmla="*/ 24 h 160"/>
                    <a:gd name="T42" fmla="*/ 0 w 113"/>
                    <a:gd name="T43" fmla="*/ 19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60"/>
                    <a:gd name="T68" fmla="*/ 113 w 113"/>
                    <a:gd name="T69" fmla="*/ 160 h 1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4" name="Freeform 143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19 h 160"/>
                    <a:gd name="T2" fmla="*/ 0 w 113"/>
                    <a:gd name="T3" fmla="*/ 14 h 160"/>
                    <a:gd name="T4" fmla="*/ 5 w 113"/>
                    <a:gd name="T5" fmla="*/ 14 h 160"/>
                    <a:gd name="T6" fmla="*/ 10 w 113"/>
                    <a:gd name="T7" fmla="*/ 14 h 160"/>
                    <a:gd name="T8" fmla="*/ 14 w 113"/>
                    <a:gd name="T9" fmla="*/ 17 h 160"/>
                    <a:gd name="T10" fmla="*/ 14 w 113"/>
                    <a:gd name="T11" fmla="*/ 19 h 160"/>
                    <a:gd name="T12" fmla="*/ 19 w 113"/>
                    <a:gd name="T13" fmla="*/ 19 h 160"/>
                    <a:gd name="T14" fmla="*/ 24 w 113"/>
                    <a:gd name="T15" fmla="*/ 17 h 160"/>
                    <a:gd name="T16" fmla="*/ 19 w 113"/>
                    <a:gd name="T17" fmla="*/ 12 h 160"/>
                    <a:gd name="T18" fmla="*/ 10 w 113"/>
                    <a:gd name="T19" fmla="*/ 10 h 160"/>
                    <a:gd name="T20" fmla="*/ 5 w 113"/>
                    <a:gd name="T21" fmla="*/ 5 h 160"/>
                    <a:gd name="T22" fmla="*/ 0 w 113"/>
                    <a:gd name="T23" fmla="*/ 0 h 160"/>
                    <a:gd name="T24" fmla="*/ 10 w 113"/>
                    <a:gd name="T25" fmla="*/ 0 h 160"/>
                    <a:gd name="T26" fmla="*/ 14 w 113"/>
                    <a:gd name="T27" fmla="*/ 2 h 160"/>
                    <a:gd name="T28" fmla="*/ 28 w 113"/>
                    <a:gd name="T29" fmla="*/ 10 h 160"/>
                    <a:gd name="T30" fmla="*/ 33 w 113"/>
                    <a:gd name="T31" fmla="*/ 17 h 160"/>
                    <a:gd name="T32" fmla="*/ 33 w 113"/>
                    <a:gd name="T33" fmla="*/ 21 h 160"/>
                    <a:gd name="T34" fmla="*/ 28 w 113"/>
                    <a:gd name="T35" fmla="*/ 24 h 160"/>
                    <a:gd name="T36" fmla="*/ 19 w 113"/>
                    <a:gd name="T37" fmla="*/ 26 h 160"/>
                    <a:gd name="T38" fmla="*/ 14 w 113"/>
                    <a:gd name="T39" fmla="*/ 26 h 160"/>
                    <a:gd name="T40" fmla="*/ 5 w 113"/>
                    <a:gd name="T41" fmla="*/ 24 h 160"/>
                    <a:gd name="T42" fmla="*/ 0 w 113"/>
                    <a:gd name="T43" fmla="*/ 19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60"/>
                    <a:gd name="T68" fmla="*/ 113 w 113"/>
                    <a:gd name="T69" fmla="*/ 160 h 1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5" name="Freeform 144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2 h 43"/>
                    <a:gd name="T2" fmla="*/ 0 w 65"/>
                    <a:gd name="T3" fmla="*/ 0 h 43"/>
                    <a:gd name="T4" fmla="*/ 5 w 65"/>
                    <a:gd name="T5" fmla="*/ 0 h 43"/>
                    <a:gd name="T6" fmla="*/ 14 w 65"/>
                    <a:gd name="T7" fmla="*/ 2 h 43"/>
                    <a:gd name="T8" fmla="*/ 18 w 65"/>
                    <a:gd name="T9" fmla="*/ 5 h 43"/>
                    <a:gd name="T10" fmla="*/ 18 w 65"/>
                    <a:gd name="T11" fmla="*/ 7 h 43"/>
                    <a:gd name="T12" fmla="*/ 9 w 65"/>
                    <a:gd name="T13" fmla="*/ 5 h 43"/>
                    <a:gd name="T14" fmla="*/ 0 w 65"/>
                    <a:gd name="T15" fmla="*/ 2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43"/>
                    <a:gd name="T26" fmla="*/ 65 w 65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6" name="Freeform 145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58 w 320"/>
                    <a:gd name="T1" fmla="*/ 14 h 115"/>
                    <a:gd name="T2" fmla="*/ 62 w 320"/>
                    <a:gd name="T3" fmla="*/ 19 h 115"/>
                    <a:gd name="T4" fmla="*/ 33 w 320"/>
                    <a:gd name="T5" fmla="*/ 12 h 115"/>
                    <a:gd name="T6" fmla="*/ 14 w 320"/>
                    <a:gd name="T7" fmla="*/ 12 h 115"/>
                    <a:gd name="T8" fmla="*/ 0 w 320"/>
                    <a:gd name="T9" fmla="*/ 12 h 115"/>
                    <a:gd name="T10" fmla="*/ 0 w 320"/>
                    <a:gd name="T11" fmla="*/ 10 h 115"/>
                    <a:gd name="T12" fmla="*/ 0 w 320"/>
                    <a:gd name="T13" fmla="*/ 7 h 115"/>
                    <a:gd name="T14" fmla="*/ 5 w 320"/>
                    <a:gd name="T15" fmla="*/ 2 h 115"/>
                    <a:gd name="T16" fmla="*/ 14 w 320"/>
                    <a:gd name="T17" fmla="*/ 0 h 115"/>
                    <a:gd name="T18" fmla="*/ 33 w 320"/>
                    <a:gd name="T19" fmla="*/ 0 h 115"/>
                    <a:gd name="T20" fmla="*/ 53 w 320"/>
                    <a:gd name="T21" fmla="*/ 0 h 115"/>
                    <a:gd name="T22" fmla="*/ 72 w 320"/>
                    <a:gd name="T23" fmla="*/ 0 h 115"/>
                    <a:gd name="T24" fmla="*/ 77 w 320"/>
                    <a:gd name="T25" fmla="*/ 0 h 115"/>
                    <a:gd name="T26" fmla="*/ 81 w 320"/>
                    <a:gd name="T27" fmla="*/ 0 h 115"/>
                    <a:gd name="T28" fmla="*/ 81 w 320"/>
                    <a:gd name="T29" fmla="*/ 2 h 115"/>
                    <a:gd name="T30" fmla="*/ 62 w 320"/>
                    <a:gd name="T31" fmla="*/ 2 h 115"/>
                    <a:gd name="T32" fmla="*/ 58 w 320"/>
                    <a:gd name="T33" fmla="*/ 2 h 115"/>
                    <a:gd name="T34" fmla="*/ 48 w 320"/>
                    <a:gd name="T35" fmla="*/ 5 h 115"/>
                    <a:gd name="T36" fmla="*/ 48 w 320"/>
                    <a:gd name="T37" fmla="*/ 10 h 115"/>
                    <a:gd name="T38" fmla="*/ 53 w 320"/>
                    <a:gd name="T39" fmla="*/ 12 h 115"/>
                    <a:gd name="T40" fmla="*/ 72 w 320"/>
                    <a:gd name="T41" fmla="*/ 14 h 115"/>
                    <a:gd name="T42" fmla="*/ 96 w 320"/>
                    <a:gd name="T43" fmla="*/ 19 h 115"/>
                    <a:gd name="T44" fmla="*/ 91 w 320"/>
                    <a:gd name="T45" fmla="*/ 19 h 115"/>
                    <a:gd name="T46" fmla="*/ 77 w 320"/>
                    <a:gd name="T47" fmla="*/ 17 h 115"/>
                    <a:gd name="T48" fmla="*/ 67 w 320"/>
                    <a:gd name="T49" fmla="*/ 14 h 115"/>
                    <a:gd name="T50" fmla="*/ 58 w 320"/>
                    <a:gd name="T51" fmla="*/ 14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20"/>
                    <a:gd name="T79" fmla="*/ 0 h 115"/>
                    <a:gd name="T80" fmla="*/ 320 w 320"/>
                    <a:gd name="T81" fmla="*/ 115 h 1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7" name="Freeform 146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2 h 43"/>
                    <a:gd name="T2" fmla="*/ 0 w 48"/>
                    <a:gd name="T3" fmla="*/ 0 h 43"/>
                    <a:gd name="T4" fmla="*/ 4 w 48"/>
                    <a:gd name="T5" fmla="*/ 0 h 43"/>
                    <a:gd name="T6" fmla="*/ 9 w 48"/>
                    <a:gd name="T7" fmla="*/ 0 h 43"/>
                    <a:gd name="T8" fmla="*/ 14 w 48"/>
                    <a:gd name="T9" fmla="*/ 2 h 43"/>
                    <a:gd name="T10" fmla="*/ 14 w 48"/>
                    <a:gd name="T11" fmla="*/ 5 h 43"/>
                    <a:gd name="T12" fmla="*/ 9 w 48"/>
                    <a:gd name="T13" fmla="*/ 7 h 43"/>
                    <a:gd name="T14" fmla="*/ 0 w 48"/>
                    <a:gd name="T15" fmla="*/ 7 h 43"/>
                    <a:gd name="T16" fmla="*/ 0 w 48"/>
                    <a:gd name="T17" fmla="*/ 2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43"/>
                    <a:gd name="T29" fmla="*/ 48 w 48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8" name="Freeform 147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4 h 58"/>
                    <a:gd name="T2" fmla="*/ 5 w 65"/>
                    <a:gd name="T3" fmla="*/ 2 h 58"/>
                    <a:gd name="T4" fmla="*/ 15 w 65"/>
                    <a:gd name="T5" fmla="*/ 0 h 58"/>
                    <a:gd name="T6" fmla="*/ 15 w 65"/>
                    <a:gd name="T7" fmla="*/ 2 h 58"/>
                    <a:gd name="T8" fmla="*/ 20 w 65"/>
                    <a:gd name="T9" fmla="*/ 2 h 58"/>
                    <a:gd name="T10" fmla="*/ 15 w 65"/>
                    <a:gd name="T11" fmla="*/ 9 h 58"/>
                    <a:gd name="T12" fmla="*/ 5 w 65"/>
                    <a:gd name="T13" fmla="*/ 7 h 58"/>
                    <a:gd name="T14" fmla="*/ 0 w 65"/>
                    <a:gd name="T15" fmla="*/ 4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58"/>
                    <a:gd name="T26" fmla="*/ 65 w 65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9" name="Freeform 148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4 h 58"/>
                    <a:gd name="T2" fmla="*/ 10 w 80"/>
                    <a:gd name="T3" fmla="*/ 0 h 58"/>
                    <a:gd name="T4" fmla="*/ 14 w 80"/>
                    <a:gd name="T5" fmla="*/ 0 h 58"/>
                    <a:gd name="T6" fmla="*/ 19 w 80"/>
                    <a:gd name="T7" fmla="*/ 0 h 58"/>
                    <a:gd name="T8" fmla="*/ 24 w 80"/>
                    <a:gd name="T9" fmla="*/ 2 h 58"/>
                    <a:gd name="T10" fmla="*/ 24 w 80"/>
                    <a:gd name="T11" fmla="*/ 7 h 58"/>
                    <a:gd name="T12" fmla="*/ 19 w 80"/>
                    <a:gd name="T13" fmla="*/ 7 h 58"/>
                    <a:gd name="T14" fmla="*/ 14 w 80"/>
                    <a:gd name="T15" fmla="*/ 9 h 58"/>
                    <a:gd name="T16" fmla="*/ 10 w 80"/>
                    <a:gd name="T17" fmla="*/ 7 h 58"/>
                    <a:gd name="T18" fmla="*/ 0 w 80"/>
                    <a:gd name="T19" fmla="*/ 4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0"/>
                    <a:gd name="T31" fmla="*/ 0 h 58"/>
                    <a:gd name="T32" fmla="*/ 80 w 80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0" name="Freeform 149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3 h 15"/>
                    <a:gd name="T2" fmla="*/ 0 w 32"/>
                    <a:gd name="T3" fmla="*/ 0 h 15"/>
                    <a:gd name="T4" fmla="*/ 9 w 32"/>
                    <a:gd name="T5" fmla="*/ 0 h 15"/>
                    <a:gd name="T6" fmla="*/ 9 w 32"/>
                    <a:gd name="T7" fmla="*/ 3 h 15"/>
                    <a:gd name="T8" fmla="*/ 4 w 32"/>
                    <a:gd name="T9" fmla="*/ 3 h 15"/>
                    <a:gd name="T10" fmla="*/ 0 w 32"/>
                    <a:gd name="T11" fmla="*/ 3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5"/>
                    <a:gd name="T20" fmla="*/ 32 w 32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1" name="Freeform 150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2 h 15"/>
                    <a:gd name="T2" fmla="*/ 9 w 63"/>
                    <a:gd name="T3" fmla="*/ 0 h 15"/>
                    <a:gd name="T4" fmla="*/ 14 w 63"/>
                    <a:gd name="T5" fmla="*/ 0 h 15"/>
                    <a:gd name="T6" fmla="*/ 19 w 63"/>
                    <a:gd name="T7" fmla="*/ 2 h 15"/>
                    <a:gd name="T8" fmla="*/ 9 w 63"/>
                    <a:gd name="T9" fmla="*/ 2 h 15"/>
                    <a:gd name="T10" fmla="*/ 0 w 63"/>
                    <a:gd name="T11" fmla="*/ 2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15"/>
                    <a:gd name="T20" fmla="*/ 63 w 63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2" name="Freeform 151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2 h 29"/>
                    <a:gd name="T2" fmla="*/ 9 w 65"/>
                    <a:gd name="T3" fmla="*/ 0 h 29"/>
                    <a:gd name="T4" fmla="*/ 14 w 65"/>
                    <a:gd name="T5" fmla="*/ 0 h 29"/>
                    <a:gd name="T6" fmla="*/ 18 w 65"/>
                    <a:gd name="T7" fmla="*/ 0 h 29"/>
                    <a:gd name="T8" fmla="*/ 14 w 65"/>
                    <a:gd name="T9" fmla="*/ 5 h 29"/>
                    <a:gd name="T10" fmla="*/ 5 w 65"/>
                    <a:gd name="T11" fmla="*/ 5 h 29"/>
                    <a:gd name="T12" fmla="*/ 0 w 65"/>
                    <a:gd name="T13" fmla="*/ 2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5"/>
                    <a:gd name="T22" fmla="*/ 0 h 29"/>
                    <a:gd name="T23" fmla="*/ 65 w 65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3" name="Freeform 152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9 h 100"/>
                    <a:gd name="T2" fmla="*/ 0 w 223"/>
                    <a:gd name="T3" fmla="*/ 7 h 100"/>
                    <a:gd name="T4" fmla="*/ 9 w 223"/>
                    <a:gd name="T5" fmla="*/ 7 h 100"/>
                    <a:gd name="T6" fmla="*/ 14 w 223"/>
                    <a:gd name="T7" fmla="*/ 7 h 100"/>
                    <a:gd name="T8" fmla="*/ 29 w 223"/>
                    <a:gd name="T9" fmla="*/ 12 h 100"/>
                    <a:gd name="T10" fmla="*/ 43 w 223"/>
                    <a:gd name="T11" fmla="*/ 12 h 100"/>
                    <a:gd name="T12" fmla="*/ 48 w 223"/>
                    <a:gd name="T13" fmla="*/ 12 h 100"/>
                    <a:gd name="T14" fmla="*/ 53 w 223"/>
                    <a:gd name="T15" fmla="*/ 9 h 100"/>
                    <a:gd name="T16" fmla="*/ 48 w 223"/>
                    <a:gd name="T17" fmla="*/ 7 h 100"/>
                    <a:gd name="T18" fmla="*/ 43 w 223"/>
                    <a:gd name="T19" fmla="*/ 4 h 100"/>
                    <a:gd name="T20" fmla="*/ 38 w 223"/>
                    <a:gd name="T21" fmla="*/ 4 h 100"/>
                    <a:gd name="T22" fmla="*/ 34 w 223"/>
                    <a:gd name="T23" fmla="*/ 4 h 100"/>
                    <a:gd name="T24" fmla="*/ 34 w 223"/>
                    <a:gd name="T25" fmla="*/ 2 h 100"/>
                    <a:gd name="T26" fmla="*/ 34 w 223"/>
                    <a:gd name="T27" fmla="*/ 0 h 100"/>
                    <a:gd name="T28" fmla="*/ 43 w 223"/>
                    <a:gd name="T29" fmla="*/ 0 h 100"/>
                    <a:gd name="T30" fmla="*/ 53 w 223"/>
                    <a:gd name="T31" fmla="*/ 0 h 100"/>
                    <a:gd name="T32" fmla="*/ 62 w 223"/>
                    <a:gd name="T33" fmla="*/ 4 h 100"/>
                    <a:gd name="T34" fmla="*/ 67 w 223"/>
                    <a:gd name="T35" fmla="*/ 9 h 100"/>
                    <a:gd name="T36" fmla="*/ 62 w 223"/>
                    <a:gd name="T37" fmla="*/ 14 h 100"/>
                    <a:gd name="T38" fmla="*/ 58 w 223"/>
                    <a:gd name="T39" fmla="*/ 16 h 100"/>
                    <a:gd name="T40" fmla="*/ 43 w 223"/>
                    <a:gd name="T41" fmla="*/ 16 h 100"/>
                    <a:gd name="T42" fmla="*/ 24 w 223"/>
                    <a:gd name="T43" fmla="*/ 14 h 100"/>
                    <a:gd name="T44" fmla="*/ 0 w 223"/>
                    <a:gd name="T45" fmla="*/ 9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3"/>
                    <a:gd name="T70" fmla="*/ 0 h 100"/>
                    <a:gd name="T71" fmla="*/ 223 w 223"/>
                    <a:gd name="T72" fmla="*/ 100 h 1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4" name="Freeform 153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9 h 100"/>
                    <a:gd name="T2" fmla="*/ 0 w 223"/>
                    <a:gd name="T3" fmla="*/ 7 h 100"/>
                    <a:gd name="T4" fmla="*/ 0 w 223"/>
                    <a:gd name="T5" fmla="*/ 7 h 100"/>
                    <a:gd name="T6" fmla="*/ 9 w 223"/>
                    <a:gd name="T7" fmla="*/ 7 h 100"/>
                    <a:gd name="T8" fmla="*/ 14 w 223"/>
                    <a:gd name="T9" fmla="*/ 7 h 100"/>
                    <a:gd name="T10" fmla="*/ 29 w 223"/>
                    <a:gd name="T11" fmla="*/ 12 h 100"/>
                    <a:gd name="T12" fmla="*/ 43 w 223"/>
                    <a:gd name="T13" fmla="*/ 12 h 100"/>
                    <a:gd name="T14" fmla="*/ 48 w 223"/>
                    <a:gd name="T15" fmla="*/ 12 h 100"/>
                    <a:gd name="T16" fmla="*/ 53 w 223"/>
                    <a:gd name="T17" fmla="*/ 9 h 100"/>
                    <a:gd name="T18" fmla="*/ 48 w 223"/>
                    <a:gd name="T19" fmla="*/ 7 h 100"/>
                    <a:gd name="T20" fmla="*/ 43 w 223"/>
                    <a:gd name="T21" fmla="*/ 4 h 100"/>
                    <a:gd name="T22" fmla="*/ 38 w 223"/>
                    <a:gd name="T23" fmla="*/ 4 h 100"/>
                    <a:gd name="T24" fmla="*/ 34 w 223"/>
                    <a:gd name="T25" fmla="*/ 4 h 100"/>
                    <a:gd name="T26" fmla="*/ 34 w 223"/>
                    <a:gd name="T27" fmla="*/ 2 h 100"/>
                    <a:gd name="T28" fmla="*/ 34 w 223"/>
                    <a:gd name="T29" fmla="*/ 0 h 100"/>
                    <a:gd name="T30" fmla="*/ 43 w 223"/>
                    <a:gd name="T31" fmla="*/ 0 h 100"/>
                    <a:gd name="T32" fmla="*/ 53 w 223"/>
                    <a:gd name="T33" fmla="*/ 0 h 100"/>
                    <a:gd name="T34" fmla="*/ 62 w 223"/>
                    <a:gd name="T35" fmla="*/ 4 h 100"/>
                    <a:gd name="T36" fmla="*/ 67 w 223"/>
                    <a:gd name="T37" fmla="*/ 9 h 100"/>
                    <a:gd name="T38" fmla="*/ 62 w 223"/>
                    <a:gd name="T39" fmla="*/ 14 h 100"/>
                    <a:gd name="T40" fmla="*/ 58 w 223"/>
                    <a:gd name="T41" fmla="*/ 16 h 100"/>
                    <a:gd name="T42" fmla="*/ 43 w 223"/>
                    <a:gd name="T43" fmla="*/ 16 h 100"/>
                    <a:gd name="T44" fmla="*/ 24 w 223"/>
                    <a:gd name="T45" fmla="*/ 14 h 100"/>
                    <a:gd name="T46" fmla="*/ 0 w 223"/>
                    <a:gd name="T47" fmla="*/ 9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3"/>
                    <a:gd name="T73" fmla="*/ 0 h 100"/>
                    <a:gd name="T74" fmla="*/ 223 w 223"/>
                    <a:gd name="T75" fmla="*/ 100 h 10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5" name="Freeform 154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5 w 176"/>
                    <a:gd name="T1" fmla="*/ 16 h 146"/>
                    <a:gd name="T2" fmla="*/ 0 w 176"/>
                    <a:gd name="T3" fmla="*/ 11 h 146"/>
                    <a:gd name="T4" fmla="*/ 5 w 176"/>
                    <a:gd name="T5" fmla="*/ 5 h 146"/>
                    <a:gd name="T6" fmla="*/ 14 w 176"/>
                    <a:gd name="T7" fmla="*/ 3 h 146"/>
                    <a:gd name="T8" fmla="*/ 28 w 176"/>
                    <a:gd name="T9" fmla="*/ 0 h 146"/>
                    <a:gd name="T10" fmla="*/ 38 w 176"/>
                    <a:gd name="T11" fmla="*/ 0 h 146"/>
                    <a:gd name="T12" fmla="*/ 48 w 176"/>
                    <a:gd name="T13" fmla="*/ 3 h 146"/>
                    <a:gd name="T14" fmla="*/ 52 w 176"/>
                    <a:gd name="T15" fmla="*/ 9 h 146"/>
                    <a:gd name="T16" fmla="*/ 48 w 176"/>
                    <a:gd name="T17" fmla="*/ 11 h 146"/>
                    <a:gd name="T18" fmla="*/ 43 w 176"/>
                    <a:gd name="T19" fmla="*/ 14 h 146"/>
                    <a:gd name="T20" fmla="*/ 38 w 176"/>
                    <a:gd name="T21" fmla="*/ 14 h 146"/>
                    <a:gd name="T22" fmla="*/ 38 w 176"/>
                    <a:gd name="T23" fmla="*/ 9 h 146"/>
                    <a:gd name="T24" fmla="*/ 38 w 176"/>
                    <a:gd name="T25" fmla="*/ 7 h 146"/>
                    <a:gd name="T26" fmla="*/ 33 w 176"/>
                    <a:gd name="T27" fmla="*/ 5 h 146"/>
                    <a:gd name="T28" fmla="*/ 28 w 176"/>
                    <a:gd name="T29" fmla="*/ 5 h 146"/>
                    <a:gd name="T30" fmla="*/ 24 w 176"/>
                    <a:gd name="T31" fmla="*/ 7 h 146"/>
                    <a:gd name="T32" fmla="*/ 19 w 176"/>
                    <a:gd name="T33" fmla="*/ 9 h 146"/>
                    <a:gd name="T34" fmla="*/ 14 w 176"/>
                    <a:gd name="T35" fmla="*/ 14 h 146"/>
                    <a:gd name="T36" fmla="*/ 19 w 176"/>
                    <a:gd name="T37" fmla="*/ 16 h 146"/>
                    <a:gd name="T38" fmla="*/ 28 w 176"/>
                    <a:gd name="T39" fmla="*/ 16 h 146"/>
                    <a:gd name="T40" fmla="*/ 33 w 176"/>
                    <a:gd name="T41" fmla="*/ 16 h 146"/>
                    <a:gd name="T42" fmla="*/ 33 w 176"/>
                    <a:gd name="T43" fmla="*/ 21 h 146"/>
                    <a:gd name="T44" fmla="*/ 28 w 176"/>
                    <a:gd name="T45" fmla="*/ 21 h 146"/>
                    <a:gd name="T46" fmla="*/ 24 w 176"/>
                    <a:gd name="T47" fmla="*/ 23 h 146"/>
                    <a:gd name="T48" fmla="*/ 14 w 176"/>
                    <a:gd name="T49" fmla="*/ 23 h 146"/>
                    <a:gd name="T50" fmla="*/ 9 w 176"/>
                    <a:gd name="T51" fmla="*/ 21 h 146"/>
                    <a:gd name="T52" fmla="*/ 5 w 176"/>
                    <a:gd name="T53" fmla="*/ 16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6"/>
                    <a:gd name="T82" fmla="*/ 0 h 146"/>
                    <a:gd name="T83" fmla="*/ 176 w 176"/>
                    <a:gd name="T84" fmla="*/ 146 h 14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6" name="Freeform 155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5 w 176"/>
                    <a:gd name="T1" fmla="*/ 16 h 146"/>
                    <a:gd name="T2" fmla="*/ 0 w 176"/>
                    <a:gd name="T3" fmla="*/ 11 h 146"/>
                    <a:gd name="T4" fmla="*/ 5 w 176"/>
                    <a:gd name="T5" fmla="*/ 5 h 146"/>
                    <a:gd name="T6" fmla="*/ 14 w 176"/>
                    <a:gd name="T7" fmla="*/ 3 h 146"/>
                    <a:gd name="T8" fmla="*/ 28 w 176"/>
                    <a:gd name="T9" fmla="*/ 0 h 146"/>
                    <a:gd name="T10" fmla="*/ 38 w 176"/>
                    <a:gd name="T11" fmla="*/ 0 h 146"/>
                    <a:gd name="T12" fmla="*/ 48 w 176"/>
                    <a:gd name="T13" fmla="*/ 3 h 146"/>
                    <a:gd name="T14" fmla="*/ 52 w 176"/>
                    <a:gd name="T15" fmla="*/ 9 h 146"/>
                    <a:gd name="T16" fmla="*/ 48 w 176"/>
                    <a:gd name="T17" fmla="*/ 11 h 146"/>
                    <a:gd name="T18" fmla="*/ 43 w 176"/>
                    <a:gd name="T19" fmla="*/ 14 h 146"/>
                    <a:gd name="T20" fmla="*/ 38 w 176"/>
                    <a:gd name="T21" fmla="*/ 14 h 146"/>
                    <a:gd name="T22" fmla="*/ 38 w 176"/>
                    <a:gd name="T23" fmla="*/ 9 h 146"/>
                    <a:gd name="T24" fmla="*/ 38 w 176"/>
                    <a:gd name="T25" fmla="*/ 7 h 146"/>
                    <a:gd name="T26" fmla="*/ 33 w 176"/>
                    <a:gd name="T27" fmla="*/ 5 h 146"/>
                    <a:gd name="T28" fmla="*/ 28 w 176"/>
                    <a:gd name="T29" fmla="*/ 5 h 146"/>
                    <a:gd name="T30" fmla="*/ 24 w 176"/>
                    <a:gd name="T31" fmla="*/ 7 h 146"/>
                    <a:gd name="T32" fmla="*/ 19 w 176"/>
                    <a:gd name="T33" fmla="*/ 9 h 146"/>
                    <a:gd name="T34" fmla="*/ 14 w 176"/>
                    <a:gd name="T35" fmla="*/ 14 h 146"/>
                    <a:gd name="T36" fmla="*/ 19 w 176"/>
                    <a:gd name="T37" fmla="*/ 16 h 146"/>
                    <a:gd name="T38" fmla="*/ 19 w 176"/>
                    <a:gd name="T39" fmla="*/ 16 h 146"/>
                    <a:gd name="T40" fmla="*/ 28 w 176"/>
                    <a:gd name="T41" fmla="*/ 16 h 146"/>
                    <a:gd name="T42" fmla="*/ 28 w 176"/>
                    <a:gd name="T43" fmla="*/ 16 h 146"/>
                    <a:gd name="T44" fmla="*/ 33 w 176"/>
                    <a:gd name="T45" fmla="*/ 16 h 146"/>
                    <a:gd name="T46" fmla="*/ 33 w 176"/>
                    <a:gd name="T47" fmla="*/ 21 h 146"/>
                    <a:gd name="T48" fmla="*/ 28 w 176"/>
                    <a:gd name="T49" fmla="*/ 21 h 146"/>
                    <a:gd name="T50" fmla="*/ 24 w 176"/>
                    <a:gd name="T51" fmla="*/ 23 h 146"/>
                    <a:gd name="T52" fmla="*/ 14 w 176"/>
                    <a:gd name="T53" fmla="*/ 23 h 146"/>
                    <a:gd name="T54" fmla="*/ 9 w 176"/>
                    <a:gd name="T55" fmla="*/ 21 h 146"/>
                    <a:gd name="T56" fmla="*/ 5 w 176"/>
                    <a:gd name="T57" fmla="*/ 16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76"/>
                    <a:gd name="T88" fmla="*/ 0 h 146"/>
                    <a:gd name="T89" fmla="*/ 176 w 176"/>
                    <a:gd name="T90" fmla="*/ 146 h 14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7" name="Freeform 156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435 h 2695"/>
                    <a:gd name="T2" fmla="*/ 5 w 48"/>
                    <a:gd name="T3" fmla="*/ 24 h 2695"/>
                    <a:gd name="T4" fmla="*/ 5 w 48"/>
                    <a:gd name="T5" fmla="*/ 12 h 2695"/>
                    <a:gd name="T6" fmla="*/ 5 w 48"/>
                    <a:gd name="T7" fmla="*/ 5 h 2695"/>
                    <a:gd name="T8" fmla="*/ 10 w 48"/>
                    <a:gd name="T9" fmla="*/ 0 h 2695"/>
                    <a:gd name="T10" fmla="*/ 14 w 48"/>
                    <a:gd name="T11" fmla="*/ 26 h 2695"/>
                    <a:gd name="T12" fmla="*/ 10 w 48"/>
                    <a:gd name="T13" fmla="*/ 437 h 2695"/>
                    <a:gd name="T14" fmla="*/ 5 w 48"/>
                    <a:gd name="T15" fmla="*/ 437 h 2695"/>
                    <a:gd name="T16" fmla="*/ 0 w 48"/>
                    <a:gd name="T17" fmla="*/ 437 h 2695"/>
                    <a:gd name="T18" fmla="*/ 0 w 48"/>
                    <a:gd name="T19" fmla="*/ 435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"/>
                    <a:gd name="T31" fmla="*/ 0 h 2695"/>
                    <a:gd name="T32" fmla="*/ 48 w 48"/>
                    <a:gd name="T33" fmla="*/ 2695 h 26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8" name="Freeform 157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15 w 48"/>
                    <a:gd name="T3" fmla="*/ 2 h 2767"/>
                    <a:gd name="T4" fmla="*/ 15 w 48"/>
                    <a:gd name="T5" fmla="*/ 5 h 2767"/>
                    <a:gd name="T6" fmla="*/ 15 w 48"/>
                    <a:gd name="T7" fmla="*/ 7 h 2767"/>
                    <a:gd name="T8" fmla="*/ 15 w 48"/>
                    <a:gd name="T9" fmla="*/ 14 h 2767"/>
                    <a:gd name="T10" fmla="*/ 15 w 48"/>
                    <a:gd name="T11" fmla="*/ 21 h 2767"/>
                    <a:gd name="T12" fmla="*/ 15 w 48"/>
                    <a:gd name="T13" fmla="*/ 31 h 2767"/>
                    <a:gd name="T14" fmla="*/ 15 w 48"/>
                    <a:gd name="T15" fmla="*/ 42 h 2767"/>
                    <a:gd name="T16" fmla="*/ 15 w 48"/>
                    <a:gd name="T17" fmla="*/ 56 h 2767"/>
                    <a:gd name="T18" fmla="*/ 15 w 48"/>
                    <a:gd name="T19" fmla="*/ 70 h 2767"/>
                    <a:gd name="T20" fmla="*/ 15 w 48"/>
                    <a:gd name="T21" fmla="*/ 87 h 2767"/>
                    <a:gd name="T22" fmla="*/ 15 w 48"/>
                    <a:gd name="T23" fmla="*/ 105 h 2767"/>
                    <a:gd name="T24" fmla="*/ 15 w 48"/>
                    <a:gd name="T25" fmla="*/ 143 h 2767"/>
                    <a:gd name="T26" fmla="*/ 15 w 48"/>
                    <a:gd name="T27" fmla="*/ 183 h 2767"/>
                    <a:gd name="T28" fmla="*/ 15 w 48"/>
                    <a:gd name="T29" fmla="*/ 223 h 2767"/>
                    <a:gd name="T30" fmla="*/ 15 w 48"/>
                    <a:gd name="T31" fmla="*/ 263 h 2767"/>
                    <a:gd name="T32" fmla="*/ 15 w 48"/>
                    <a:gd name="T33" fmla="*/ 302 h 2767"/>
                    <a:gd name="T34" fmla="*/ 15 w 48"/>
                    <a:gd name="T35" fmla="*/ 340 h 2767"/>
                    <a:gd name="T36" fmla="*/ 10 w 48"/>
                    <a:gd name="T37" fmla="*/ 357 h 2767"/>
                    <a:gd name="T38" fmla="*/ 10 w 48"/>
                    <a:gd name="T39" fmla="*/ 373 h 2767"/>
                    <a:gd name="T40" fmla="*/ 10 w 48"/>
                    <a:gd name="T41" fmla="*/ 389 h 2767"/>
                    <a:gd name="T42" fmla="*/ 10 w 48"/>
                    <a:gd name="T43" fmla="*/ 403 h 2767"/>
                    <a:gd name="T44" fmla="*/ 10 w 48"/>
                    <a:gd name="T45" fmla="*/ 413 h 2767"/>
                    <a:gd name="T46" fmla="*/ 10 w 48"/>
                    <a:gd name="T47" fmla="*/ 424 h 2767"/>
                    <a:gd name="T48" fmla="*/ 10 w 48"/>
                    <a:gd name="T49" fmla="*/ 431 h 2767"/>
                    <a:gd name="T50" fmla="*/ 10 w 48"/>
                    <a:gd name="T51" fmla="*/ 438 h 2767"/>
                    <a:gd name="T52" fmla="*/ 10 w 48"/>
                    <a:gd name="T53" fmla="*/ 441 h 2767"/>
                    <a:gd name="T54" fmla="*/ 10 w 48"/>
                    <a:gd name="T55" fmla="*/ 443 h 2767"/>
                    <a:gd name="T56" fmla="*/ 0 w 48"/>
                    <a:gd name="T57" fmla="*/ 448 h 2767"/>
                    <a:gd name="T58" fmla="*/ 0 w 48"/>
                    <a:gd name="T59" fmla="*/ 446 h 2767"/>
                    <a:gd name="T60" fmla="*/ 0 w 48"/>
                    <a:gd name="T61" fmla="*/ 441 h 2767"/>
                    <a:gd name="T62" fmla="*/ 0 w 48"/>
                    <a:gd name="T63" fmla="*/ 436 h 2767"/>
                    <a:gd name="T64" fmla="*/ 0 w 48"/>
                    <a:gd name="T65" fmla="*/ 427 h 2767"/>
                    <a:gd name="T66" fmla="*/ 0 w 48"/>
                    <a:gd name="T67" fmla="*/ 417 h 2767"/>
                    <a:gd name="T68" fmla="*/ 0 w 48"/>
                    <a:gd name="T69" fmla="*/ 406 h 2767"/>
                    <a:gd name="T70" fmla="*/ 0 w 48"/>
                    <a:gd name="T71" fmla="*/ 392 h 2767"/>
                    <a:gd name="T72" fmla="*/ 0 w 48"/>
                    <a:gd name="T73" fmla="*/ 378 h 2767"/>
                    <a:gd name="T74" fmla="*/ 0 w 48"/>
                    <a:gd name="T75" fmla="*/ 361 h 2767"/>
                    <a:gd name="T76" fmla="*/ 0 w 48"/>
                    <a:gd name="T77" fmla="*/ 343 h 2767"/>
                    <a:gd name="T78" fmla="*/ 0 w 48"/>
                    <a:gd name="T79" fmla="*/ 305 h 2767"/>
                    <a:gd name="T80" fmla="*/ 0 w 48"/>
                    <a:gd name="T81" fmla="*/ 265 h 2767"/>
                    <a:gd name="T82" fmla="*/ 0 w 48"/>
                    <a:gd name="T83" fmla="*/ 223 h 2767"/>
                    <a:gd name="T84" fmla="*/ 0 w 48"/>
                    <a:gd name="T85" fmla="*/ 181 h 2767"/>
                    <a:gd name="T86" fmla="*/ 0 w 48"/>
                    <a:gd name="T87" fmla="*/ 141 h 2767"/>
                    <a:gd name="T88" fmla="*/ 0 w 48"/>
                    <a:gd name="T89" fmla="*/ 103 h 2767"/>
                    <a:gd name="T90" fmla="*/ 0 w 48"/>
                    <a:gd name="T91" fmla="*/ 87 h 2767"/>
                    <a:gd name="T92" fmla="*/ 0 w 48"/>
                    <a:gd name="T93" fmla="*/ 68 h 2767"/>
                    <a:gd name="T94" fmla="*/ 0 w 48"/>
                    <a:gd name="T95" fmla="*/ 54 h 2767"/>
                    <a:gd name="T96" fmla="*/ 0 w 48"/>
                    <a:gd name="T97" fmla="*/ 40 h 2767"/>
                    <a:gd name="T98" fmla="*/ 0 w 48"/>
                    <a:gd name="T99" fmla="*/ 28 h 2767"/>
                    <a:gd name="T100" fmla="*/ 0 w 48"/>
                    <a:gd name="T101" fmla="*/ 19 h 2767"/>
                    <a:gd name="T102" fmla="*/ 0 w 48"/>
                    <a:gd name="T103" fmla="*/ 9 h 2767"/>
                    <a:gd name="T104" fmla="*/ 0 w 48"/>
                    <a:gd name="T105" fmla="*/ 5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8"/>
                    <a:gd name="T163" fmla="*/ 0 h 2767"/>
                    <a:gd name="T164" fmla="*/ 48 w 48"/>
                    <a:gd name="T165" fmla="*/ 2767 h 276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9" name="Freeform 158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14 w 288"/>
                    <a:gd name="T1" fmla="*/ 24 h 158"/>
                    <a:gd name="T2" fmla="*/ 19 w 288"/>
                    <a:gd name="T3" fmla="*/ 16 h 158"/>
                    <a:gd name="T4" fmla="*/ 19 w 288"/>
                    <a:gd name="T5" fmla="*/ 14 h 158"/>
                    <a:gd name="T6" fmla="*/ 19 w 288"/>
                    <a:gd name="T7" fmla="*/ 9 h 158"/>
                    <a:gd name="T8" fmla="*/ 14 w 288"/>
                    <a:gd name="T9" fmla="*/ 9 h 158"/>
                    <a:gd name="T10" fmla="*/ 10 w 288"/>
                    <a:gd name="T11" fmla="*/ 9 h 158"/>
                    <a:gd name="T12" fmla="*/ 5 w 288"/>
                    <a:gd name="T13" fmla="*/ 12 h 158"/>
                    <a:gd name="T14" fmla="*/ 0 w 288"/>
                    <a:gd name="T15" fmla="*/ 9 h 158"/>
                    <a:gd name="T16" fmla="*/ 5 w 288"/>
                    <a:gd name="T17" fmla="*/ 5 h 158"/>
                    <a:gd name="T18" fmla="*/ 10 w 288"/>
                    <a:gd name="T19" fmla="*/ 2 h 158"/>
                    <a:gd name="T20" fmla="*/ 14 w 288"/>
                    <a:gd name="T21" fmla="*/ 2 h 158"/>
                    <a:gd name="T22" fmla="*/ 19 w 288"/>
                    <a:gd name="T23" fmla="*/ 2 h 158"/>
                    <a:gd name="T24" fmla="*/ 24 w 288"/>
                    <a:gd name="T25" fmla="*/ 5 h 158"/>
                    <a:gd name="T26" fmla="*/ 29 w 288"/>
                    <a:gd name="T27" fmla="*/ 7 h 158"/>
                    <a:gd name="T28" fmla="*/ 29 w 288"/>
                    <a:gd name="T29" fmla="*/ 12 h 158"/>
                    <a:gd name="T30" fmla="*/ 29 w 288"/>
                    <a:gd name="T31" fmla="*/ 19 h 158"/>
                    <a:gd name="T32" fmla="*/ 48 w 288"/>
                    <a:gd name="T33" fmla="*/ 16 h 158"/>
                    <a:gd name="T34" fmla="*/ 67 w 288"/>
                    <a:gd name="T35" fmla="*/ 16 h 158"/>
                    <a:gd name="T36" fmla="*/ 72 w 288"/>
                    <a:gd name="T37" fmla="*/ 12 h 158"/>
                    <a:gd name="T38" fmla="*/ 72 w 288"/>
                    <a:gd name="T39" fmla="*/ 9 h 158"/>
                    <a:gd name="T40" fmla="*/ 72 w 288"/>
                    <a:gd name="T41" fmla="*/ 7 h 158"/>
                    <a:gd name="T42" fmla="*/ 67 w 288"/>
                    <a:gd name="T43" fmla="*/ 5 h 158"/>
                    <a:gd name="T44" fmla="*/ 62 w 288"/>
                    <a:gd name="T45" fmla="*/ 7 h 158"/>
                    <a:gd name="T46" fmla="*/ 57 w 288"/>
                    <a:gd name="T47" fmla="*/ 9 h 158"/>
                    <a:gd name="T48" fmla="*/ 53 w 288"/>
                    <a:gd name="T49" fmla="*/ 9 h 158"/>
                    <a:gd name="T50" fmla="*/ 48 w 288"/>
                    <a:gd name="T51" fmla="*/ 9 h 158"/>
                    <a:gd name="T52" fmla="*/ 48 w 288"/>
                    <a:gd name="T53" fmla="*/ 7 h 158"/>
                    <a:gd name="T54" fmla="*/ 53 w 288"/>
                    <a:gd name="T55" fmla="*/ 5 h 158"/>
                    <a:gd name="T56" fmla="*/ 57 w 288"/>
                    <a:gd name="T57" fmla="*/ 2 h 158"/>
                    <a:gd name="T58" fmla="*/ 67 w 288"/>
                    <a:gd name="T59" fmla="*/ 0 h 158"/>
                    <a:gd name="T60" fmla="*/ 72 w 288"/>
                    <a:gd name="T61" fmla="*/ 0 h 158"/>
                    <a:gd name="T62" fmla="*/ 82 w 288"/>
                    <a:gd name="T63" fmla="*/ 2 h 158"/>
                    <a:gd name="T64" fmla="*/ 86 w 288"/>
                    <a:gd name="T65" fmla="*/ 5 h 158"/>
                    <a:gd name="T66" fmla="*/ 86 w 288"/>
                    <a:gd name="T67" fmla="*/ 12 h 158"/>
                    <a:gd name="T68" fmla="*/ 82 w 288"/>
                    <a:gd name="T69" fmla="*/ 16 h 158"/>
                    <a:gd name="T70" fmla="*/ 67 w 288"/>
                    <a:gd name="T71" fmla="*/ 21 h 158"/>
                    <a:gd name="T72" fmla="*/ 57 w 288"/>
                    <a:gd name="T73" fmla="*/ 24 h 158"/>
                    <a:gd name="T74" fmla="*/ 43 w 288"/>
                    <a:gd name="T75" fmla="*/ 24 h 158"/>
                    <a:gd name="T76" fmla="*/ 29 w 288"/>
                    <a:gd name="T77" fmla="*/ 24 h 158"/>
                    <a:gd name="T78" fmla="*/ 29 w 288"/>
                    <a:gd name="T79" fmla="*/ 21 h 158"/>
                    <a:gd name="T80" fmla="*/ 19 w 288"/>
                    <a:gd name="T81" fmla="*/ 24 h 158"/>
                    <a:gd name="T82" fmla="*/ 19 w 288"/>
                    <a:gd name="T83" fmla="*/ 26 h 158"/>
                    <a:gd name="T84" fmla="*/ 14 w 288"/>
                    <a:gd name="T85" fmla="*/ 24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8"/>
                    <a:gd name="T130" fmla="*/ 0 h 158"/>
                    <a:gd name="T131" fmla="*/ 288 w 288"/>
                    <a:gd name="T132" fmla="*/ 158 h 15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0" name="Freeform 159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14 w 288"/>
                    <a:gd name="T1" fmla="*/ 24 h 158"/>
                    <a:gd name="T2" fmla="*/ 19 w 288"/>
                    <a:gd name="T3" fmla="*/ 16 h 158"/>
                    <a:gd name="T4" fmla="*/ 19 w 288"/>
                    <a:gd name="T5" fmla="*/ 14 h 158"/>
                    <a:gd name="T6" fmla="*/ 19 w 288"/>
                    <a:gd name="T7" fmla="*/ 9 h 158"/>
                    <a:gd name="T8" fmla="*/ 19 w 288"/>
                    <a:gd name="T9" fmla="*/ 9 h 158"/>
                    <a:gd name="T10" fmla="*/ 14 w 288"/>
                    <a:gd name="T11" fmla="*/ 9 h 158"/>
                    <a:gd name="T12" fmla="*/ 10 w 288"/>
                    <a:gd name="T13" fmla="*/ 9 h 158"/>
                    <a:gd name="T14" fmla="*/ 5 w 288"/>
                    <a:gd name="T15" fmla="*/ 12 h 158"/>
                    <a:gd name="T16" fmla="*/ 5 w 288"/>
                    <a:gd name="T17" fmla="*/ 12 h 158"/>
                    <a:gd name="T18" fmla="*/ 0 w 288"/>
                    <a:gd name="T19" fmla="*/ 9 h 158"/>
                    <a:gd name="T20" fmla="*/ 5 w 288"/>
                    <a:gd name="T21" fmla="*/ 5 h 158"/>
                    <a:gd name="T22" fmla="*/ 10 w 288"/>
                    <a:gd name="T23" fmla="*/ 2 h 158"/>
                    <a:gd name="T24" fmla="*/ 14 w 288"/>
                    <a:gd name="T25" fmla="*/ 2 h 158"/>
                    <a:gd name="T26" fmla="*/ 19 w 288"/>
                    <a:gd name="T27" fmla="*/ 2 h 158"/>
                    <a:gd name="T28" fmla="*/ 24 w 288"/>
                    <a:gd name="T29" fmla="*/ 5 h 158"/>
                    <a:gd name="T30" fmla="*/ 29 w 288"/>
                    <a:gd name="T31" fmla="*/ 7 h 158"/>
                    <a:gd name="T32" fmla="*/ 29 w 288"/>
                    <a:gd name="T33" fmla="*/ 12 h 158"/>
                    <a:gd name="T34" fmla="*/ 29 w 288"/>
                    <a:gd name="T35" fmla="*/ 19 h 158"/>
                    <a:gd name="T36" fmla="*/ 48 w 288"/>
                    <a:gd name="T37" fmla="*/ 16 h 158"/>
                    <a:gd name="T38" fmla="*/ 67 w 288"/>
                    <a:gd name="T39" fmla="*/ 16 h 158"/>
                    <a:gd name="T40" fmla="*/ 72 w 288"/>
                    <a:gd name="T41" fmla="*/ 12 h 158"/>
                    <a:gd name="T42" fmla="*/ 72 w 288"/>
                    <a:gd name="T43" fmla="*/ 9 h 158"/>
                    <a:gd name="T44" fmla="*/ 72 w 288"/>
                    <a:gd name="T45" fmla="*/ 7 h 158"/>
                    <a:gd name="T46" fmla="*/ 67 w 288"/>
                    <a:gd name="T47" fmla="*/ 5 h 158"/>
                    <a:gd name="T48" fmla="*/ 62 w 288"/>
                    <a:gd name="T49" fmla="*/ 7 h 158"/>
                    <a:gd name="T50" fmla="*/ 57 w 288"/>
                    <a:gd name="T51" fmla="*/ 9 h 158"/>
                    <a:gd name="T52" fmla="*/ 53 w 288"/>
                    <a:gd name="T53" fmla="*/ 9 h 158"/>
                    <a:gd name="T54" fmla="*/ 48 w 288"/>
                    <a:gd name="T55" fmla="*/ 9 h 158"/>
                    <a:gd name="T56" fmla="*/ 48 w 288"/>
                    <a:gd name="T57" fmla="*/ 7 h 158"/>
                    <a:gd name="T58" fmla="*/ 53 w 288"/>
                    <a:gd name="T59" fmla="*/ 5 h 158"/>
                    <a:gd name="T60" fmla="*/ 57 w 288"/>
                    <a:gd name="T61" fmla="*/ 2 h 158"/>
                    <a:gd name="T62" fmla="*/ 67 w 288"/>
                    <a:gd name="T63" fmla="*/ 0 h 158"/>
                    <a:gd name="T64" fmla="*/ 72 w 288"/>
                    <a:gd name="T65" fmla="*/ 0 h 158"/>
                    <a:gd name="T66" fmla="*/ 82 w 288"/>
                    <a:gd name="T67" fmla="*/ 2 h 158"/>
                    <a:gd name="T68" fmla="*/ 86 w 288"/>
                    <a:gd name="T69" fmla="*/ 5 h 158"/>
                    <a:gd name="T70" fmla="*/ 86 w 288"/>
                    <a:gd name="T71" fmla="*/ 12 h 158"/>
                    <a:gd name="T72" fmla="*/ 82 w 288"/>
                    <a:gd name="T73" fmla="*/ 16 h 158"/>
                    <a:gd name="T74" fmla="*/ 67 w 288"/>
                    <a:gd name="T75" fmla="*/ 21 h 158"/>
                    <a:gd name="T76" fmla="*/ 57 w 288"/>
                    <a:gd name="T77" fmla="*/ 24 h 158"/>
                    <a:gd name="T78" fmla="*/ 43 w 288"/>
                    <a:gd name="T79" fmla="*/ 24 h 158"/>
                    <a:gd name="T80" fmla="*/ 29 w 288"/>
                    <a:gd name="T81" fmla="*/ 24 h 158"/>
                    <a:gd name="T82" fmla="*/ 29 w 288"/>
                    <a:gd name="T83" fmla="*/ 21 h 158"/>
                    <a:gd name="T84" fmla="*/ 19 w 288"/>
                    <a:gd name="T85" fmla="*/ 24 h 158"/>
                    <a:gd name="T86" fmla="*/ 19 w 288"/>
                    <a:gd name="T87" fmla="*/ 26 h 158"/>
                    <a:gd name="T88" fmla="*/ 14 w 288"/>
                    <a:gd name="T89" fmla="*/ 24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8"/>
                    <a:gd name="T136" fmla="*/ 0 h 158"/>
                    <a:gd name="T137" fmla="*/ 288 w 288"/>
                    <a:gd name="T138" fmla="*/ 158 h 15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1" name="Freeform 160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15 w 112"/>
                    <a:gd name="T1" fmla="*/ 16 h 100"/>
                    <a:gd name="T2" fmla="*/ 5 w 112"/>
                    <a:gd name="T3" fmla="*/ 4 h 100"/>
                    <a:gd name="T4" fmla="*/ 0 w 112"/>
                    <a:gd name="T5" fmla="*/ 2 h 100"/>
                    <a:gd name="T6" fmla="*/ 0 w 112"/>
                    <a:gd name="T7" fmla="*/ 0 h 100"/>
                    <a:gd name="T8" fmla="*/ 19 w 112"/>
                    <a:gd name="T9" fmla="*/ 2 h 100"/>
                    <a:gd name="T10" fmla="*/ 34 w 112"/>
                    <a:gd name="T11" fmla="*/ 7 h 100"/>
                    <a:gd name="T12" fmla="*/ 34 w 112"/>
                    <a:gd name="T13" fmla="*/ 9 h 100"/>
                    <a:gd name="T14" fmla="*/ 29 w 112"/>
                    <a:gd name="T15" fmla="*/ 9 h 100"/>
                    <a:gd name="T16" fmla="*/ 25 w 112"/>
                    <a:gd name="T17" fmla="*/ 14 h 100"/>
                    <a:gd name="T18" fmla="*/ 19 w 112"/>
                    <a:gd name="T19" fmla="*/ 16 h 100"/>
                    <a:gd name="T20" fmla="*/ 15 w 112"/>
                    <a:gd name="T21" fmla="*/ 1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2"/>
                    <a:gd name="T34" fmla="*/ 0 h 100"/>
                    <a:gd name="T35" fmla="*/ 112 w 112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2" name="Freeform 161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15 w 112"/>
                    <a:gd name="T1" fmla="*/ 16 h 100"/>
                    <a:gd name="T2" fmla="*/ 5 w 112"/>
                    <a:gd name="T3" fmla="*/ 4 h 100"/>
                    <a:gd name="T4" fmla="*/ 0 w 112"/>
                    <a:gd name="T5" fmla="*/ 2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19 w 112"/>
                    <a:gd name="T11" fmla="*/ 2 h 100"/>
                    <a:gd name="T12" fmla="*/ 34 w 112"/>
                    <a:gd name="T13" fmla="*/ 7 h 100"/>
                    <a:gd name="T14" fmla="*/ 34 w 112"/>
                    <a:gd name="T15" fmla="*/ 9 h 100"/>
                    <a:gd name="T16" fmla="*/ 29 w 112"/>
                    <a:gd name="T17" fmla="*/ 9 h 100"/>
                    <a:gd name="T18" fmla="*/ 25 w 112"/>
                    <a:gd name="T19" fmla="*/ 14 h 100"/>
                    <a:gd name="T20" fmla="*/ 19 w 112"/>
                    <a:gd name="T21" fmla="*/ 16 h 100"/>
                    <a:gd name="T22" fmla="*/ 15 w 112"/>
                    <a:gd name="T23" fmla="*/ 16 h 100"/>
                    <a:gd name="T24" fmla="*/ 15 w 112"/>
                    <a:gd name="T25" fmla="*/ 16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2"/>
                    <a:gd name="T40" fmla="*/ 0 h 100"/>
                    <a:gd name="T41" fmla="*/ 112 w 112"/>
                    <a:gd name="T42" fmla="*/ 100 h 10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3" name="Freeform 162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32 h 230"/>
                    <a:gd name="T2" fmla="*/ 0 w 240"/>
                    <a:gd name="T3" fmla="*/ 30 h 230"/>
                    <a:gd name="T4" fmla="*/ 5 w 240"/>
                    <a:gd name="T5" fmla="*/ 28 h 230"/>
                    <a:gd name="T6" fmla="*/ 14 w 240"/>
                    <a:gd name="T7" fmla="*/ 21 h 230"/>
                    <a:gd name="T8" fmla="*/ 39 w 240"/>
                    <a:gd name="T9" fmla="*/ 9 h 230"/>
                    <a:gd name="T10" fmla="*/ 63 w 240"/>
                    <a:gd name="T11" fmla="*/ 0 h 230"/>
                    <a:gd name="T12" fmla="*/ 68 w 240"/>
                    <a:gd name="T13" fmla="*/ 2 h 230"/>
                    <a:gd name="T14" fmla="*/ 72 w 240"/>
                    <a:gd name="T15" fmla="*/ 5 h 230"/>
                    <a:gd name="T16" fmla="*/ 63 w 240"/>
                    <a:gd name="T17" fmla="*/ 12 h 230"/>
                    <a:gd name="T18" fmla="*/ 48 w 240"/>
                    <a:gd name="T19" fmla="*/ 21 h 230"/>
                    <a:gd name="T20" fmla="*/ 14 w 240"/>
                    <a:gd name="T21" fmla="*/ 35 h 230"/>
                    <a:gd name="T22" fmla="*/ 10 w 240"/>
                    <a:gd name="T23" fmla="*/ 37 h 230"/>
                    <a:gd name="T24" fmla="*/ 5 w 240"/>
                    <a:gd name="T25" fmla="*/ 37 h 230"/>
                    <a:gd name="T26" fmla="*/ 0 w 240"/>
                    <a:gd name="T27" fmla="*/ 32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0"/>
                    <a:gd name="T43" fmla="*/ 0 h 230"/>
                    <a:gd name="T44" fmla="*/ 240 w 240"/>
                    <a:gd name="T45" fmla="*/ 230 h 23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4" name="Freeform 163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25 h 188"/>
                    <a:gd name="T2" fmla="*/ 0 w 113"/>
                    <a:gd name="T3" fmla="*/ 21 h 188"/>
                    <a:gd name="T4" fmla="*/ 0 w 113"/>
                    <a:gd name="T5" fmla="*/ 14 h 188"/>
                    <a:gd name="T6" fmla="*/ 5 w 113"/>
                    <a:gd name="T7" fmla="*/ 14 h 188"/>
                    <a:gd name="T8" fmla="*/ 5 w 113"/>
                    <a:gd name="T9" fmla="*/ 21 h 188"/>
                    <a:gd name="T10" fmla="*/ 10 w 113"/>
                    <a:gd name="T11" fmla="*/ 23 h 188"/>
                    <a:gd name="T12" fmla="*/ 14 w 113"/>
                    <a:gd name="T13" fmla="*/ 23 h 188"/>
                    <a:gd name="T14" fmla="*/ 19 w 113"/>
                    <a:gd name="T15" fmla="*/ 23 h 188"/>
                    <a:gd name="T16" fmla="*/ 24 w 113"/>
                    <a:gd name="T17" fmla="*/ 21 h 188"/>
                    <a:gd name="T18" fmla="*/ 19 w 113"/>
                    <a:gd name="T19" fmla="*/ 16 h 188"/>
                    <a:gd name="T20" fmla="*/ 14 w 113"/>
                    <a:gd name="T21" fmla="*/ 11 h 188"/>
                    <a:gd name="T22" fmla="*/ 5 w 113"/>
                    <a:gd name="T23" fmla="*/ 2 h 188"/>
                    <a:gd name="T24" fmla="*/ 5 w 113"/>
                    <a:gd name="T25" fmla="*/ 0 h 188"/>
                    <a:gd name="T26" fmla="*/ 10 w 113"/>
                    <a:gd name="T27" fmla="*/ 0 h 188"/>
                    <a:gd name="T28" fmla="*/ 19 w 113"/>
                    <a:gd name="T29" fmla="*/ 7 h 188"/>
                    <a:gd name="T30" fmla="*/ 29 w 113"/>
                    <a:gd name="T31" fmla="*/ 14 h 188"/>
                    <a:gd name="T32" fmla="*/ 34 w 113"/>
                    <a:gd name="T33" fmla="*/ 21 h 188"/>
                    <a:gd name="T34" fmla="*/ 29 w 113"/>
                    <a:gd name="T35" fmla="*/ 28 h 188"/>
                    <a:gd name="T36" fmla="*/ 24 w 113"/>
                    <a:gd name="T37" fmla="*/ 30 h 188"/>
                    <a:gd name="T38" fmla="*/ 14 w 113"/>
                    <a:gd name="T39" fmla="*/ 30 h 188"/>
                    <a:gd name="T40" fmla="*/ 5 w 113"/>
                    <a:gd name="T41" fmla="*/ 28 h 188"/>
                    <a:gd name="T42" fmla="*/ 0 w 113"/>
                    <a:gd name="T43" fmla="*/ 25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88"/>
                    <a:gd name="T68" fmla="*/ 113 w 113"/>
                    <a:gd name="T69" fmla="*/ 188 h 18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5" name="Freeform 164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25 h 188"/>
                    <a:gd name="T2" fmla="*/ 0 w 113"/>
                    <a:gd name="T3" fmla="*/ 21 h 188"/>
                    <a:gd name="T4" fmla="*/ 0 w 113"/>
                    <a:gd name="T5" fmla="*/ 14 h 188"/>
                    <a:gd name="T6" fmla="*/ 5 w 113"/>
                    <a:gd name="T7" fmla="*/ 14 h 188"/>
                    <a:gd name="T8" fmla="*/ 5 w 113"/>
                    <a:gd name="T9" fmla="*/ 21 h 188"/>
                    <a:gd name="T10" fmla="*/ 10 w 113"/>
                    <a:gd name="T11" fmla="*/ 23 h 188"/>
                    <a:gd name="T12" fmla="*/ 14 w 113"/>
                    <a:gd name="T13" fmla="*/ 23 h 188"/>
                    <a:gd name="T14" fmla="*/ 19 w 113"/>
                    <a:gd name="T15" fmla="*/ 23 h 188"/>
                    <a:gd name="T16" fmla="*/ 24 w 113"/>
                    <a:gd name="T17" fmla="*/ 21 h 188"/>
                    <a:gd name="T18" fmla="*/ 19 w 113"/>
                    <a:gd name="T19" fmla="*/ 16 h 188"/>
                    <a:gd name="T20" fmla="*/ 14 w 113"/>
                    <a:gd name="T21" fmla="*/ 11 h 188"/>
                    <a:gd name="T22" fmla="*/ 5 w 113"/>
                    <a:gd name="T23" fmla="*/ 2 h 188"/>
                    <a:gd name="T24" fmla="*/ 5 w 113"/>
                    <a:gd name="T25" fmla="*/ 0 h 188"/>
                    <a:gd name="T26" fmla="*/ 10 w 113"/>
                    <a:gd name="T27" fmla="*/ 0 h 188"/>
                    <a:gd name="T28" fmla="*/ 19 w 113"/>
                    <a:gd name="T29" fmla="*/ 7 h 188"/>
                    <a:gd name="T30" fmla="*/ 29 w 113"/>
                    <a:gd name="T31" fmla="*/ 14 h 188"/>
                    <a:gd name="T32" fmla="*/ 34 w 113"/>
                    <a:gd name="T33" fmla="*/ 21 h 188"/>
                    <a:gd name="T34" fmla="*/ 29 w 113"/>
                    <a:gd name="T35" fmla="*/ 28 h 188"/>
                    <a:gd name="T36" fmla="*/ 24 w 113"/>
                    <a:gd name="T37" fmla="*/ 30 h 188"/>
                    <a:gd name="T38" fmla="*/ 14 w 113"/>
                    <a:gd name="T39" fmla="*/ 30 h 188"/>
                    <a:gd name="T40" fmla="*/ 5 w 113"/>
                    <a:gd name="T41" fmla="*/ 28 h 188"/>
                    <a:gd name="T42" fmla="*/ 0 w 113"/>
                    <a:gd name="T43" fmla="*/ 25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88"/>
                    <a:gd name="T68" fmla="*/ 113 w 113"/>
                    <a:gd name="T69" fmla="*/ 188 h 18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6" name="Freeform 165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13 h 87"/>
                    <a:gd name="T2" fmla="*/ 29 w 112"/>
                    <a:gd name="T3" fmla="*/ 0 h 87"/>
                    <a:gd name="T4" fmla="*/ 34 w 112"/>
                    <a:gd name="T5" fmla="*/ 0 h 87"/>
                    <a:gd name="T6" fmla="*/ 19 w 112"/>
                    <a:gd name="T7" fmla="*/ 9 h 87"/>
                    <a:gd name="T8" fmla="*/ 9 w 112"/>
                    <a:gd name="T9" fmla="*/ 11 h 87"/>
                    <a:gd name="T10" fmla="*/ 0 w 112"/>
                    <a:gd name="T11" fmla="*/ 13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87"/>
                    <a:gd name="T20" fmla="*/ 112 w 112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7" name="Freeform 166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2 h 100"/>
                    <a:gd name="T2" fmla="*/ 0 w 175"/>
                    <a:gd name="T3" fmla="*/ 0 h 100"/>
                    <a:gd name="T4" fmla="*/ 5 w 175"/>
                    <a:gd name="T5" fmla="*/ 0 h 100"/>
                    <a:gd name="T6" fmla="*/ 19 w 175"/>
                    <a:gd name="T7" fmla="*/ 7 h 100"/>
                    <a:gd name="T8" fmla="*/ 29 w 175"/>
                    <a:gd name="T9" fmla="*/ 9 h 100"/>
                    <a:gd name="T10" fmla="*/ 33 w 175"/>
                    <a:gd name="T11" fmla="*/ 9 h 100"/>
                    <a:gd name="T12" fmla="*/ 38 w 175"/>
                    <a:gd name="T13" fmla="*/ 9 h 100"/>
                    <a:gd name="T14" fmla="*/ 43 w 175"/>
                    <a:gd name="T15" fmla="*/ 7 h 100"/>
                    <a:gd name="T16" fmla="*/ 38 w 175"/>
                    <a:gd name="T17" fmla="*/ 4 h 100"/>
                    <a:gd name="T18" fmla="*/ 33 w 175"/>
                    <a:gd name="T19" fmla="*/ 4 h 100"/>
                    <a:gd name="T20" fmla="*/ 33 w 175"/>
                    <a:gd name="T21" fmla="*/ 2 h 100"/>
                    <a:gd name="T22" fmla="*/ 38 w 175"/>
                    <a:gd name="T23" fmla="*/ 0 h 100"/>
                    <a:gd name="T24" fmla="*/ 43 w 175"/>
                    <a:gd name="T25" fmla="*/ 0 h 100"/>
                    <a:gd name="T26" fmla="*/ 52 w 175"/>
                    <a:gd name="T27" fmla="*/ 4 h 100"/>
                    <a:gd name="T28" fmla="*/ 52 w 175"/>
                    <a:gd name="T29" fmla="*/ 9 h 100"/>
                    <a:gd name="T30" fmla="*/ 52 w 175"/>
                    <a:gd name="T31" fmla="*/ 12 h 100"/>
                    <a:gd name="T32" fmla="*/ 48 w 175"/>
                    <a:gd name="T33" fmla="*/ 16 h 100"/>
                    <a:gd name="T34" fmla="*/ 43 w 175"/>
                    <a:gd name="T35" fmla="*/ 16 h 100"/>
                    <a:gd name="T36" fmla="*/ 29 w 175"/>
                    <a:gd name="T37" fmla="*/ 16 h 100"/>
                    <a:gd name="T38" fmla="*/ 14 w 175"/>
                    <a:gd name="T39" fmla="*/ 12 h 100"/>
                    <a:gd name="T40" fmla="*/ 9 w 175"/>
                    <a:gd name="T41" fmla="*/ 7 h 100"/>
                    <a:gd name="T42" fmla="*/ 0 w 175"/>
                    <a:gd name="T43" fmla="*/ 2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5"/>
                    <a:gd name="T67" fmla="*/ 0 h 100"/>
                    <a:gd name="T68" fmla="*/ 175 w 175"/>
                    <a:gd name="T69" fmla="*/ 100 h 1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8" name="Freeform 167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2 h 100"/>
                    <a:gd name="T2" fmla="*/ 0 w 175"/>
                    <a:gd name="T3" fmla="*/ 0 h 100"/>
                    <a:gd name="T4" fmla="*/ 5 w 175"/>
                    <a:gd name="T5" fmla="*/ 0 h 100"/>
                    <a:gd name="T6" fmla="*/ 19 w 175"/>
                    <a:gd name="T7" fmla="*/ 7 h 100"/>
                    <a:gd name="T8" fmla="*/ 29 w 175"/>
                    <a:gd name="T9" fmla="*/ 9 h 100"/>
                    <a:gd name="T10" fmla="*/ 33 w 175"/>
                    <a:gd name="T11" fmla="*/ 9 h 100"/>
                    <a:gd name="T12" fmla="*/ 38 w 175"/>
                    <a:gd name="T13" fmla="*/ 9 h 100"/>
                    <a:gd name="T14" fmla="*/ 43 w 175"/>
                    <a:gd name="T15" fmla="*/ 7 h 100"/>
                    <a:gd name="T16" fmla="*/ 38 w 175"/>
                    <a:gd name="T17" fmla="*/ 4 h 100"/>
                    <a:gd name="T18" fmla="*/ 33 w 175"/>
                    <a:gd name="T19" fmla="*/ 4 h 100"/>
                    <a:gd name="T20" fmla="*/ 33 w 175"/>
                    <a:gd name="T21" fmla="*/ 2 h 100"/>
                    <a:gd name="T22" fmla="*/ 38 w 175"/>
                    <a:gd name="T23" fmla="*/ 0 h 100"/>
                    <a:gd name="T24" fmla="*/ 43 w 175"/>
                    <a:gd name="T25" fmla="*/ 0 h 100"/>
                    <a:gd name="T26" fmla="*/ 52 w 175"/>
                    <a:gd name="T27" fmla="*/ 4 h 100"/>
                    <a:gd name="T28" fmla="*/ 52 w 175"/>
                    <a:gd name="T29" fmla="*/ 9 h 100"/>
                    <a:gd name="T30" fmla="*/ 52 w 175"/>
                    <a:gd name="T31" fmla="*/ 12 h 100"/>
                    <a:gd name="T32" fmla="*/ 48 w 175"/>
                    <a:gd name="T33" fmla="*/ 16 h 100"/>
                    <a:gd name="T34" fmla="*/ 43 w 175"/>
                    <a:gd name="T35" fmla="*/ 16 h 100"/>
                    <a:gd name="T36" fmla="*/ 29 w 175"/>
                    <a:gd name="T37" fmla="*/ 16 h 100"/>
                    <a:gd name="T38" fmla="*/ 14 w 175"/>
                    <a:gd name="T39" fmla="*/ 12 h 100"/>
                    <a:gd name="T40" fmla="*/ 9 w 175"/>
                    <a:gd name="T41" fmla="*/ 7 h 100"/>
                    <a:gd name="T42" fmla="*/ 0 w 175"/>
                    <a:gd name="T43" fmla="*/ 2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5"/>
                    <a:gd name="T67" fmla="*/ 0 h 100"/>
                    <a:gd name="T68" fmla="*/ 175 w 175"/>
                    <a:gd name="T69" fmla="*/ 100 h 1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9" name="Freeform 168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10 w 48"/>
                    <a:gd name="T3" fmla="*/ 2 h 87"/>
                    <a:gd name="T4" fmla="*/ 15 w 48"/>
                    <a:gd name="T5" fmla="*/ 4 h 87"/>
                    <a:gd name="T6" fmla="*/ 15 w 48"/>
                    <a:gd name="T7" fmla="*/ 13 h 87"/>
                    <a:gd name="T8" fmla="*/ 0 w 48"/>
                    <a:gd name="T9" fmla="*/ 7 h 87"/>
                    <a:gd name="T10" fmla="*/ 0 w 48"/>
                    <a:gd name="T11" fmla="*/ 4 h 87"/>
                    <a:gd name="T12" fmla="*/ 0 w 48"/>
                    <a:gd name="T13" fmla="*/ 2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87"/>
                    <a:gd name="T26" fmla="*/ 48 w 48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0" name="Freeform 169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24 h 161"/>
                    <a:gd name="T2" fmla="*/ 0 w 129"/>
                    <a:gd name="T3" fmla="*/ 21 h 161"/>
                    <a:gd name="T4" fmla="*/ 0 w 129"/>
                    <a:gd name="T5" fmla="*/ 16 h 161"/>
                    <a:gd name="T6" fmla="*/ 0 w 129"/>
                    <a:gd name="T7" fmla="*/ 12 h 161"/>
                    <a:gd name="T8" fmla="*/ 5 w 129"/>
                    <a:gd name="T9" fmla="*/ 10 h 161"/>
                    <a:gd name="T10" fmla="*/ 10 w 129"/>
                    <a:gd name="T11" fmla="*/ 10 h 161"/>
                    <a:gd name="T12" fmla="*/ 10 w 129"/>
                    <a:gd name="T13" fmla="*/ 12 h 161"/>
                    <a:gd name="T14" fmla="*/ 10 w 129"/>
                    <a:gd name="T15" fmla="*/ 16 h 161"/>
                    <a:gd name="T16" fmla="*/ 10 w 129"/>
                    <a:gd name="T17" fmla="*/ 21 h 161"/>
                    <a:gd name="T18" fmla="*/ 15 w 129"/>
                    <a:gd name="T19" fmla="*/ 21 h 161"/>
                    <a:gd name="T20" fmla="*/ 19 w 129"/>
                    <a:gd name="T21" fmla="*/ 21 h 161"/>
                    <a:gd name="T22" fmla="*/ 29 w 129"/>
                    <a:gd name="T23" fmla="*/ 16 h 161"/>
                    <a:gd name="T24" fmla="*/ 29 w 129"/>
                    <a:gd name="T25" fmla="*/ 10 h 161"/>
                    <a:gd name="T26" fmla="*/ 29 w 129"/>
                    <a:gd name="T27" fmla="*/ 0 h 161"/>
                    <a:gd name="T28" fmla="*/ 34 w 129"/>
                    <a:gd name="T29" fmla="*/ 0 h 161"/>
                    <a:gd name="T30" fmla="*/ 39 w 129"/>
                    <a:gd name="T31" fmla="*/ 5 h 161"/>
                    <a:gd name="T32" fmla="*/ 39 w 129"/>
                    <a:gd name="T33" fmla="*/ 12 h 161"/>
                    <a:gd name="T34" fmla="*/ 39 w 129"/>
                    <a:gd name="T35" fmla="*/ 16 h 161"/>
                    <a:gd name="T36" fmla="*/ 34 w 129"/>
                    <a:gd name="T37" fmla="*/ 24 h 161"/>
                    <a:gd name="T38" fmla="*/ 24 w 129"/>
                    <a:gd name="T39" fmla="*/ 26 h 161"/>
                    <a:gd name="T40" fmla="*/ 19 w 129"/>
                    <a:gd name="T41" fmla="*/ 26 h 161"/>
                    <a:gd name="T42" fmla="*/ 10 w 129"/>
                    <a:gd name="T43" fmla="*/ 26 h 161"/>
                    <a:gd name="T44" fmla="*/ 0 w 129"/>
                    <a:gd name="T45" fmla="*/ 24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29"/>
                    <a:gd name="T70" fmla="*/ 0 h 161"/>
                    <a:gd name="T71" fmla="*/ 129 w 129"/>
                    <a:gd name="T72" fmla="*/ 161 h 16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1" name="Freeform 170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24 h 161"/>
                    <a:gd name="T2" fmla="*/ 0 w 129"/>
                    <a:gd name="T3" fmla="*/ 21 h 161"/>
                    <a:gd name="T4" fmla="*/ 0 w 129"/>
                    <a:gd name="T5" fmla="*/ 16 h 161"/>
                    <a:gd name="T6" fmla="*/ 0 w 129"/>
                    <a:gd name="T7" fmla="*/ 12 h 161"/>
                    <a:gd name="T8" fmla="*/ 5 w 129"/>
                    <a:gd name="T9" fmla="*/ 10 h 161"/>
                    <a:gd name="T10" fmla="*/ 10 w 129"/>
                    <a:gd name="T11" fmla="*/ 10 h 161"/>
                    <a:gd name="T12" fmla="*/ 10 w 129"/>
                    <a:gd name="T13" fmla="*/ 12 h 161"/>
                    <a:gd name="T14" fmla="*/ 10 w 129"/>
                    <a:gd name="T15" fmla="*/ 16 h 161"/>
                    <a:gd name="T16" fmla="*/ 10 w 129"/>
                    <a:gd name="T17" fmla="*/ 21 h 161"/>
                    <a:gd name="T18" fmla="*/ 15 w 129"/>
                    <a:gd name="T19" fmla="*/ 21 h 161"/>
                    <a:gd name="T20" fmla="*/ 19 w 129"/>
                    <a:gd name="T21" fmla="*/ 21 h 161"/>
                    <a:gd name="T22" fmla="*/ 29 w 129"/>
                    <a:gd name="T23" fmla="*/ 16 h 161"/>
                    <a:gd name="T24" fmla="*/ 29 w 129"/>
                    <a:gd name="T25" fmla="*/ 10 h 161"/>
                    <a:gd name="T26" fmla="*/ 29 w 129"/>
                    <a:gd name="T27" fmla="*/ 0 h 161"/>
                    <a:gd name="T28" fmla="*/ 34 w 129"/>
                    <a:gd name="T29" fmla="*/ 0 h 161"/>
                    <a:gd name="T30" fmla="*/ 34 w 129"/>
                    <a:gd name="T31" fmla="*/ 0 h 161"/>
                    <a:gd name="T32" fmla="*/ 39 w 129"/>
                    <a:gd name="T33" fmla="*/ 5 h 161"/>
                    <a:gd name="T34" fmla="*/ 39 w 129"/>
                    <a:gd name="T35" fmla="*/ 12 h 161"/>
                    <a:gd name="T36" fmla="*/ 39 w 129"/>
                    <a:gd name="T37" fmla="*/ 16 h 161"/>
                    <a:gd name="T38" fmla="*/ 34 w 129"/>
                    <a:gd name="T39" fmla="*/ 24 h 161"/>
                    <a:gd name="T40" fmla="*/ 24 w 129"/>
                    <a:gd name="T41" fmla="*/ 26 h 161"/>
                    <a:gd name="T42" fmla="*/ 19 w 129"/>
                    <a:gd name="T43" fmla="*/ 26 h 161"/>
                    <a:gd name="T44" fmla="*/ 10 w 129"/>
                    <a:gd name="T45" fmla="*/ 26 h 161"/>
                    <a:gd name="T46" fmla="*/ 0 w 129"/>
                    <a:gd name="T47" fmla="*/ 24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9"/>
                    <a:gd name="T73" fmla="*/ 0 h 161"/>
                    <a:gd name="T74" fmla="*/ 129 w 129"/>
                    <a:gd name="T75" fmla="*/ 161 h 16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2" name="Freeform 171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118 h 768"/>
                    <a:gd name="T2" fmla="*/ 14 w 866"/>
                    <a:gd name="T3" fmla="*/ 118 h 768"/>
                    <a:gd name="T4" fmla="*/ 29 w 866"/>
                    <a:gd name="T5" fmla="*/ 113 h 768"/>
                    <a:gd name="T6" fmla="*/ 39 w 866"/>
                    <a:gd name="T7" fmla="*/ 85 h 768"/>
                    <a:gd name="T8" fmla="*/ 77 w 866"/>
                    <a:gd name="T9" fmla="*/ 68 h 768"/>
                    <a:gd name="T10" fmla="*/ 129 w 866"/>
                    <a:gd name="T11" fmla="*/ 71 h 768"/>
                    <a:gd name="T12" fmla="*/ 187 w 866"/>
                    <a:gd name="T13" fmla="*/ 92 h 768"/>
                    <a:gd name="T14" fmla="*/ 139 w 866"/>
                    <a:gd name="T15" fmla="*/ 54 h 768"/>
                    <a:gd name="T16" fmla="*/ 134 w 866"/>
                    <a:gd name="T17" fmla="*/ 35 h 768"/>
                    <a:gd name="T18" fmla="*/ 163 w 866"/>
                    <a:gd name="T19" fmla="*/ 19 h 768"/>
                    <a:gd name="T20" fmla="*/ 206 w 866"/>
                    <a:gd name="T21" fmla="*/ 14 h 768"/>
                    <a:gd name="T22" fmla="*/ 245 w 866"/>
                    <a:gd name="T23" fmla="*/ 7 h 768"/>
                    <a:gd name="T24" fmla="*/ 230 w 866"/>
                    <a:gd name="T25" fmla="*/ 7 h 768"/>
                    <a:gd name="T26" fmla="*/ 249 w 866"/>
                    <a:gd name="T27" fmla="*/ 0 h 768"/>
                    <a:gd name="T28" fmla="*/ 259 w 866"/>
                    <a:gd name="T29" fmla="*/ 5 h 768"/>
                    <a:gd name="T30" fmla="*/ 235 w 866"/>
                    <a:gd name="T31" fmla="*/ 16 h 768"/>
                    <a:gd name="T32" fmla="*/ 211 w 866"/>
                    <a:gd name="T33" fmla="*/ 24 h 768"/>
                    <a:gd name="T34" fmla="*/ 230 w 866"/>
                    <a:gd name="T35" fmla="*/ 31 h 768"/>
                    <a:gd name="T36" fmla="*/ 230 w 866"/>
                    <a:gd name="T37" fmla="*/ 45 h 768"/>
                    <a:gd name="T38" fmla="*/ 196 w 866"/>
                    <a:gd name="T39" fmla="*/ 52 h 768"/>
                    <a:gd name="T40" fmla="*/ 177 w 866"/>
                    <a:gd name="T41" fmla="*/ 45 h 768"/>
                    <a:gd name="T42" fmla="*/ 192 w 866"/>
                    <a:gd name="T43" fmla="*/ 45 h 768"/>
                    <a:gd name="T44" fmla="*/ 206 w 866"/>
                    <a:gd name="T45" fmla="*/ 38 h 768"/>
                    <a:gd name="T46" fmla="*/ 182 w 866"/>
                    <a:gd name="T47" fmla="*/ 28 h 768"/>
                    <a:gd name="T48" fmla="*/ 158 w 866"/>
                    <a:gd name="T49" fmla="*/ 33 h 768"/>
                    <a:gd name="T50" fmla="*/ 153 w 866"/>
                    <a:gd name="T51" fmla="*/ 59 h 768"/>
                    <a:gd name="T52" fmla="*/ 173 w 866"/>
                    <a:gd name="T53" fmla="*/ 76 h 768"/>
                    <a:gd name="T54" fmla="*/ 168 w 866"/>
                    <a:gd name="T55" fmla="*/ 61 h 768"/>
                    <a:gd name="T56" fmla="*/ 163 w 866"/>
                    <a:gd name="T57" fmla="*/ 45 h 768"/>
                    <a:gd name="T58" fmla="*/ 182 w 866"/>
                    <a:gd name="T59" fmla="*/ 73 h 768"/>
                    <a:gd name="T60" fmla="*/ 254 w 866"/>
                    <a:gd name="T61" fmla="*/ 111 h 768"/>
                    <a:gd name="T62" fmla="*/ 158 w 866"/>
                    <a:gd name="T63" fmla="*/ 90 h 768"/>
                    <a:gd name="T64" fmla="*/ 96 w 866"/>
                    <a:gd name="T65" fmla="*/ 80 h 768"/>
                    <a:gd name="T66" fmla="*/ 153 w 866"/>
                    <a:gd name="T67" fmla="*/ 85 h 768"/>
                    <a:gd name="T68" fmla="*/ 139 w 866"/>
                    <a:gd name="T69" fmla="*/ 78 h 768"/>
                    <a:gd name="T70" fmla="*/ 91 w 866"/>
                    <a:gd name="T71" fmla="*/ 73 h 768"/>
                    <a:gd name="T72" fmla="*/ 63 w 866"/>
                    <a:gd name="T73" fmla="*/ 87 h 768"/>
                    <a:gd name="T74" fmla="*/ 77 w 866"/>
                    <a:gd name="T75" fmla="*/ 99 h 768"/>
                    <a:gd name="T76" fmla="*/ 96 w 866"/>
                    <a:gd name="T77" fmla="*/ 94 h 768"/>
                    <a:gd name="T78" fmla="*/ 110 w 866"/>
                    <a:gd name="T79" fmla="*/ 94 h 768"/>
                    <a:gd name="T80" fmla="*/ 100 w 866"/>
                    <a:gd name="T81" fmla="*/ 111 h 768"/>
                    <a:gd name="T82" fmla="*/ 63 w 866"/>
                    <a:gd name="T83" fmla="*/ 113 h 768"/>
                    <a:gd name="T84" fmla="*/ 48 w 866"/>
                    <a:gd name="T85" fmla="*/ 101 h 768"/>
                    <a:gd name="T86" fmla="*/ 39 w 866"/>
                    <a:gd name="T87" fmla="*/ 104 h 768"/>
                    <a:gd name="T88" fmla="*/ 39 w 866"/>
                    <a:gd name="T89" fmla="*/ 115 h 768"/>
                    <a:gd name="T90" fmla="*/ 19 w 866"/>
                    <a:gd name="T91" fmla="*/ 125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66"/>
                    <a:gd name="T139" fmla="*/ 0 h 768"/>
                    <a:gd name="T140" fmla="*/ 866 w 866"/>
                    <a:gd name="T141" fmla="*/ 768 h 7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3" name="Freeform 172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4 w 17"/>
                    <a:gd name="T2" fmla="*/ 0 w 17"/>
                    <a:gd name="T3" fmla="*/ 0 60000 65536"/>
                    <a:gd name="T4" fmla="*/ 0 60000 65536"/>
                    <a:gd name="T5" fmla="*/ 0 60000 65536"/>
                    <a:gd name="T6" fmla="*/ 0 w 17"/>
                    <a:gd name="T7" fmla="*/ 17 w 17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4" name="Freeform 173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4 w 17"/>
                    <a:gd name="T3" fmla="*/ 4 w 17"/>
                    <a:gd name="T4" fmla="*/ 4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17 w 17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T12" t="0" r="T13" b="0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5" name="Freeform 174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15 h 102"/>
                    <a:gd name="T2" fmla="*/ 14 w 161"/>
                    <a:gd name="T3" fmla="*/ 12 h 102"/>
                    <a:gd name="T4" fmla="*/ 38 w 161"/>
                    <a:gd name="T5" fmla="*/ 0 h 102"/>
                    <a:gd name="T6" fmla="*/ 43 w 161"/>
                    <a:gd name="T7" fmla="*/ 3 h 102"/>
                    <a:gd name="T8" fmla="*/ 48 w 161"/>
                    <a:gd name="T9" fmla="*/ 5 h 102"/>
                    <a:gd name="T10" fmla="*/ 43 w 161"/>
                    <a:gd name="T11" fmla="*/ 12 h 102"/>
                    <a:gd name="T12" fmla="*/ 38 w 161"/>
                    <a:gd name="T13" fmla="*/ 17 h 102"/>
                    <a:gd name="T14" fmla="*/ 29 w 161"/>
                    <a:gd name="T15" fmla="*/ 17 h 102"/>
                    <a:gd name="T16" fmla="*/ 19 w 161"/>
                    <a:gd name="T17" fmla="*/ 17 h 102"/>
                    <a:gd name="T18" fmla="*/ 0 w 161"/>
                    <a:gd name="T19" fmla="*/ 17 h 102"/>
                    <a:gd name="T20" fmla="*/ 0 w 161"/>
                    <a:gd name="T21" fmla="*/ 15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102"/>
                    <a:gd name="T35" fmla="*/ 161 w 161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6" name="Freeform 175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15 h 102"/>
                    <a:gd name="T2" fmla="*/ 14 w 161"/>
                    <a:gd name="T3" fmla="*/ 12 h 102"/>
                    <a:gd name="T4" fmla="*/ 38 w 161"/>
                    <a:gd name="T5" fmla="*/ 0 h 102"/>
                    <a:gd name="T6" fmla="*/ 43 w 161"/>
                    <a:gd name="T7" fmla="*/ 3 h 102"/>
                    <a:gd name="T8" fmla="*/ 48 w 161"/>
                    <a:gd name="T9" fmla="*/ 5 h 102"/>
                    <a:gd name="T10" fmla="*/ 43 w 161"/>
                    <a:gd name="T11" fmla="*/ 12 h 102"/>
                    <a:gd name="T12" fmla="*/ 38 w 161"/>
                    <a:gd name="T13" fmla="*/ 17 h 102"/>
                    <a:gd name="T14" fmla="*/ 29 w 161"/>
                    <a:gd name="T15" fmla="*/ 17 h 102"/>
                    <a:gd name="T16" fmla="*/ 19 w 161"/>
                    <a:gd name="T17" fmla="*/ 17 h 102"/>
                    <a:gd name="T18" fmla="*/ 0 w 161"/>
                    <a:gd name="T19" fmla="*/ 17 h 102"/>
                    <a:gd name="T20" fmla="*/ 0 w 161"/>
                    <a:gd name="T21" fmla="*/ 15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102"/>
                    <a:gd name="T35" fmla="*/ 161 w 161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7" name="Freeform 176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5 w 15"/>
                    <a:gd name="T3" fmla="*/ 2 h 73"/>
                    <a:gd name="T4" fmla="*/ 5 w 15"/>
                    <a:gd name="T5" fmla="*/ 5 h 73"/>
                    <a:gd name="T6" fmla="*/ 5 w 15"/>
                    <a:gd name="T7" fmla="*/ 10 h 73"/>
                    <a:gd name="T8" fmla="*/ 0 w 15"/>
                    <a:gd name="T9" fmla="*/ 12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3"/>
                    <a:gd name="T20" fmla="*/ 15 w 15"/>
                    <a:gd name="T21" fmla="*/ 73 h 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8" name="Freeform 177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12 h 87"/>
                    <a:gd name="T2" fmla="*/ 0 w 175"/>
                    <a:gd name="T3" fmla="*/ 7 h 87"/>
                    <a:gd name="T4" fmla="*/ 4 w 175"/>
                    <a:gd name="T5" fmla="*/ 5 h 87"/>
                    <a:gd name="T6" fmla="*/ 14 w 175"/>
                    <a:gd name="T7" fmla="*/ 0 h 87"/>
                    <a:gd name="T8" fmla="*/ 23 w 175"/>
                    <a:gd name="T9" fmla="*/ 0 h 87"/>
                    <a:gd name="T10" fmla="*/ 29 w 175"/>
                    <a:gd name="T11" fmla="*/ 2 h 87"/>
                    <a:gd name="T12" fmla="*/ 23 w 175"/>
                    <a:gd name="T13" fmla="*/ 2 h 87"/>
                    <a:gd name="T14" fmla="*/ 14 w 175"/>
                    <a:gd name="T15" fmla="*/ 5 h 87"/>
                    <a:gd name="T16" fmla="*/ 14 w 175"/>
                    <a:gd name="T17" fmla="*/ 7 h 87"/>
                    <a:gd name="T18" fmla="*/ 14 w 175"/>
                    <a:gd name="T19" fmla="*/ 9 h 87"/>
                    <a:gd name="T20" fmla="*/ 23 w 175"/>
                    <a:gd name="T21" fmla="*/ 9 h 87"/>
                    <a:gd name="T22" fmla="*/ 33 w 175"/>
                    <a:gd name="T23" fmla="*/ 7 h 87"/>
                    <a:gd name="T24" fmla="*/ 47 w 175"/>
                    <a:gd name="T25" fmla="*/ 0 h 87"/>
                    <a:gd name="T26" fmla="*/ 52 w 175"/>
                    <a:gd name="T27" fmla="*/ 0 h 87"/>
                    <a:gd name="T28" fmla="*/ 52 w 175"/>
                    <a:gd name="T29" fmla="*/ 2 h 87"/>
                    <a:gd name="T30" fmla="*/ 47 w 175"/>
                    <a:gd name="T31" fmla="*/ 7 h 87"/>
                    <a:gd name="T32" fmla="*/ 43 w 175"/>
                    <a:gd name="T33" fmla="*/ 12 h 87"/>
                    <a:gd name="T34" fmla="*/ 33 w 175"/>
                    <a:gd name="T35" fmla="*/ 14 h 87"/>
                    <a:gd name="T36" fmla="*/ 23 w 175"/>
                    <a:gd name="T37" fmla="*/ 14 h 87"/>
                    <a:gd name="T38" fmla="*/ 9 w 175"/>
                    <a:gd name="T39" fmla="*/ 14 h 87"/>
                    <a:gd name="T40" fmla="*/ 0 w 175"/>
                    <a:gd name="T41" fmla="*/ 12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5"/>
                    <a:gd name="T64" fmla="*/ 0 h 87"/>
                    <a:gd name="T65" fmla="*/ 175 w 175"/>
                    <a:gd name="T66" fmla="*/ 87 h 8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9" name="Freeform 178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12 h 87"/>
                    <a:gd name="T2" fmla="*/ 0 w 175"/>
                    <a:gd name="T3" fmla="*/ 7 h 87"/>
                    <a:gd name="T4" fmla="*/ 4 w 175"/>
                    <a:gd name="T5" fmla="*/ 5 h 87"/>
                    <a:gd name="T6" fmla="*/ 14 w 175"/>
                    <a:gd name="T7" fmla="*/ 0 h 87"/>
                    <a:gd name="T8" fmla="*/ 14 w 175"/>
                    <a:gd name="T9" fmla="*/ 0 h 87"/>
                    <a:gd name="T10" fmla="*/ 23 w 175"/>
                    <a:gd name="T11" fmla="*/ 0 h 87"/>
                    <a:gd name="T12" fmla="*/ 29 w 175"/>
                    <a:gd name="T13" fmla="*/ 2 h 87"/>
                    <a:gd name="T14" fmla="*/ 23 w 175"/>
                    <a:gd name="T15" fmla="*/ 2 h 87"/>
                    <a:gd name="T16" fmla="*/ 14 w 175"/>
                    <a:gd name="T17" fmla="*/ 5 h 87"/>
                    <a:gd name="T18" fmla="*/ 14 w 175"/>
                    <a:gd name="T19" fmla="*/ 7 h 87"/>
                    <a:gd name="T20" fmla="*/ 14 w 175"/>
                    <a:gd name="T21" fmla="*/ 9 h 87"/>
                    <a:gd name="T22" fmla="*/ 23 w 175"/>
                    <a:gd name="T23" fmla="*/ 9 h 87"/>
                    <a:gd name="T24" fmla="*/ 33 w 175"/>
                    <a:gd name="T25" fmla="*/ 7 h 87"/>
                    <a:gd name="T26" fmla="*/ 47 w 175"/>
                    <a:gd name="T27" fmla="*/ 0 h 87"/>
                    <a:gd name="T28" fmla="*/ 52 w 175"/>
                    <a:gd name="T29" fmla="*/ 0 h 87"/>
                    <a:gd name="T30" fmla="*/ 52 w 175"/>
                    <a:gd name="T31" fmla="*/ 2 h 87"/>
                    <a:gd name="T32" fmla="*/ 52 w 175"/>
                    <a:gd name="T33" fmla="*/ 2 h 87"/>
                    <a:gd name="T34" fmla="*/ 47 w 175"/>
                    <a:gd name="T35" fmla="*/ 7 h 87"/>
                    <a:gd name="T36" fmla="*/ 43 w 175"/>
                    <a:gd name="T37" fmla="*/ 12 h 87"/>
                    <a:gd name="T38" fmla="*/ 33 w 175"/>
                    <a:gd name="T39" fmla="*/ 14 h 87"/>
                    <a:gd name="T40" fmla="*/ 23 w 175"/>
                    <a:gd name="T41" fmla="*/ 14 h 87"/>
                    <a:gd name="T42" fmla="*/ 9 w 175"/>
                    <a:gd name="T43" fmla="*/ 14 h 87"/>
                    <a:gd name="T44" fmla="*/ 0 w 175"/>
                    <a:gd name="T45" fmla="*/ 12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5"/>
                    <a:gd name="T70" fmla="*/ 0 h 87"/>
                    <a:gd name="T71" fmla="*/ 175 w 175"/>
                    <a:gd name="T72" fmla="*/ 87 h 8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0" name="Freeform 179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  <a:gd name="T6" fmla="*/ 0 h 1"/>
                    <a:gd name="T7" fmla="*/ 1 h 1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1" name="Freeform 180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8 h 87"/>
                    <a:gd name="T2" fmla="*/ 0 w 112"/>
                    <a:gd name="T3" fmla="*/ 5 h 87"/>
                    <a:gd name="T4" fmla="*/ 5 w 112"/>
                    <a:gd name="T5" fmla="*/ 0 h 87"/>
                    <a:gd name="T6" fmla="*/ 10 w 112"/>
                    <a:gd name="T7" fmla="*/ 0 h 87"/>
                    <a:gd name="T8" fmla="*/ 10 w 112"/>
                    <a:gd name="T9" fmla="*/ 2 h 87"/>
                    <a:gd name="T10" fmla="*/ 10 w 112"/>
                    <a:gd name="T11" fmla="*/ 5 h 87"/>
                    <a:gd name="T12" fmla="*/ 10 w 112"/>
                    <a:gd name="T13" fmla="*/ 8 h 87"/>
                    <a:gd name="T14" fmla="*/ 10 w 112"/>
                    <a:gd name="T15" fmla="*/ 10 h 87"/>
                    <a:gd name="T16" fmla="*/ 14 w 112"/>
                    <a:gd name="T17" fmla="*/ 10 h 87"/>
                    <a:gd name="T18" fmla="*/ 19 w 112"/>
                    <a:gd name="T19" fmla="*/ 8 h 87"/>
                    <a:gd name="T20" fmla="*/ 24 w 112"/>
                    <a:gd name="T21" fmla="*/ 5 h 87"/>
                    <a:gd name="T22" fmla="*/ 28 w 112"/>
                    <a:gd name="T23" fmla="*/ 5 h 87"/>
                    <a:gd name="T24" fmla="*/ 33 w 112"/>
                    <a:gd name="T25" fmla="*/ 8 h 87"/>
                    <a:gd name="T26" fmla="*/ 28 w 112"/>
                    <a:gd name="T27" fmla="*/ 10 h 87"/>
                    <a:gd name="T28" fmla="*/ 24 w 112"/>
                    <a:gd name="T29" fmla="*/ 12 h 87"/>
                    <a:gd name="T30" fmla="*/ 10 w 112"/>
                    <a:gd name="T31" fmla="*/ 15 h 87"/>
                    <a:gd name="T32" fmla="*/ 5 w 112"/>
                    <a:gd name="T33" fmla="*/ 15 h 87"/>
                    <a:gd name="T34" fmla="*/ 5 w 112"/>
                    <a:gd name="T35" fmla="*/ 12 h 87"/>
                    <a:gd name="T36" fmla="*/ 0 w 112"/>
                    <a:gd name="T37" fmla="*/ 8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2"/>
                    <a:gd name="T58" fmla="*/ 0 h 87"/>
                    <a:gd name="T59" fmla="*/ 112 w 112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2" name="Freeform 181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8 h 87"/>
                    <a:gd name="T2" fmla="*/ 0 w 112"/>
                    <a:gd name="T3" fmla="*/ 5 h 87"/>
                    <a:gd name="T4" fmla="*/ 5 w 112"/>
                    <a:gd name="T5" fmla="*/ 0 h 87"/>
                    <a:gd name="T6" fmla="*/ 10 w 112"/>
                    <a:gd name="T7" fmla="*/ 0 h 87"/>
                    <a:gd name="T8" fmla="*/ 10 w 112"/>
                    <a:gd name="T9" fmla="*/ 2 h 87"/>
                    <a:gd name="T10" fmla="*/ 10 w 112"/>
                    <a:gd name="T11" fmla="*/ 5 h 87"/>
                    <a:gd name="T12" fmla="*/ 10 w 112"/>
                    <a:gd name="T13" fmla="*/ 8 h 87"/>
                    <a:gd name="T14" fmla="*/ 10 w 112"/>
                    <a:gd name="T15" fmla="*/ 10 h 87"/>
                    <a:gd name="T16" fmla="*/ 14 w 112"/>
                    <a:gd name="T17" fmla="*/ 10 h 87"/>
                    <a:gd name="T18" fmla="*/ 19 w 112"/>
                    <a:gd name="T19" fmla="*/ 8 h 87"/>
                    <a:gd name="T20" fmla="*/ 24 w 112"/>
                    <a:gd name="T21" fmla="*/ 5 h 87"/>
                    <a:gd name="T22" fmla="*/ 28 w 112"/>
                    <a:gd name="T23" fmla="*/ 5 h 87"/>
                    <a:gd name="T24" fmla="*/ 33 w 112"/>
                    <a:gd name="T25" fmla="*/ 8 h 87"/>
                    <a:gd name="T26" fmla="*/ 28 w 112"/>
                    <a:gd name="T27" fmla="*/ 10 h 87"/>
                    <a:gd name="T28" fmla="*/ 24 w 112"/>
                    <a:gd name="T29" fmla="*/ 12 h 87"/>
                    <a:gd name="T30" fmla="*/ 10 w 112"/>
                    <a:gd name="T31" fmla="*/ 15 h 87"/>
                    <a:gd name="T32" fmla="*/ 5 w 112"/>
                    <a:gd name="T33" fmla="*/ 15 h 87"/>
                    <a:gd name="T34" fmla="*/ 5 w 112"/>
                    <a:gd name="T35" fmla="*/ 12 h 87"/>
                    <a:gd name="T36" fmla="*/ 0 w 112"/>
                    <a:gd name="T37" fmla="*/ 8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2"/>
                    <a:gd name="T58" fmla="*/ 0 h 87"/>
                    <a:gd name="T59" fmla="*/ 112 w 112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3" name="Freeform 182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2 h 28"/>
                    <a:gd name="T2" fmla="*/ 0 w 48"/>
                    <a:gd name="T3" fmla="*/ 0 h 28"/>
                    <a:gd name="T4" fmla="*/ 4 w 48"/>
                    <a:gd name="T5" fmla="*/ 0 h 28"/>
                    <a:gd name="T6" fmla="*/ 14 w 48"/>
                    <a:gd name="T7" fmla="*/ 0 h 28"/>
                    <a:gd name="T8" fmla="*/ 14 w 48"/>
                    <a:gd name="T9" fmla="*/ 2 h 28"/>
                    <a:gd name="T10" fmla="*/ 9 w 48"/>
                    <a:gd name="T11" fmla="*/ 5 h 28"/>
                    <a:gd name="T12" fmla="*/ 4 w 48"/>
                    <a:gd name="T13" fmla="*/ 5 h 28"/>
                    <a:gd name="T14" fmla="*/ 0 w 48"/>
                    <a:gd name="T15" fmla="*/ 2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28"/>
                    <a:gd name="T26" fmla="*/ 48 w 48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4" name="Freeform 183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306 h 1897"/>
                    <a:gd name="T2" fmla="*/ 19 w 866"/>
                    <a:gd name="T3" fmla="*/ 301 h 1897"/>
                    <a:gd name="T4" fmla="*/ 43 w 866"/>
                    <a:gd name="T5" fmla="*/ 296 h 1897"/>
                    <a:gd name="T6" fmla="*/ 67 w 866"/>
                    <a:gd name="T7" fmla="*/ 289 h 1897"/>
                    <a:gd name="T8" fmla="*/ 86 w 866"/>
                    <a:gd name="T9" fmla="*/ 282 h 1897"/>
                    <a:gd name="T10" fmla="*/ 105 w 866"/>
                    <a:gd name="T11" fmla="*/ 275 h 1897"/>
                    <a:gd name="T12" fmla="*/ 125 w 866"/>
                    <a:gd name="T13" fmla="*/ 266 h 1897"/>
                    <a:gd name="T14" fmla="*/ 139 w 866"/>
                    <a:gd name="T15" fmla="*/ 254 h 1897"/>
                    <a:gd name="T16" fmla="*/ 149 w 866"/>
                    <a:gd name="T17" fmla="*/ 245 h 1897"/>
                    <a:gd name="T18" fmla="*/ 158 w 866"/>
                    <a:gd name="T19" fmla="*/ 233 h 1897"/>
                    <a:gd name="T20" fmla="*/ 168 w 866"/>
                    <a:gd name="T21" fmla="*/ 214 h 1897"/>
                    <a:gd name="T22" fmla="*/ 172 w 866"/>
                    <a:gd name="T23" fmla="*/ 193 h 1897"/>
                    <a:gd name="T24" fmla="*/ 172 w 866"/>
                    <a:gd name="T25" fmla="*/ 153 h 1897"/>
                    <a:gd name="T26" fmla="*/ 249 w 866"/>
                    <a:gd name="T27" fmla="*/ 153 h 1897"/>
                    <a:gd name="T28" fmla="*/ 254 w 866"/>
                    <a:gd name="T29" fmla="*/ 148 h 1897"/>
                    <a:gd name="T30" fmla="*/ 254 w 866"/>
                    <a:gd name="T31" fmla="*/ 14 h 1897"/>
                    <a:gd name="T32" fmla="*/ 254 w 866"/>
                    <a:gd name="T33" fmla="*/ 0 h 1897"/>
                    <a:gd name="T34" fmla="*/ 259 w 866"/>
                    <a:gd name="T35" fmla="*/ 0 h 1897"/>
                    <a:gd name="T36" fmla="*/ 259 w 866"/>
                    <a:gd name="T37" fmla="*/ 28 h 1897"/>
                    <a:gd name="T38" fmla="*/ 259 w 866"/>
                    <a:gd name="T39" fmla="*/ 155 h 1897"/>
                    <a:gd name="T40" fmla="*/ 220 w 866"/>
                    <a:gd name="T41" fmla="*/ 157 h 1897"/>
                    <a:gd name="T42" fmla="*/ 187 w 866"/>
                    <a:gd name="T43" fmla="*/ 157 h 1897"/>
                    <a:gd name="T44" fmla="*/ 187 w 866"/>
                    <a:gd name="T45" fmla="*/ 160 h 1897"/>
                    <a:gd name="T46" fmla="*/ 187 w 866"/>
                    <a:gd name="T47" fmla="*/ 186 h 1897"/>
                    <a:gd name="T48" fmla="*/ 182 w 866"/>
                    <a:gd name="T49" fmla="*/ 211 h 1897"/>
                    <a:gd name="T50" fmla="*/ 172 w 866"/>
                    <a:gd name="T51" fmla="*/ 226 h 1897"/>
                    <a:gd name="T52" fmla="*/ 163 w 866"/>
                    <a:gd name="T53" fmla="*/ 238 h 1897"/>
                    <a:gd name="T54" fmla="*/ 153 w 866"/>
                    <a:gd name="T55" fmla="*/ 249 h 1897"/>
                    <a:gd name="T56" fmla="*/ 144 w 866"/>
                    <a:gd name="T57" fmla="*/ 261 h 1897"/>
                    <a:gd name="T58" fmla="*/ 115 w 866"/>
                    <a:gd name="T59" fmla="*/ 277 h 1897"/>
                    <a:gd name="T60" fmla="*/ 82 w 866"/>
                    <a:gd name="T61" fmla="*/ 291 h 1897"/>
                    <a:gd name="T62" fmla="*/ 62 w 866"/>
                    <a:gd name="T63" fmla="*/ 296 h 1897"/>
                    <a:gd name="T64" fmla="*/ 43 w 866"/>
                    <a:gd name="T65" fmla="*/ 301 h 1897"/>
                    <a:gd name="T66" fmla="*/ 24 w 866"/>
                    <a:gd name="T67" fmla="*/ 306 h 1897"/>
                    <a:gd name="T68" fmla="*/ 5 w 866"/>
                    <a:gd name="T69" fmla="*/ 308 h 1897"/>
                    <a:gd name="T70" fmla="*/ 0 w 866"/>
                    <a:gd name="T71" fmla="*/ 306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6"/>
                    <a:gd name="T109" fmla="*/ 0 h 1897"/>
                    <a:gd name="T110" fmla="*/ 866 w 866"/>
                    <a:gd name="T111" fmla="*/ 1897 h 189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5" name="Freeform 184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312 h 1984"/>
                    <a:gd name="T2" fmla="*/ 0 w 1073"/>
                    <a:gd name="T3" fmla="*/ 309 h 1984"/>
                    <a:gd name="T4" fmla="*/ 29 w 1073"/>
                    <a:gd name="T5" fmla="*/ 309 h 1984"/>
                    <a:gd name="T6" fmla="*/ 57 w 1073"/>
                    <a:gd name="T7" fmla="*/ 305 h 1984"/>
                    <a:gd name="T8" fmla="*/ 86 w 1073"/>
                    <a:gd name="T9" fmla="*/ 300 h 1984"/>
                    <a:gd name="T10" fmla="*/ 115 w 1073"/>
                    <a:gd name="T11" fmla="*/ 295 h 1984"/>
                    <a:gd name="T12" fmla="*/ 138 w 1073"/>
                    <a:gd name="T13" fmla="*/ 286 h 1984"/>
                    <a:gd name="T14" fmla="*/ 163 w 1073"/>
                    <a:gd name="T15" fmla="*/ 279 h 1984"/>
                    <a:gd name="T16" fmla="*/ 181 w 1073"/>
                    <a:gd name="T17" fmla="*/ 267 h 1984"/>
                    <a:gd name="T18" fmla="*/ 196 w 1073"/>
                    <a:gd name="T19" fmla="*/ 253 h 1984"/>
                    <a:gd name="T20" fmla="*/ 205 w 1073"/>
                    <a:gd name="T21" fmla="*/ 241 h 1984"/>
                    <a:gd name="T22" fmla="*/ 215 w 1073"/>
                    <a:gd name="T23" fmla="*/ 230 h 1984"/>
                    <a:gd name="T24" fmla="*/ 220 w 1073"/>
                    <a:gd name="T25" fmla="*/ 204 h 1984"/>
                    <a:gd name="T26" fmla="*/ 220 w 1073"/>
                    <a:gd name="T27" fmla="*/ 155 h 1984"/>
                    <a:gd name="T28" fmla="*/ 301 w 1073"/>
                    <a:gd name="T29" fmla="*/ 152 h 1984"/>
                    <a:gd name="T30" fmla="*/ 301 w 1073"/>
                    <a:gd name="T31" fmla="*/ 75 h 1984"/>
                    <a:gd name="T32" fmla="*/ 306 w 1073"/>
                    <a:gd name="T33" fmla="*/ 2 h 1984"/>
                    <a:gd name="T34" fmla="*/ 306 w 1073"/>
                    <a:gd name="T35" fmla="*/ 0 h 1984"/>
                    <a:gd name="T36" fmla="*/ 311 w 1073"/>
                    <a:gd name="T37" fmla="*/ 0 h 1984"/>
                    <a:gd name="T38" fmla="*/ 315 w 1073"/>
                    <a:gd name="T39" fmla="*/ 0 h 1984"/>
                    <a:gd name="T40" fmla="*/ 320 w 1073"/>
                    <a:gd name="T41" fmla="*/ 5 h 1984"/>
                    <a:gd name="T42" fmla="*/ 320 w 1073"/>
                    <a:gd name="T43" fmla="*/ 7 h 1984"/>
                    <a:gd name="T44" fmla="*/ 320 w 1073"/>
                    <a:gd name="T45" fmla="*/ 19 h 1984"/>
                    <a:gd name="T46" fmla="*/ 320 w 1073"/>
                    <a:gd name="T47" fmla="*/ 162 h 1984"/>
                    <a:gd name="T48" fmla="*/ 320 w 1073"/>
                    <a:gd name="T49" fmla="*/ 164 h 1984"/>
                    <a:gd name="T50" fmla="*/ 244 w 1073"/>
                    <a:gd name="T51" fmla="*/ 164 h 1984"/>
                    <a:gd name="T52" fmla="*/ 244 w 1073"/>
                    <a:gd name="T53" fmla="*/ 166 h 1984"/>
                    <a:gd name="T54" fmla="*/ 244 w 1073"/>
                    <a:gd name="T55" fmla="*/ 185 h 1984"/>
                    <a:gd name="T56" fmla="*/ 244 w 1073"/>
                    <a:gd name="T57" fmla="*/ 204 h 1984"/>
                    <a:gd name="T58" fmla="*/ 239 w 1073"/>
                    <a:gd name="T59" fmla="*/ 223 h 1984"/>
                    <a:gd name="T60" fmla="*/ 229 w 1073"/>
                    <a:gd name="T61" fmla="*/ 241 h 1984"/>
                    <a:gd name="T62" fmla="*/ 215 w 1073"/>
                    <a:gd name="T63" fmla="*/ 258 h 1984"/>
                    <a:gd name="T64" fmla="*/ 200 w 1073"/>
                    <a:gd name="T65" fmla="*/ 274 h 1984"/>
                    <a:gd name="T66" fmla="*/ 172 w 1073"/>
                    <a:gd name="T67" fmla="*/ 288 h 1984"/>
                    <a:gd name="T68" fmla="*/ 157 w 1073"/>
                    <a:gd name="T69" fmla="*/ 295 h 1984"/>
                    <a:gd name="T70" fmla="*/ 143 w 1073"/>
                    <a:gd name="T71" fmla="*/ 300 h 1984"/>
                    <a:gd name="T72" fmla="*/ 124 w 1073"/>
                    <a:gd name="T73" fmla="*/ 305 h 1984"/>
                    <a:gd name="T74" fmla="*/ 110 w 1073"/>
                    <a:gd name="T75" fmla="*/ 309 h 1984"/>
                    <a:gd name="T76" fmla="*/ 72 w 1073"/>
                    <a:gd name="T77" fmla="*/ 316 h 1984"/>
                    <a:gd name="T78" fmla="*/ 4 w 1073"/>
                    <a:gd name="T79" fmla="*/ 321 h 1984"/>
                    <a:gd name="T80" fmla="*/ 0 w 1073"/>
                    <a:gd name="T81" fmla="*/ 312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73"/>
                    <a:gd name="T124" fmla="*/ 0 h 1984"/>
                    <a:gd name="T125" fmla="*/ 1073 w 1073"/>
                    <a:gd name="T126" fmla="*/ 1984 h 198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6" name="Freeform 185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5 h 58"/>
                    <a:gd name="T2" fmla="*/ 0 w 64"/>
                    <a:gd name="T3" fmla="*/ 3 h 58"/>
                    <a:gd name="T4" fmla="*/ 0 w 64"/>
                    <a:gd name="T5" fmla="*/ 0 h 58"/>
                    <a:gd name="T6" fmla="*/ 5 w 64"/>
                    <a:gd name="T7" fmla="*/ 0 h 58"/>
                    <a:gd name="T8" fmla="*/ 10 w 64"/>
                    <a:gd name="T9" fmla="*/ 0 h 58"/>
                    <a:gd name="T10" fmla="*/ 20 w 64"/>
                    <a:gd name="T11" fmla="*/ 10 h 58"/>
                    <a:gd name="T12" fmla="*/ 10 w 64"/>
                    <a:gd name="T13" fmla="*/ 10 h 58"/>
                    <a:gd name="T14" fmla="*/ 0 w 64"/>
                    <a:gd name="T15" fmla="*/ 5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58"/>
                    <a:gd name="T26" fmla="*/ 64 w 64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7" name="Freeform 186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42 h 304"/>
                    <a:gd name="T2" fmla="*/ 15 w 320"/>
                    <a:gd name="T3" fmla="*/ 37 h 304"/>
                    <a:gd name="T4" fmla="*/ 24 w 320"/>
                    <a:gd name="T5" fmla="*/ 37 h 304"/>
                    <a:gd name="T6" fmla="*/ 34 w 320"/>
                    <a:gd name="T7" fmla="*/ 39 h 304"/>
                    <a:gd name="T8" fmla="*/ 43 w 320"/>
                    <a:gd name="T9" fmla="*/ 39 h 304"/>
                    <a:gd name="T10" fmla="*/ 48 w 320"/>
                    <a:gd name="T11" fmla="*/ 39 h 304"/>
                    <a:gd name="T12" fmla="*/ 52 w 320"/>
                    <a:gd name="T13" fmla="*/ 39 h 304"/>
                    <a:gd name="T14" fmla="*/ 57 w 320"/>
                    <a:gd name="T15" fmla="*/ 37 h 304"/>
                    <a:gd name="T16" fmla="*/ 34 w 320"/>
                    <a:gd name="T17" fmla="*/ 33 h 304"/>
                    <a:gd name="T18" fmla="*/ 29 w 320"/>
                    <a:gd name="T19" fmla="*/ 28 h 304"/>
                    <a:gd name="T20" fmla="*/ 24 w 320"/>
                    <a:gd name="T21" fmla="*/ 23 h 304"/>
                    <a:gd name="T22" fmla="*/ 15 w 320"/>
                    <a:gd name="T23" fmla="*/ 9 h 304"/>
                    <a:gd name="T24" fmla="*/ 29 w 320"/>
                    <a:gd name="T25" fmla="*/ 9 h 304"/>
                    <a:gd name="T26" fmla="*/ 38 w 320"/>
                    <a:gd name="T27" fmla="*/ 12 h 304"/>
                    <a:gd name="T28" fmla="*/ 48 w 320"/>
                    <a:gd name="T29" fmla="*/ 14 h 304"/>
                    <a:gd name="T30" fmla="*/ 57 w 320"/>
                    <a:gd name="T31" fmla="*/ 19 h 304"/>
                    <a:gd name="T32" fmla="*/ 62 w 320"/>
                    <a:gd name="T33" fmla="*/ 21 h 304"/>
                    <a:gd name="T34" fmla="*/ 67 w 320"/>
                    <a:gd name="T35" fmla="*/ 26 h 304"/>
                    <a:gd name="T36" fmla="*/ 67 w 320"/>
                    <a:gd name="T37" fmla="*/ 28 h 304"/>
                    <a:gd name="T38" fmla="*/ 72 w 320"/>
                    <a:gd name="T39" fmla="*/ 30 h 304"/>
                    <a:gd name="T40" fmla="*/ 76 w 320"/>
                    <a:gd name="T41" fmla="*/ 30 h 304"/>
                    <a:gd name="T42" fmla="*/ 72 w 320"/>
                    <a:gd name="T43" fmla="*/ 21 h 304"/>
                    <a:gd name="T44" fmla="*/ 72 w 320"/>
                    <a:gd name="T45" fmla="*/ 14 h 304"/>
                    <a:gd name="T46" fmla="*/ 76 w 320"/>
                    <a:gd name="T47" fmla="*/ 5 h 304"/>
                    <a:gd name="T48" fmla="*/ 86 w 320"/>
                    <a:gd name="T49" fmla="*/ 0 h 304"/>
                    <a:gd name="T50" fmla="*/ 91 w 320"/>
                    <a:gd name="T51" fmla="*/ 2 h 304"/>
                    <a:gd name="T52" fmla="*/ 95 w 320"/>
                    <a:gd name="T53" fmla="*/ 7 h 304"/>
                    <a:gd name="T54" fmla="*/ 95 w 320"/>
                    <a:gd name="T55" fmla="*/ 14 h 304"/>
                    <a:gd name="T56" fmla="*/ 91 w 320"/>
                    <a:gd name="T57" fmla="*/ 30 h 304"/>
                    <a:gd name="T58" fmla="*/ 91 w 320"/>
                    <a:gd name="T59" fmla="*/ 35 h 304"/>
                    <a:gd name="T60" fmla="*/ 86 w 320"/>
                    <a:gd name="T61" fmla="*/ 39 h 304"/>
                    <a:gd name="T62" fmla="*/ 81 w 320"/>
                    <a:gd name="T63" fmla="*/ 39 h 304"/>
                    <a:gd name="T64" fmla="*/ 76 w 320"/>
                    <a:gd name="T65" fmla="*/ 39 h 304"/>
                    <a:gd name="T66" fmla="*/ 72 w 320"/>
                    <a:gd name="T67" fmla="*/ 39 h 304"/>
                    <a:gd name="T68" fmla="*/ 72 w 320"/>
                    <a:gd name="T69" fmla="*/ 44 h 304"/>
                    <a:gd name="T70" fmla="*/ 72 w 320"/>
                    <a:gd name="T71" fmla="*/ 47 h 304"/>
                    <a:gd name="T72" fmla="*/ 43 w 320"/>
                    <a:gd name="T73" fmla="*/ 49 h 304"/>
                    <a:gd name="T74" fmla="*/ 34 w 320"/>
                    <a:gd name="T75" fmla="*/ 49 h 304"/>
                    <a:gd name="T76" fmla="*/ 19 w 320"/>
                    <a:gd name="T77" fmla="*/ 49 h 304"/>
                    <a:gd name="T78" fmla="*/ 0 w 320"/>
                    <a:gd name="T79" fmla="*/ 42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0"/>
                    <a:gd name="T121" fmla="*/ 0 h 304"/>
                    <a:gd name="T122" fmla="*/ 320 w 320"/>
                    <a:gd name="T123" fmla="*/ 304 h 3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8" name="Freeform 187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9 w 144"/>
                    <a:gd name="T1" fmla="*/ 13 h 130"/>
                    <a:gd name="T2" fmla="*/ 0 w 144"/>
                    <a:gd name="T3" fmla="*/ 7 h 130"/>
                    <a:gd name="T4" fmla="*/ 0 w 144"/>
                    <a:gd name="T5" fmla="*/ 2 h 130"/>
                    <a:gd name="T6" fmla="*/ 9 w 144"/>
                    <a:gd name="T7" fmla="*/ 0 h 130"/>
                    <a:gd name="T8" fmla="*/ 14 w 144"/>
                    <a:gd name="T9" fmla="*/ 2 h 130"/>
                    <a:gd name="T10" fmla="*/ 29 w 144"/>
                    <a:gd name="T11" fmla="*/ 7 h 130"/>
                    <a:gd name="T12" fmla="*/ 43 w 144"/>
                    <a:gd name="T13" fmla="*/ 20 h 130"/>
                    <a:gd name="T14" fmla="*/ 29 w 144"/>
                    <a:gd name="T15" fmla="*/ 16 h 130"/>
                    <a:gd name="T16" fmla="*/ 9 w 144"/>
                    <a:gd name="T17" fmla="*/ 13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4"/>
                    <a:gd name="T28" fmla="*/ 0 h 130"/>
                    <a:gd name="T29" fmla="*/ 144 w 144"/>
                    <a:gd name="T30" fmla="*/ 130 h 1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9" name="Freeform 188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3 h 58"/>
                    <a:gd name="T2" fmla="*/ 5 w 64"/>
                    <a:gd name="T3" fmla="*/ 0 h 58"/>
                    <a:gd name="T4" fmla="*/ 10 w 64"/>
                    <a:gd name="T5" fmla="*/ 0 h 58"/>
                    <a:gd name="T6" fmla="*/ 20 w 64"/>
                    <a:gd name="T7" fmla="*/ 7 h 58"/>
                    <a:gd name="T8" fmla="*/ 15 w 64"/>
                    <a:gd name="T9" fmla="*/ 10 h 58"/>
                    <a:gd name="T10" fmla="*/ 5 w 64"/>
                    <a:gd name="T11" fmla="*/ 10 h 58"/>
                    <a:gd name="T12" fmla="*/ 0 w 64"/>
                    <a:gd name="T13" fmla="*/ 3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58"/>
                    <a:gd name="T23" fmla="*/ 64 w 64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" name="Freeform 189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7 h 43"/>
                    <a:gd name="T2" fmla="*/ 5 w 65"/>
                    <a:gd name="T3" fmla="*/ 2 h 43"/>
                    <a:gd name="T4" fmla="*/ 10 w 65"/>
                    <a:gd name="T5" fmla="*/ 0 h 43"/>
                    <a:gd name="T6" fmla="*/ 15 w 65"/>
                    <a:gd name="T7" fmla="*/ 2 h 43"/>
                    <a:gd name="T8" fmla="*/ 20 w 65"/>
                    <a:gd name="T9" fmla="*/ 5 h 43"/>
                    <a:gd name="T10" fmla="*/ 15 w 65"/>
                    <a:gd name="T11" fmla="*/ 7 h 43"/>
                    <a:gd name="T12" fmla="*/ 10 w 65"/>
                    <a:gd name="T13" fmla="*/ 7 h 43"/>
                    <a:gd name="T14" fmla="*/ 5 w 65"/>
                    <a:gd name="T15" fmla="*/ 7 h 43"/>
                    <a:gd name="T16" fmla="*/ 0 w 65"/>
                    <a:gd name="T17" fmla="*/ 7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43"/>
                    <a:gd name="T29" fmla="*/ 65 w 65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1" name="Freeform 190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9 w 207"/>
                    <a:gd name="T3" fmla="*/ 3 h 102"/>
                    <a:gd name="T4" fmla="*/ 19 w 207"/>
                    <a:gd name="T5" fmla="*/ 5 h 102"/>
                    <a:gd name="T6" fmla="*/ 33 w 207"/>
                    <a:gd name="T7" fmla="*/ 10 h 102"/>
                    <a:gd name="T8" fmla="*/ 42 w 207"/>
                    <a:gd name="T9" fmla="*/ 5 h 102"/>
                    <a:gd name="T10" fmla="*/ 47 w 207"/>
                    <a:gd name="T11" fmla="*/ 3 h 102"/>
                    <a:gd name="T12" fmla="*/ 52 w 207"/>
                    <a:gd name="T13" fmla="*/ 0 h 102"/>
                    <a:gd name="T14" fmla="*/ 61 w 207"/>
                    <a:gd name="T15" fmla="*/ 0 h 102"/>
                    <a:gd name="T16" fmla="*/ 52 w 207"/>
                    <a:gd name="T17" fmla="*/ 5 h 102"/>
                    <a:gd name="T18" fmla="*/ 47 w 207"/>
                    <a:gd name="T19" fmla="*/ 12 h 102"/>
                    <a:gd name="T20" fmla="*/ 38 w 207"/>
                    <a:gd name="T21" fmla="*/ 17 h 102"/>
                    <a:gd name="T22" fmla="*/ 33 w 207"/>
                    <a:gd name="T23" fmla="*/ 17 h 102"/>
                    <a:gd name="T24" fmla="*/ 24 w 207"/>
                    <a:gd name="T25" fmla="*/ 17 h 102"/>
                    <a:gd name="T26" fmla="*/ 9 w 207"/>
                    <a:gd name="T27" fmla="*/ 10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7"/>
                    <a:gd name="T46" fmla="*/ 0 h 102"/>
                    <a:gd name="T47" fmla="*/ 207 w 207"/>
                    <a:gd name="T48" fmla="*/ 102 h 1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2" name="Freeform 191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7 h 72"/>
                    <a:gd name="T2" fmla="*/ 5 w 81"/>
                    <a:gd name="T3" fmla="*/ 2 h 72"/>
                    <a:gd name="T4" fmla="*/ 10 w 81"/>
                    <a:gd name="T5" fmla="*/ 0 h 72"/>
                    <a:gd name="T6" fmla="*/ 14 w 81"/>
                    <a:gd name="T7" fmla="*/ 2 h 72"/>
                    <a:gd name="T8" fmla="*/ 24 w 81"/>
                    <a:gd name="T9" fmla="*/ 5 h 72"/>
                    <a:gd name="T10" fmla="*/ 19 w 81"/>
                    <a:gd name="T11" fmla="*/ 7 h 72"/>
                    <a:gd name="T12" fmla="*/ 19 w 81"/>
                    <a:gd name="T13" fmla="*/ 10 h 72"/>
                    <a:gd name="T14" fmla="*/ 10 w 81"/>
                    <a:gd name="T15" fmla="*/ 12 h 72"/>
                    <a:gd name="T16" fmla="*/ 5 w 81"/>
                    <a:gd name="T17" fmla="*/ 10 h 72"/>
                    <a:gd name="T18" fmla="*/ 0 w 81"/>
                    <a:gd name="T19" fmla="*/ 7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1"/>
                    <a:gd name="T31" fmla="*/ 0 h 72"/>
                    <a:gd name="T32" fmla="*/ 81 w 81"/>
                    <a:gd name="T33" fmla="*/ 72 h 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3" name="Freeform 192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7 h 58"/>
                    <a:gd name="T2" fmla="*/ 5 w 48"/>
                    <a:gd name="T3" fmla="*/ 3 h 58"/>
                    <a:gd name="T4" fmla="*/ 10 w 48"/>
                    <a:gd name="T5" fmla="*/ 0 h 58"/>
                    <a:gd name="T6" fmla="*/ 14 w 48"/>
                    <a:gd name="T7" fmla="*/ 0 h 58"/>
                    <a:gd name="T8" fmla="*/ 14 w 48"/>
                    <a:gd name="T9" fmla="*/ 3 h 58"/>
                    <a:gd name="T10" fmla="*/ 14 w 48"/>
                    <a:gd name="T11" fmla="*/ 5 h 58"/>
                    <a:gd name="T12" fmla="*/ 5 w 48"/>
                    <a:gd name="T13" fmla="*/ 10 h 58"/>
                    <a:gd name="T14" fmla="*/ 0 w 48"/>
                    <a:gd name="T15" fmla="*/ 7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58"/>
                    <a:gd name="T26" fmla="*/ 48 w 48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4" name="Freeform 193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5 w 48"/>
                    <a:gd name="T1" fmla="*/ 0 h 56"/>
                    <a:gd name="T2" fmla="*/ 9 w 48"/>
                    <a:gd name="T3" fmla="*/ 5 h 56"/>
                    <a:gd name="T4" fmla="*/ 14 w 48"/>
                    <a:gd name="T5" fmla="*/ 10 h 56"/>
                    <a:gd name="T6" fmla="*/ 9 w 48"/>
                    <a:gd name="T7" fmla="*/ 10 h 56"/>
                    <a:gd name="T8" fmla="*/ 5 w 48"/>
                    <a:gd name="T9" fmla="*/ 5 h 56"/>
                    <a:gd name="T10" fmla="*/ 0 w 48"/>
                    <a:gd name="T11" fmla="*/ 2 h 56"/>
                    <a:gd name="T12" fmla="*/ 5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56"/>
                    <a:gd name="T23" fmla="*/ 48 w 4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5" name="Freeform 194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4 h 44"/>
                    <a:gd name="T2" fmla="*/ 0 w 31"/>
                    <a:gd name="T3" fmla="*/ 2 h 44"/>
                    <a:gd name="T4" fmla="*/ 5 w 31"/>
                    <a:gd name="T5" fmla="*/ 0 h 44"/>
                    <a:gd name="T6" fmla="*/ 9 w 31"/>
                    <a:gd name="T7" fmla="*/ 2 h 44"/>
                    <a:gd name="T8" fmla="*/ 9 w 31"/>
                    <a:gd name="T9" fmla="*/ 4 h 44"/>
                    <a:gd name="T10" fmla="*/ 5 w 31"/>
                    <a:gd name="T11" fmla="*/ 7 h 44"/>
                    <a:gd name="T12" fmla="*/ 0 w 31"/>
                    <a:gd name="T13" fmla="*/ 7 h 44"/>
                    <a:gd name="T14" fmla="*/ 0 w 31"/>
                    <a:gd name="T15" fmla="*/ 4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"/>
                    <a:gd name="T25" fmla="*/ 0 h 44"/>
                    <a:gd name="T26" fmla="*/ 31 w 31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6" name="Freeform 195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3 h 30"/>
                    <a:gd name="T2" fmla="*/ 5 w 48"/>
                    <a:gd name="T3" fmla="*/ 0 h 30"/>
                    <a:gd name="T4" fmla="*/ 10 w 48"/>
                    <a:gd name="T5" fmla="*/ 0 h 30"/>
                    <a:gd name="T6" fmla="*/ 14 w 48"/>
                    <a:gd name="T7" fmla="*/ 3 h 30"/>
                    <a:gd name="T8" fmla="*/ 10 w 48"/>
                    <a:gd name="T9" fmla="*/ 5 h 30"/>
                    <a:gd name="T10" fmla="*/ 5 w 48"/>
                    <a:gd name="T11" fmla="*/ 5 h 30"/>
                    <a:gd name="T12" fmla="*/ 0 w 48"/>
                    <a:gd name="T13" fmla="*/ 3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30"/>
                    <a:gd name="T23" fmla="*/ 48 w 48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7" name="Freeform 196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7 h 189"/>
                    <a:gd name="T2" fmla="*/ 0 w 225"/>
                    <a:gd name="T3" fmla="*/ 0 h 189"/>
                    <a:gd name="T4" fmla="*/ 5 w 225"/>
                    <a:gd name="T5" fmla="*/ 0 h 189"/>
                    <a:gd name="T6" fmla="*/ 5 w 225"/>
                    <a:gd name="T7" fmla="*/ 2 h 189"/>
                    <a:gd name="T8" fmla="*/ 14 w 225"/>
                    <a:gd name="T9" fmla="*/ 11 h 189"/>
                    <a:gd name="T10" fmla="*/ 19 w 225"/>
                    <a:gd name="T11" fmla="*/ 16 h 189"/>
                    <a:gd name="T12" fmla="*/ 29 w 225"/>
                    <a:gd name="T13" fmla="*/ 21 h 189"/>
                    <a:gd name="T14" fmla="*/ 33 w 225"/>
                    <a:gd name="T15" fmla="*/ 21 h 189"/>
                    <a:gd name="T16" fmla="*/ 43 w 225"/>
                    <a:gd name="T17" fmla="*/ 21 h 189"/>
                    <a:gd name="T18" fmla="*/ 62 w 225"/>
                    <a:gd name="T19" fmla="*/ 0 h 189"/>
                    <a:gd name="T20" fmla="*/ 67 w 225"/>
                    <a:gd name="T21" fmla="*/ 2 h 189"/>
                    <a:gd name="T22" fmla="*/ 62 w 225"/>
                    <a:gd name="T23" fmla="*/ 5 h 189"/>
                    <a:gd name="T24" fmla="*/ 62 w 225"/>
                    <a:gd name="T25" fmla="*/ 7 h 189"/>
                    <a:gd name="T26" fmla="*/ 53 w 225"/>
                    <a:gd name="T27" fmla="*/ 18 h 189"/>
                    <a:gd name="T28" fmla="*/ 38 w 225"/>
                    <a:gd name="T29" fmla="*/ 30 h 189"/>
                    <a:gd name="T30" fmla="*/ 24 w 225"/>
                    <a:gd name="T31" fmla="*/ 25 h 189"/>
                    <a:gd name="T32" fmla="*/ 14 w 225"/>
                    <a:gd name="T33" fmla="*/ 21 h 189"/>
                    <a:gd name="T34" fmla="*/ 0 w 225"/>
                    <a:gd name="T35" fmla="*/ 7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5"/>
                    <a:gd name="T55" fmla="*/ 0 h 189"/>
                    <a:gd name="T56" fmla="*/ 225 w 225"/>
                    <a:gd name="T57" fmla="*/ 189 h 18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8" name="Freeform 197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5 w 129"/>
                    <a:gd name="T1" fmla="*/ 23 h 202"/>
                    <a:gd name="T2" fmla="*/ 0 w 129"/>
                    <a:gd name="T3" fmla="*/ 16 h 202"/>
                    <a:gd name="T4" fmla="*/ 0 w 129"/>
                    <a:gd name="T5" fmla="*/ 11 h 202"/>
                    <a:gd name="T6" fmla="*/ 10 w 129"/>
                    <a:gd name="T7" fmla="*/ 9 h 202"/>
                    <a:gd name="T8" fmla="*/ 14 w 129"/>
                    <a:gd name="T9" fmla="*/ 9 h 202"/>
                    <a:gd name="T10" fmla="*/ 14 w 129"/>
                    <a:gd name="T11" fmla="*/ 7 h 202"/>
                    <a:gd name="T12" fmla="*/ 19 w 129"/>
                    <a:gd name="T13" fmla="*/ 2 h 202"/>
                    <a:gd name="T14" fmla="*/ 24 w 129"/>
                    <a:gd name="T15" fmla="*/ 0 h 202"/>
                    <a:gd name="T16" fmla="*/ 24 w 129"/>
                    <a:gd name="T17" fmla="*/ 4 h 202"/>
                    <a:gd name="T18" fmla="*/ 28 w 129"/>
                    <a:gd name="T19" fmla="*/ 7 h 202"/>
                    <a:gd name="T20" fmla="*/ 38 w 129"/>
                    <a:gd name="T21" fmla="*/ 14 h 202"/>
                    <a:gd name="T22" fmla="*/ 28 w 129"/>
                    <a:gd name="T23" fmla="*/ 23 h 202"/>
                    <a:gd name="T24" fmla="*/ 19 w 129"/>
                    <a:gd name="T25" fmla="*/ 32 h 202"/>
                    <a:gd name="T26" fmla="*/ 14 w 129"/>
                    <a:gd name="T27" fmla="*/ 32 h 202"/>
                    <a:gd name="T28" fmla="*/ 10 w 129"/>
                    <a:gd name="T29" fmla="*/ 28 h 202"/>
                    <a:gd name="T30" fmla="*/ 5 w 129"/>
                    <a:gd name="T31" fmla="*/ 23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9"/>
                    <a:gd name="T49" fmla="*/ 0 h 202"/>
                    <a:gd name="T50" fmla="*/ 129 w 129"/>
                    <a:gd name="T51" fmla="*/ 202 h 20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9" name="Freeform 198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7 h 72"/>
                    <a:gd name="T2" fmla="*/ 0 w 65"/>
                    <a:gd name="T3" fmla="*/ 2 h 72"/>
                    <a:gd name="T4" fmla="*/ 5 w 65"/>
                    <a:gd name="T5" fmla="*/ 0 h 72"/>
                    <a:gd name="T6" fmla="*/ 16 w 65"/>
                    <a:gd name="T7" fmla="*/ 0 h 72"/>
                    <a:gd name="T8" fmla="*/ 21 w 65"/>
                    <a:gd name="T9" fmla="*/ 4 h 72"/>
                    <a:gd name="T10" fmla="*/ 21 w 65"/>
                    <a:gd name="T11" fmla="*/ 7 h 72"/>
                    <a:gd name="T12" fmla="*/ 10 w 65"/>
                    <a:gd name="T13" fmla="*/ 11 h 72"/>
                    <a:gd name="T14" fmla="*/ 5 w 65"/>
                    <a:gd name="T15" fmla="*/ 9 h 72"/>
                    <a:gd name="T16" fmla="*/ 0 w 65"/>
                    <a:gd name="T17" fmla="*/ 7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72"/>
                    <a:gd name="T29" fmla="*/ 65 w 65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0" name="Freeform 199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7 h 57"/>
                    <a:gd name="T2" fmla="*/ 5 w 48"/>
                    <a:gd name="T3" fmla="*/ 5 h 57"/>
                    <a:gd name="T4" fmla="*/ 10 w 48"/>
                    <a:gd name="T5" fmla="*/ 0 h 57"/>
                    <a:gd name="T6" fmla="*/ 15 w 48"/>
                    <a:gd name="T7" fmla="*/ 2 h 57"/>
                    <a:gd name="T8" fmla="*/ 15 w 48"/>
                    <a:gd name="T9" fmla="*/ 5 h 57"/>
                    <a:gd name="T10" fmla="*/ 15 w 48"/>
                    <a:gd name="T11" fmla="*/ 7 h 57"/>
                    <a:gd name="T12" fmla="*/ 15 w 48"/>
                    <a:gd name="T13" fmla="*/ 9 h 57"/>
                    <a:gd name="T14" fmla="*/ 5 w 48"/>
                    <a:gd name="T15" fmla="*/ 9 h 57"/>
                    <a:gd name="T16" fmla="*/ 0 w 48"/>
                    <a:gd name="T17" fmla="*/ 7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57"/>
                    <a:gd name="T29" fmla="*/ 48 w 48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1" name="Freeform 200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47 w 209"/>
                    <a:gd name="T1" fmla="*/ 68 h 449"/>
                    <a:gd name="T2" fmla="*/ 42 w 209"/>
                    <a:gd name="T3" fmla="*/ 64 h 449"/>
                    <a:gd name="T4" fmla="*/ 38 w 209"/>
                    <a:gd name="T5" fmla="*/ 64 h 449"/>
                    <a:gd name="T6" fmla="*/ 33 w 209"/>
                    <a:gd name="T7" fmla="*/ 66 h 449"/>
                    <a:gd name="T8" fmla="*/ 33 w 209"/>
                    <a:gd name="T9" fmla="*/ 71 h 449"/>
                    <a:gd name="T10" fmla="*/ 24 w 209"/>
                    <a:gd name="T11" fmla="*/ 71 h 449"/>
                    <a:gd name="T12" fmla="*/ 28 w 209"/>
                    <a:gd name="T13" fmla="*/ 66 h 449"/>
                    <a:gd name="T14" fmla="*/ 33 w 209"/>
                    <a:gd name="T15" fmla="*/ 59 h 449"/>
                    <a:gd name="T16" fmla="*/ 33 w 209"/>
                    <a:gd name="T17" fmla="*/ 54 h 449"/>
                    <a:gd name="T18" fmla="*/ 33 w 209"/>
                    <a:gd name="T19" fmla="*/ 52 h 449"/>
                    <a:gd name="T20" fmla="*/ 28 w 209"/>
                    <a:gd name="T21" fmla="*/ 47 h 449"/>
                    <a:gd name="T22" fmla="*/ 24 w 209"/>
                    <a:gd name="T23" fmla="*/ 50 h 449"/>
                    <a:gd name="T24" fmla="*/ 24 w 209"/>
                    <a:gd name="T25" fmla="*/ 52 h 449"/>
                    <a:gd name="T26" fmla="*/ 24 w 209"/>
                    <a:gd name="T27" fmla="*/ 57 h 449"/>
                    <a:gd name="T28" fmla="*/ 19 w 209"/>
                    <a:gd name="T29" fmla="*/ 61 h 449"/>
                    <a:gd name="T30" fmla="*/ 14 w 209"/>
                    <a:gd name="T31" fmla="*/ 64 h 449"/>
                    <a:gd name="T32" fmla="*/ 10 w 209"/>
                    <a:gd name="T33" fmla="*/ 64 h 449"/>
                    <a:gd name="T34" fmla="*/ 10 w 209"/>
                    <a:gd name="T35" fmla="*/ 59 h 449"/>
                    <a:gd name="T36" fmla="*/ 24 w 209"/>
                    <a:gd name="T37" fmla="*/ 47 h 449"/>
                    <a:gd name="T38" fmla="*/ 33 w 209"/>
                    <a:gd name="T39" fmla="*/ 40 h 449"/>
                    <a:gd name="T40" fmla="*/ 33 w 209"/>
                    <a:gd name="T41" fmla="*/ 31 h 449"/>
                    <a:gd name="T42" fmla="*/ 28 w 209"/>
                    <a:gd name="T43" fmla="*/ 31 h 449"/>
                    <a:gd name="T44" fmla="*/ 24 w 209"/>
                    <a:gd name="T45" fmla="*/ 40 h 449"/>
                    <a:gd name="T46" fmla="*/ 14 w 209"/>
                    <a:gd name="T47" fmla="*/ 47 h 449"/>
                    <a:gd name="T48" fmla="*/ 10 w 209"/>
                    <a:gd name="T49" fmla="*/ 50 h 449"/>
                    <a:gd name="T50" fmla="*/ 0 w 209"/>
                    <a:gd name="T51" fmla="*/ 52 h 449"/>
                    <a:gd name="T52" fmla="*/ 0 w 209"/>
                    <a:gd name="T53" fmla="*/ 50 h 449"/>
                    <a:gd name="T54" fmla="*/ 24 w 209"/>
                    <a:gd name="T55" fmla="*/ 31 h 449"/>
                    <a:gd name="T56" fmla="*/ 33 w 209"/>
                    <a:gd name="T57" fmla="*/ 21 h 449"/>
                    <a:gd name="T58" fmla="*/ 33 w 209"/>
                    <a:gd name="T59" fmla="*/ 12 h 449"/>
                    <a:gd name="T60" fmla="*/ 33 w 209"/>
                    <a:gd name="T61" fmla="*/ 10 h 449"/>
                    <a:gd name="T62" fmla="*/ 28 w 209"/>
                    <a:gd name="T63" fmla="*/ 12 h 449"/>
                    <a:gd name="T64" fmla="*/ 14 w 209"/>
                    <a:gd name="T65" fmla="*/ 26 h 449"/>
                    <a:gd name="T66" fmla="*/ 10 w 209"/>
                    <a:gd name="T67" fmla="*/ 33 h 449"/>
                    <a:gd name="T68" fmla="*/ 0 w 209"/>
                    <a:gd name="T69" fmla="*/ 38 h 449"/>
                    <a:gd name="T70" fmla="*/ 0 w 209"/>
                    <a:gd name="T71" fmla="*/ 31 h 449"/>
                    <a:gd name="T72" fmla="*/ 10 w 209"/>
                    <a:gd name="T73" fmla="*/ 28 h 449"/>
                    <a:gd name="T74" fmla="*/ 14 w 209"/>
                    <a:gd name="T75" fmla="*/ 24 h 449"/>
                    <a:gd name="T76" fmla="*/ 14 w 209"/>
                    <a:gd name="T77" fmla="*/ 21 h 449"/>
                    <a:gd name="T78" fmla="*/ 14 w 209"/>
                    <a:gd name="T79" fmla="*/ 19 h 449"/>
                    <a:gd name="T80" fmla="*/ 10 w 209"/>
                    <a:gd name="T81" fmla="*/ 14 h 449"/>
                    <a:gd name="T82" fmla="*/ 5 w 209"/>
                    <a:gd name="T83" fmla="*/ 12 h 449"/>
                    <a:gd name="T84" fmla="*/ 5 w 209"/>
                    <a:gd name="T85" fmla="*/ 10 h 449"/>
                    <a:gd name="T86" fmla="*/ 5 w 209"/>
                    <a:gd name="T87" fmla="*/ 7 h 449"/>
                    <a:gd name="T88" fmla="*/ 10 w 209"/>
                    <a:gd name="T89" fmla="*/ 5 h 449"/>
                    <a:gd name="T90" fmla="*/ 14 w 209"/>
                    <a:gd name="T91" fmla="*/ 0 h 449"/>
                    <a:gd name="T92" fmla="*/ 19 w 209"/>
                    <a:gd name="T93" fmla="*/ 0 h 449"/>
                    <a:gd name="T94" fmla="*/ 24 w 209"/>
                    <a:gd name="T95" fmla="*/ 0 h 449"/>
                    <a:gd name="T96" fmla="*/ 38 w 209"/>
                    <a:gd name="T97" fmla="*/ 2 h 449"/>
                    <a:gd name="T98" fmla="*/ 42 w 209"/>
                    <a:gd name="T99" fmla="*/ 5 h 449"/>
                    <a:gd name="T100" fmla="*/ 42 w 209"/>
                    <a:gd name="T101" fmla="*/ 7 h 449"/>
                    <a:gd name="T102" fmla="*/ 47 w 209"/>
                    <a:gd name="T103" fmla="*/ 14 h 449"/>
                    <a:gd name="T104" fmla="*/ 47 w 209"/>
                    <a:gd name="T105" fmla="*/ 21 h 449"/>
                    <a:gd name="T106" fmla="*/ 38 w 209"/>
                    <a:gd name="T107" fmla="*/ 36 h 449"/>
                    <a:gd name="T108" fmla="*/ 38 w 209"/>
                    <a:gd name="T109" fmla="*/ 50 h 449"/>
                    <a:gd name="T110" fmla="*/ 38 w 209"/>
                    <a:gd name="T111" fmla="*/ 57 h 449"/>
                    <a:gd name="T112" fmla="*/ 47 w 209"/>
                    <a:gd name="T113" fmla="*/ 64 h 449"/>
                    <a:gd name="T114" fmla="*/ 52 w 209"/>
                    <a:gd name="T115" fmla="*/ 68 h 449"/>
                    <a:gd name="T116" fmla="*/ 61 w 209"/>
                    <a:gd name="T117" fmla="*/ 73 h 449"/>
                    <a:gd name="T118" fmla="*/ 56 w 209"/>
                    <a:gd name="T119" fmla="*/ 73 h 449"/>
                    <a:gd name="T120" fmla="*/ 52 w 209"/>
                    <a:gd name="T121" fmla="*/ 73 h 449"/>
                    <a:gd name="T122" fmla="*/ 47 w 209"/>
                    <a:gd name="T123" fmla="*/ 71 h 449"/>
                    <a:gd name="T124" fmla="*/ 47 w 209"/>
                    <a:gd name="T125" fmla="*/ 68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9"/>
                    <a:gd name="T190" fmla="*/ 0 h 449"/>
                    <a:gd name="T191" fmla="*/ 209 w 209"/>
                    <a:gd name="T192" fmla="*/ 449 h 44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2" name="Freeform 201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76 h 462"/>
                    <a:gd name="T2" fmla="*/ 9 w 209"/>
                    <a:gd name="T3" fmla="*/ 69 h 462"/>
                    <a:gd name="T4" fmla="*/ 14 w 209"/>
                    <a:gd name="T5" fmla="*/ 64 h 462"/>
                    <a:gd name="T6" fmla="*/ 19 w 209"/>
                    <a:gd name="T7" fmla="*/ 57 h 462"/>
                    <a:gd name="T8" fmla="*/ 19 w 209"/>
                    <a:gd name="T9" fmla="*/ 50 h 462"/>
                    <a:gd name="T10" fmla="*/ 9 w 209"/>
                    <a:gd name="T11" fmla="*/ 21 h 462"/>
                    <a:gd name="T12" fmla="*/ 9 w 209"/>
                    <a:gd name="T13" fmla="*/ 14 h 462"/>
                    <a:gd name="T14" fmla="*/ 14 w 209"/>
                    <a:gd name="T15" fmla="*/ 9 h 462"/>
                    <a:gd name="T16" fmla="*/ 19 w 209"/>
                    <a:gd name="T17" fmla="*/ 5 h 462"/>
                    <a:gd name="T18" fmla="*/ 24 w 209"/>
                    <a:gd name="T19" fmla="*/ 2 h 462"/>
                    <a:gd name="T20" fmla="*/ 38 w 209"/>
                    <a:gd name="T21" fmla="*/ 0 h 462"/>
                    <a:gd name="T22" fmla="*/ 62 w 209"/>
                    <a:gd name="T23" fmla="*/ 12 h 462"/>
                    <a:gd name="T24" fmla="*/ 57 w 209"/>
                    <a:gd name="T25" fmla="*/ 12 h 462"/>
                    <a:gd name="T26" fmla="*/ 48 w 209"/>
                    <a:gd name="T27" fmla="*/ 14 h 462"/>
                    <a:gd name="T28" fmla="*/ 43 w 209"/>
                    <a:gd name="T29" fmla="*/ 19 h 462"/>
                    <a:gd name="T30" fmla="*/ 43 w 209"/>
                    <a:gd name="T31" fmla="*/ 21 h 462"/>
                    <a:gd name="T32" fmla="*/ 43 w 209"/>
                    <a:gd name="T33" fmla="*/ 26 h 462"/>
                    <a:gd name="T34" fmla="*/ 48 w 209"/>
                    <a:gd name="T35" fmla="*/ 28 h 462"/>
                    <a:gd name="T36" fmla="*/ 52 w 209"/>
                    <a:gd name="T37" fmla="*/ 31 h 462"/>
                    <a:gd name="T38" fmla="*/ 52 w 209"/>
                    <a:gd name="T39" fmla="*/ 43 h 462"/>
                    <a:gd name="T40" fmla="*/ 48 w 209"/>
                    <a:gd name="T41" fmla="*/ 38 h 462"/>
                    <a:gd name="T42" fmla="*/ 43 w 209"/>
                    <a:gd name="T43" fmla="*/ 36 h 462"/>
                    <a:gd name="T44" fmla="*/ 38 w 209"/>
                    <a:gd name="T45" fmla="*/ 28 h 462"/>
                    <a:gd name="T46" fmla="*/ 28 w 209"/>
                    <a:gd name="T47" fmla="*/ 12 h 462"/>
                    <a:gd name="T48" fmla="*/ 24 w 209"/>
                    <a:gd name="T49" fmla="*/ 12 h 462"/>
                    <a:gd name="T50" fmla="*/ 24 w 209"/>
                    <a:gd name="T51" fmla="*/ 14 h 462"/>
                    <a:gd name="T52" fmla="*/ 19 w 209"/>
                    <a:gd name="T53" fmla="*/ 19 h 462"/>
                    <a:gd name="T54" fmla="*/ 24 w 209"/>
                    <a:gd name="T55" fmla="*/ 26 h 462"/>
                    <a:gd name="T56" fmla="*/ 34 w 209"/>
                    <a:gd name="T57" fmla="*/ 38 h 462"/>
                    <a:gd name="T58" fmla="*/ 43 w 209"/>
                    <a:gd name="T59" fmla="*/ 45 h 462"/>
                    <a:gd name="T60" fmla="*/ 52 w 209"/>
                    <a:gd name="T61" fmla="*/ 52 h 462"/>
                    <a:gd name="T62" fmla="*/ 52 w 209"/>
                    <a:gd name="T63" fmla="*/ 55 h 462"/>
                    <a:gd name="T64" fmla="*/ 43 w 209"/>
                    <a:gd name="T65" fmla="*/ 55 h 462"/>
                    <a:gd name="T66" fmla="*/ 38 w 209"/>
                    <a:gd name="T67" fmla="*/ 50 h 462"/>
                    <a:gd name="T68" fmla="*/ 28 w 209"/>
                    <a:gd name="T69" fmla="*/ 43 h 462"/>
                    <a:gd name="T70" fmla="*/ 24 w 209"/>
                    <a:gd name="T71" fmla="*/ 43 h 462"/>
                    <a:gd name="T72" fmla="*/ 24 w 209"/>
                    <a:gd name="T73" fmla="*/ 48 h 462"/>
                    <a:gd name="T74" fmla="*/ 28 w 209"/>
                    <a:gd name="T75" fmla="*/ 55 h 462"/>
                    <a:gd name="T76" fmla="*/ 43 w 209"/>
                    <a:gd name="T77" fmla="*/ 62 h 462"/>
                    <a:gd name="T78" fmla="*/ 43 w 209"/>
                    <a:gd name="T79" fmla="*/ 67 h 462"/>
                    <a:gd name="T80" fmla="*/ 38 w 209"/>
                    <a:gd name="T81" fmla="*/ 67 h 462"/>
                    <a:gd name="T82" fmla="*/ 34 w 209"/>
                    <a:gd name="T83" fmla="*/ 64 h 462"/>
                    <a:gd name="T84" fmla="*/ 28 w 209"/>
                    <a:gd name="T85" fmla="*/ 62 h 462"/>
                    <a:gd name="T86" fmla="*/ 28 w 209"/>
                    <a:gd name="T87" fmla="*/ 60 h 462"/>
                    <a:gd name="T88" fmla="*/ 24 w 209"/>
                    <a:gd name="T89" fmla="*/ 57 h 462"/>
                    <a:gd name="T90" fmla="*/ 24 w 209"/>
                    <a:gd name="T91" fmla="*/ 62 h 462"/>
                    <a:gd name="T92" fmla="*/ 24 w 209"/>
                    <a:gd name="T93" fmla="*/ 67 h 462"/>
                    <a:gd name="T94" fmla="*/ 28 w 209"/>
                    <a:gd name="T95" fmla="*/ 69 h 462"/>
                    <a:gd name="T96" fmla="*/ 24 w 209"/>
                    <a:gd name="T97" fmla="*/ 71 h 462"/>
                    <a:gd name="T98" fmla="*/ 24 w 209"/>
                    <a:gd name="T99" fmla="*/ 74 h 462"/>
                    <a:gd name="T100" fmla="*/ 14 w 209"/>
                    <a:gd name="T101" fmla="*/ 71 h 462"/>
                    <a:gd name="T102" fmla="*/ 9 w 209"/>
                    <a:gd name="T103" fmla="*/ 74 h 462"/>
                    <a:gd name="T104" fmla="*/ 4 w 209"/>
                    <a:gd name="T105" fmla="*/ 76 h 462"/>
                    <a:gd name="T106" fmla="*/ 0 w 209"/>
                    <a:gd name="T107" fmla="*/ 76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9"/>
                    <a:gd name="T163" fmla="*/ 0 h 462"/>
                    <a:gd name="T164" fmla="*/ 209 w 209"/>
                    <a:gd name="T165" fmla="*/ 462 h 4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3" name="Freeform 202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29 w 96"/>
                    <a:gd name="T3" fmla="*/ 0 h 87"/>
                    <a:gd name="T4" fmla="*/ 29 w 96"/>
                    <a:gd name="T5" fmla="*/ 2 h 87"/>
                    <a:gd name="T6" fmla="*/ 29 w 96"/>
                    <a:gd name="T7" fmla="*/ 7 h 87"/>
                    <a:gd name="T8" fmla="*/ 19 w 96"/>
                    <a:gd name="T9" fmla="*/ 14 h 87"/>
                    <a:gd name="T10" fmla="*/ 15 w 96"/>
                    <a:gd name="T11" fmla="*/ 14 h 87"/>
                    <a:gd name="T12" fmla="*/ 9 w 96"/>
                    <a:gd name="T13" fmla="*/ 12 h 87"/>
                    <a:gd name="T14" fmla="*/ 5 w 96"/>
                    <a:gd name="T15" fmla="*/ 7 h 87"/>
                    <a:gd name="T16" fmla="*/ 0 w 96"/>
                    <a:gd name="T17" fmla="*/ 2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87"/>
                    <a:gd name="T32" fmla="*/ 96 w 96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4" name="Freeform 203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3 h 15"/>
                    <a:gd name="T2" fmla="*/ 24 w 177"/>
                    <a:gd name="T3" fmla="*/ 0 h 15"/>
                    <a:gd name="T4" fmla="*/ 38 w 177"/>
                    <a:gd name="T5" fmla="*/ 0 h 15"/>
                    <a:gd name="T6" fmla="*/ 52 w 177"/>
                    <a:gd name="T7" fmla="*/ 3 h 15"/>
                    <a:gd name="T8" fmla="*/ 24 w 177"/>
                    <a:gd name="T9" fmla="*/ 3 h 15"/>
                    <a:gd name="T10" fmla="*/ 10 w 177"/>
                    <a:gd name="T11" fmla="*/ 3 h 15"/>
                    <a:gd name="T12" fmla="*/ 0 w 177"/>
                    <a:gd name="T13" fmla="*/ 3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7"/>
                    <a:gd name="T22" fmla="*/ 0 h 15"/>
                    <a:gd name="T23" fmla="*/ 177 w 177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5" name="Freeform 204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7 h 72"/>
                    <a:gd name="T2" fmla="*/ 0 w 288"/>
                    <a:gd name="T3" fmla="*/ 2 h 72"/>
                    <a:gd name="T4" fmla="*/ 5 w 288"/>
                    <a:gd name="T5" fmla="*/ 0 h 72"/>
                    <a:gd name="T6" fmla="*/ 82 w 288"/>
                    <a:gd name="T7" fmla="*/ 0 h 72"/>
                    <a:gd name="T8" fmla="*/ 87 w 288"/>
                    <a:gd name="T9" fmla="*/ 4 h 72"/>
                    <a:gd name="T10" fmla="*/ 87 w 288"/>
                    <a:gd name="T11" fmla="*/ 7 h 72"/>
                    <a:gd name="T12" fmla="*/ 82 w 288"/>
                    <a:gd name="T13" fmla="*/ 11 h 72"/>
                    <a:gd name="T14" fmla="*/ 9 w 288"/>
                    <a:gd name="T15" fmla="*/ 11 h 72"/>
                    <a:gd name="T16" fmla="*/ 0 w 288"/>
                    <a:gd name="T17" fmla="*/ 9 h 72"/>
                    <a:gd name="T18" fmla="*/ 0 w 288"/>
                    <a:gd name="T19" fmla="*/ 7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88"/>
                    <a:gd name="T31" fmla="*/ 0 h 72"/>
                    <a:gd name="T32" fmla="*/ 288 w 288"/>
                    <a:gd name="T33" fmla="*/ 72 h 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6" name="Freeform 205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29 w 175"/>
                    <a:gd name="T3" fmla="*/ 0 h 15"/>
                    <a:gd name="T4" fmla="*/ 52 w 175"/>
                    <a:gd name="T5" fmla="*/ 0 h 15"/>
                    <a:gd name="T6" fmla="*/ 52 w 175"/>
                    <a:gd name="T7" fmla="*/ 2 h 15"/>
                    <a:gd name="T8" fmla="*/ 29 w 175"/>
                    <a:gd name="T9" fmla="*/ 2 h 15"/>
                    <a:gd name="T10" fmla="*/ 0 w 175"/>
                    <a:gd name="T11" fmla="*/ 2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"/>
                    <a:gd name="T22" fmla="*/ 0 h 15"/>
                    <a:gd name="T23" fmla="*/ 175 w 17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00" name="Line 206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" name="Line 207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6" name="Group 208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7207" name="Freeform 209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1159 w 4856"/>
                  <a:gd name="T1" fmla="*/ 11 h 4355"/>
                  <a:gd name="T2" fmla="*/ 1199 w 4856"/>
                  <a:gd name="T3" fmla="*/ 0 h 4355"/>
                  <a:gd name="T4" fmla="*/ 1255 w 4856"/>
                  <a:gd name="T5" fmla="*/ 17 h 4355"/>
                  <a:gd name="T6" fmla="*/ 1349 w 4856"/>
                  <a:gd name="T7" fmla="*/ 17 h 4355"/>
                  <a:gd name="T8" fmla="*/ 1387 w 4856"/>
                  <a:gd name="T9" fmla="*/ 17 h 4355"/>
                  <a:gd name="T10" fmla="*/ 1421 w 4856"/>
                  <a:gd name="T11" fmla="*/ 14 h 4355"/>
                  <a:gd name="T12" fmla="*/ 1447 w 4856"/>
                  <a:gd name="T13" fmla="*/ 61 h 4355"/>
                  <a:gd name="T14" fmla="*/ 1415 w 4856"/>
                  <a:gd name="T15" fmla="*/ 68 h 4355"/>
                  <a:gd name="T16" fmla="*/ 1381 w 4856"/>
                  <a:gd name="T17" fmla="*/ 60 h 4355"/>
                  <a:gd name="T18" fmla="*/ 1349 w 4856"/>
                  <a:gd name="T19" fmla="*/ 69 h 4355"/>
                  <a:gd name="T20" fmla="*/ 1260 w 4856"/>
                  <a:gd name="T21" fmla="*/ 69 h 4355"/>
                  <a:gd name="T22" fmla="*/ 1197 w 4856"/>
                  <a:gd name="T23" fmla="*/ 79 h 4355"/>
                  <a:gd name="T24" fmla="*/ 938 w 4856"/>
                  <a:gd name="T25" fmla="*/ 68 h 4355"/>
                  <a:gd name="T26" fmla="*/ 984 w 4856"/>
                  <a:gd name="T27" fmla="*/ 79 h 4355"/>
                  <a:gd name="T28" fmla="*/ 1007 w 4856"/>
                  <a:gd name="T29" fmla="*/ 84 h 4355"/>
                  <a:gd name="T30" fmla="*/ 975 w 4856"/>
                  <a:gd name="T31" fmla="*/ 91 h 4355"/>
                  <a:gd name="T32" fmla="*/ 877 w 4856"/>
                  <a:gd name="T33" fmla="*/ 99 h 4355"/>
                  <a:gd name="T34" fmla="*/ 834 w 4856"/>
                  <a:gd name="T35" fmla="*/ 91 h 4355"/>
                  <a:gd name="T36" fmla="*/ 687 w 4856"/>
                  <a:gd name="T37" fmla="*/ 108 h 4355"/>
                  <a:gd name="T38" fmla="*/ 566 w 4856"/>
                  <a:gd name="T39" fmla="*/ 139 h 4355"/>
                  <a:gd name="T40" fmla="*/ 541 w 4856"/>
                  <a:gd name="T41" fmla="*/ 186 h 4355"/>
                  <a:gd name="T42" fmla="*/ 552 w 4856"/>
                  <a:gd name="T43" fmla="*/ 162 h 4355"/>
                  <a:gd name="T44" fmla="*/ 604 w 4856"/>
                  <a:gd name="T45" fmla="*/ 174 h 4355"/>
                  <a:gd name="T46" fmla="*/ 636 w 4856"/>
                  <a:gd name="T47" fmla="*/ 190 h 4355"/>
                  <a:gd name="T48" fmla="*/ 607 w 4856"/>
                  <a:gd name="T49" fmla="*/ 202 h 4355"/>
                  <a:gd name="T50" fmla="*/ 596 w 4856"/>
                  <a:gd name="T51" fmla="*/ 244 h 4355"/>
                  <a:gd name="T52" fmla="*/ 578 w 4856"/>
                  <a:gd name="T53" fmla="*/ 262 h 4355"/>
                  <a:gd name="T54" fmla="*/ 598 w 4856"/>
                  <a:gd name="T55" fmla="*/ 293 h 4355"/>
                  <a:gd name="T56" fmla="*/ 500 w 4856"/>
                  <a:gd name="T57" fmla="*/ 300 h 4355"/>
                  <a:gd name="T58" fmla="*/ 429 w 4856"/>
                  <a:gd name="T59" fmla="*/ 296 h 4355"/>
                  <a:gd name="T60" fmla="*/ 380 w 4856"/>
                  <a:gd name="T61" fmla="*/ 313 h 4355"/>
                  <a:gd name="T62" fmla="*/ 357 w 4856"/>
                  <a:gd name="T63" fmla="*/ 298 h 4355"/>
                  <a:gd name="T64" fmla="*/ 354 w 4856"/>
                  <a:gd name="T65" fmla="*/ 278 h 4355"/>
                  <a:gd name="T66" fmla="*/ 362 w 4856"/>
                  <a:gd name="T67" fmla="*/ 269 h 4355"/>
                  <a:gd name="T68" fmla="*/ 322 w 4856"/>
                  <a:gd name="T69" fmla="*/ 269 h 4355"/>
                  <a:gd name="T70" fmla="*/ 244 w 4856"/>
                  <a:gd name="T71" fmla="*/ 314 h 4355"/>
                  <a:gd name="T72" fmla="*/ 218 w 4856"/>
                  <a:gd name="T73" fmla="*/ 410 h 4355"/>
                  <a:gd name="T74" fmla="*/ 207 w 4856"/>
                  <a:gd name="T75" fmla="*/ 425 h 4355"/>
                  <a:gd name="T76" fmla="*/ 235 w 4856"/>
                  <a:gd name="T77" fmla="*/ 449 h 4355"/>
                  <a:gd name="T78" fmla="*/ 207 w 4856"/>
                  <a:gd name="T79" fmla="*/ 485 h 4355"/>
                  <a:gd name="T80" fmla="*/ 181 w 4856"/>
                  <a:gd name="T81" fmla="*/ 476 h 4355"/>
                  <a:gd name="T82" fmla="*/ 150 w 4856"/>
                  <a:gd name="T83" fmla="*/ 506 h 4355"/>
                  <a:gd name="T84" fmla="*/ 176 w 4856"/>
                  <a:gd name="T85" fmla="*/ 581 h 4355"/>
                  <a:gd name="T86" fmla="*/ 144 w 4856"/>
                  <a:gd name="T87" fmla="*/ 608 h 4355"/>
                  <a:gd name="T88" fmla="*/ 141 w 4856"/>
                  <a:gd name="T89" fmla="*/ 657 h 4355"/>
                  <a:gd name="T90" fmla="*/ 141 w 4856"/>
                  <a:gd name="T91" fmla="*/ 677 h 4355"/>
                  <a:gd name="T92" fmla="*/ 135 w 4856"/>
                  <a:gd name="T93" fmla="*/ 697 h 4355"/>
                  <a:gd name="T94" fmla="*/ 49 w 4856"/>
                  <a:gd name="T95" fmla="*/ 697 h 4355"/>
                  <a:gd name="T96" fmla="*/ 34 w 4856"/>
                  <a:gd name="T97" fmla="*/ 680 h 4355"/>
                  <a:gd name="T98" fmla="*/ 40 w 4856"/>
                  <a:gd name="T99" fmla="*/ 660 h 4355"/>
                  <a:gd name="T100" fmla="*/ 31 w 4856"/>
                  <a:gd name="T101" fmla="*/ 601 h 4355"/>
                  <a:gd name="T102" fmla="*/ 3 w 4856"/>
                  <a:gd name="T103" fmla="*/ 580 h 4355"/>
                  <a:gd name="T104" fmla="*/ 29 w 4856"/>
                  <a:gd name="T105" fmla="*/ 557 h 4355"/>
                  <a:gd name="T106" fmla="*/ 0 w 4856"/>
                  <a:gd name="T107" fmla="*/ 84 h 4355"/>
                  <a:gd name="T108" fmla="*/ 5 w 4856"/>
                  <a:gd name="T109" fmla="*/ 44 h 4355"/>
                  <a:gd name="T110" fmla="*/ 43 w 4856"/>
                  <a:gd name="T111" fmla="*/ 4 h 4355"/>
                  <a:gd name="T112" fmla="*/ 153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56"/>
                  <a:gd name="T172" fmla="*/ 0 h 4355"/>
                  <a:gd name="T173" fmla="*/ 4856 w 4856"/>
                  <a:gd name="T174" fmla="*/ 4355 h 43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Freeform 210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1159 w 4856"/>
                  <a:gd name="T1" fmla="*/ 11 h 4355"/>
                  <a:gd name="T2" fmla="*/ 1199 w 4856"/>
                  <a:gd name="T3" fmla="*/ 0 h 4355"/>
                  <a:gd name="T4" fmla="*/ 1255 w 4856"/>
                  <a:gd name="T5" fmla="*/ 17 h 4355"/>
                  <a:gd name="T6" fmla="*/ 1349 w 4856"/>
                  <a:gd name="T7" fmla="*/ 17 h 4355"/>
                  <a:gd name="T8" fmla="*/ 1387 w 4856"/>
                  <a:gd name="T9" fmla="*/ 17 h 4355"/>
                  <a:gd name="T10" fmla="*/ 1421 w 4856"/>
                  <a:gd name="T11" fmla="*/ 14 h 4355"/>
                  <a:gd name="T12" fmla="*/ 1447 w 4856"/>
                  <a:gd name="T13" fmla="*/ 61 h 4355"/>
                  <a:gd name="T14" fmla="*/ 1415 w 4856"/>
                  <a:gd name="T15" fmla="*/ 68 h 4355"/>
                  <a:gd name="T16" fmla="*/ 1381 w 4856"/>
                  <a:gd name="T17" fmla="*/ 60 h 4355"/>
                  <a:gd name="T18" fmla="*/ 1349 w 4856"/>
                  <a:gd name="T19" fmla="*/ 69 h 4355"/>
                  <a:gd name="T20" fmla="*/ 1260 w 4856"/>
                  <a:gd name="T21" fmla="*/ 69 h 4355"/>
                  <a:gd name="T22" fmla="*/ 1197 w 4856"/>
                  <a:gd name="T23" fmla="*/ 79 h 4355"/>
                  <a:gd name="T24" fmla="*/ 938 w 4856"/>
                  <a:gd name="T25" fmla="*/ 68 h 4355"/>
                  <a:gd name="T26" fmla="*/ 984 w 4856"/>
                  <a:gd name="T27" fmla="*/ 79 h 4355"/>
                  <a:gd name="T28" fmla="*/ 1007 w 4856"/>
                  <a:gd name="T29" fmla="*/ 84 h 4355"/>
                  <a:gd name="T30" fmla="*/ 975 w 4856"/>
                  <a:gd name="T31" fmla="*/ 91 h 4355"/>
                  <a:gd name="T32" fmla="*/ 877 w 4856"/>
                  <a:gd name="T33" fmla="*/ 99 h 4355"/>
                  <a:gd name="T34" fmla="*/ 834 w 4856"/>
                  <a:gd name="T35" fmla="*/ 91 h 4355"/>
                  <a:gd name="T36" fmla="*/ 687 w 4856"/>
                  <a:gd name="T37" fmla="*/ 108 h 4355"/>
                  <a:gd name="T38" fmla="*/ 566 w 4856"/>
                  <a:gd name="T39" fmla="*/ 139 h 4355"/>
                  <a:gd name="T40" fmla="*/ 541 w 4856"/>
                  <a:gd name="T41" fmla="*/ 186 h 4355"/>
                  <a:gd name="T42" fmla="*/ 552 w 4856"/>
                  <a:gd name="T43" fmla="*/ 162 h 4355"/>
                  <a:gd name="T44" fmla="*/ 604 w 4856"/>
                  <a:gd name="T45" fmla="*/ 174 h 4355"/>
                  <a:gd name="T46" fmla="*/ 636 w 4856"/>
                  <a:gd name="T47" fmla="*/ 190 h 4355"/>
                  <a:gd name="T48" fmla="*/ 607 w 4856"/>
                  <a:gd name="T49" fmla="*/ 202 h 4355"/>
                  <a:gd name="T50" fmla="*/ 596 w 4856"/>
                  <a:gd name="T51" fmla="*/ 244 h 4355"/>
                  <a:gd name="T52" fmla="*/ 578 w 4856"/>
                  <a:gd name="T53" fmla="*/ 262 h 4355"/>
                  <a:gd name="T54" fmla="*/ 598 w 4856"/>
                  <a:gd name="T55" fmla="*/ 293 h 4355"/>
                  <a:gd name="T56" fmla="*/ 500 w 4856"/>
                  <a:gd name="T57" fmla="*/ 300 h 4355"/>
                  <a:gd name="T58" fmla="*/ 429 w 4856"/>
                  <a:gd name="T59" fmla="*/ 296 h 4355"/>
                  <a:gd name="T60" fmla="*/ 380 w 4856"/>
                  <a:gd name="T61" fmla="*/ 313 h 4355"/>
                  <a:gd name="T62" fmla="*/ 357 w 4856"/>
                  <a:gd name="T63" fmla="*/ 298 h 4355"/>
                  <a:gd name="T64" fmla="*/ 354 w 4856"/>
                  <a:gd name="T65" fmla="*/ 278 h 4355"/>
                  <a:gd name="T66" fmla="*/ 362 w 4856"/>
                  <a:gd name="T67" fmla="*/ 269 h 4355"/>
                  <a:gd name="T68" fmla="*/ 322 w 4856"/>
                  <a:gd name="T69" fmla="*/ 269 h 4355"/>
                  <a:gd name="T70" fmla="*/ 244 w 4856"/>
                  <a:gd name="T71" fmla="*/ 314 h 4355"/>
                  <a:gd name="T72" fmla="*/ 218 w 4856"/>
                  <a:gd name="T73" fmla="*/ 410 h 4355"/>
                  <a:gd name="T74" fmla="*/ 207 w 4856"/>
                  <a:gd name="T75" fmla="*/ 425 h 4355"/>
                  <a:gd name="T76" fmla="*/ 235 w 4856"/>
                  <a:gd name="T77" fmla="*/ 449 h 4355"/>
                  <a:gd name="T78" fmla="*/ 207 w 4856"/>
                  <a:gd name="T79" fmla="*/ 485 h 4355"/>
                  <a:gd name="T80" fmla="*/ 181 w 4856"/>
                  <a:gd name="T81" fmla="*/ 476 h 4355"/>
                  <a:gd name="T82" fmla="*/ 150 w 4856"/>
                  <a:gd name="T83" fmla="*/ 506 h 4355"/>
                  <a:gd name="T84" fmla="*/ 176 w 4856"/>
                  <a:gd name="T85" fmla="*/ 581 h 4355"/>
                  <a:gd name="T86" fmla="*/ 144 w 4856"/>
                  <a:gd name="T87" fmla="*/ 608 h 4355"/>
                  <a:gd name="T88" fmla="*/ 141 w 4856"/>
                  <a:gd name="T89" fmla="*/ 657 h 4355"/>
                  <a:gd name="T90" fmla="*/ 141 w 4856"/>
                  <a:gd name="T91" fmla="*/ 677 h 4355"/>
                  <a:gd name="T92" fmla="*/ 135 w 4856"/>
                  <a:gd name="T93" fmla="*/ 697 h 4355"/>
                  <a:gd name="T94" fmla="*/ 49 w 4856"/>
                  <a:gd name="T95" fmla="*/ 697 h 4355"/>
                  <a:gd name="T96" fmla="*/ 34 w 4856"/>
                  <a:gd name="T97" fmla="*/ 680 h 4355"/>
                  <a:gd name="T98" fmla="*/ 40 w 4856"/>
                  <a:gd name="T99" fmla="*/ 660 h 4355"/>
                  <a:gd name="T100" fmla="*/ 31 w 4856"/>
                  <a:gd name="T101" fmla="*/ 601 h 4355"/>
                  <a:gd name="T102" fmla="*/ 3 w 4856"/>
                  <a:gd name="T103" fmla="*/ 580 h 4355"/>
                  <a:gd name="T104" fmla="*/ 29 w 4856"/>
                  <a:gd name="T105" fmla="*/ 557 h 4355"/>
                  <a:gd name="T106" fmla="*/ 0 w 4856"/>
                  <a:gd name="T107" fmla="*/ 84 h 4355"/>
                  <a:gd name="T108" fmla="*/ 5 w 4856"/>
                  <a:gd name="T109" fmla="*/ 44 h 4355"/>
                  <a:gd name="T110" fmla="*/ 43 w 4856"/>
                  <a:gd name="T111" fmla="*/ 4 h 4355"/>
                  <a:gd name="T112" fmla="*/ 153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56"/>
                  <a:gd name="T172" fmla="*/ 0 h 4355"/>
                  <a:gd name="T173" fmla="*/ 4856 w 4856"/>
                  <a:gd name="T174" fmla="*/ 4355 h 43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Freeform 211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93 w 310"/>
                  <a:gd name="T1" fmla="*/ 10 h 78"/>
                  <a:gd name="T2" fmla="*/ 87 w 310"/>
                  <a:gd name="T3" fmla="*/ 13 h 78"/>
                  <a:gd name="T4" fmla="*/ 79 w 310"/>
                  <a:gd name="T5" fmla="*/ 10 h 78"/>
                  <a:gd name="T6" fmla="*/ 61 w 310"/>
                  <a:gd name="T7" fmla="*/ 7 h 78"/>
                  <a:gd name="T8" fmla="*/ 41 w 310"/>
                  <a:gd name="T9" fmla="*/ 6 h 78"/>
                  <a:gd name="T10" fmla="*/ 23 w 310"/>
                  <a:gd name="T11" fmla="*/ 6 h 78"/>
                  <a:gd name="T12" fmla="*/ 6 w 310"/>
                  <a:gd name="T13" fmla="*/ 7 h 78"/>
                  <a:gd name="T14" fmla="*/ 0 w 310"/>
                  <a:gd name="T15" fmla="*/ 7 h 78"/>
                  <a:gd name="T16" fmla="*/ 11 w 310"/>
                  <a:gd name="T17" fmla="*/ 3 h 78"/>
                  <a:gd name="T18" fmla="*/ 26 w 310"/>
                  <a:gd name="T19" fmla="*/ 1 h 78"/>
                  <a:gd name="T20" fmla="*/ 38 w 310"/>
                  <a:gd name="T21" fmla="*/ 0 h 78"/>
                  <a:gd name="T22" fmla="*/ 53 w 310"/>
                  <a:gd name="T23" fmla="*/ 1 h 78"/>
                  <a:gd name="T24" fmla="*/ 73 w 310"/>
                  <a:gd name="T25" fmla="*/ 6 h 78"/>
                  <a:gd name="T26" fmla="*/ 93 w 310"/>
                  <a:gd name="T27" fmla="*/ 10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0"/>
                  <a:gd name="T43" fmla="*/ 0 h 78"/>
                  <a:gd name="T44" fmla="*/ 310 w 310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Freeform 212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135 w 502"/>
                  <a:gd name="T1" fmla="*/ 24 h 444"/>
                  <a:gd name="T2" fmla="*/ 143 w 502"/>
                  <a:gd name="T3" fmla="*/ 30 h 444"/>
                  <a:gd name="T4" fmla="*/ 146 w 502"/>
                  <a:gd name="T5" fmla="*/ 35 h 444"/>
                  <a:gd name="T6" fmla="*/ 149 w 502"/>
                  <a:gd name="T7" fmla="*/ 50 h 444"/>
                  <a:gd name="T8" fmla="*/ 149 w 502"/>
                  <a:gd name="T9" fmla="*/ 51 h 444"/>
                  <a:gd name="T10" fmla="*/ 146 w 502"/>
                  <a:gd name="T11" fmla="*/ 50 h 444"/>
                  <a:gd name="T12" fmla="*/ 140 w 502"/>
                  <a:gd name="T13" fmla="*/ 40 h 444"/>
                  <a:gd name="T14" fmla="*/ 131 w 502"/>
                  <a:gd name="T15" fmla="*/ 28 h 444"/>
                  <a:gd name="T16" fmla="*/ 120 w 502"/>
                  <a:gd name="T17" fmla="*/ 18 h 444"/>
                  <a:gd name="T18" fmla="*/ 109 w 502"/>
                  <a:gd name="T19" fmla="*/ 14 h 444"/>
                  <a:gd name="T20" fmla="*/ 100 w 502"/>
                  <a:gd name="T21" fmla="*/ 11 h 444"/>
                  <a:gd name="T22" fmla="*/ 83 w 502"/>
                  <a:gd name="T23" fmla="*/ 7 h 444"/>
                  <a:gd name="T24" fmla="*/ 66 w 502"/>
                  <a:gd name="T25" fmla="*/ 6 h 444"/>
                  <a:gd name="T26" fmla="*/ 28 w 502"/>
                  <a:gd name="T27" fmla="*/ 3 h 444"/>
                  <a:gd name="T28" fmla="*/ 14 w 502"/>
                  <a:gd name="T29" fmla="*/ 4 h 444"/>
                  <a:gd name="T30" fmla="*/ 9 w 502"/>
                  <a:gd name="T31" fmla="*/ 4 h 444"/>
                  <a:gd name="T32" fmla="*/ 5 w 502"/>
                  <a:gd name="T33" fmla="*/ 7 h 444"/>
                  <a:gd name="T34" fmla="*/ 5 w 502"/>
                  <a:gd name="T35" fmla="*/ 15 h 444"/>
                  <a:gd name="T36" fmla="*/ 5 w 502"/>
                  <a:gd name="T37" fmla="*/ 24 h 444"/>
                  <a:gd name="T38" fmla="*/ 9 w 502"/>
                  <a:gd name="T39" fmla="*/ 31 h 444"/>
                  <a:gd name="T40" fmla="*/ 14 w 502"/>
                  <a:gd name="T41" fmla="*/ 40 h 444"/>
                  <a:gd name="T42" fmla="*/ 23 w 502"/>
                  <a:gd name="T43" fmla="*/ 47 h 444"/>
                  <a:gd name="T44" fmla="*/ 34 w 502"/>
                  <a:gd name="T45" fmla="*/ 54 h 444"/>
                  <a:gd name="T46" fmla="*/ 45 w 502"/>
                  <a:gd name="T47" fmla="*/ 59 h 444"/>
                  <a:gd name="T48" fmla="*/ 60 w 502"/>
                  <a:gd name="T49" fmla="*/ 64 h 444"/>
                  <a:gd name="T50" fmla="*/ 72 w 502"/>
                  <a:gd name="T51" fmla="*/ 66 h 444"/>
                  <a:gd name="T52" fmla="*/ 83 w 502"/>
                  <a:gd name="T53" fmla="*/ 68 h 444"/>
                  <a:gd name="T54" fmla="*/ 94 w 502"/>
                  <a:gd name="T55" fmla="*/ 68 h 444"/>
                  <a:gd name="T56" fmla="*/ 106 w 502"/>
                  <a:gd name="T57" fmla="*/ 71 h 444"/>
                  <a:gd name="T58" fmla="*/ 100 w 502"/>
                  <a:gd name="T59" fmla="*/ 72 h 444"/>
                  <a:gd name="T60" fmla="*/ 80 w 502"/>
                  <a:gd name="T61" fmla="*/ 72 h 444"/>
                  <a:gd name="T62" fmla="*/ 63 w 502"/>
                  <a:gd name="T63" fmla="*/ 69 h 444"/>
                  <a:gd name="T64" fmla="*/ 45 w 502"/>
                  <a:gd name="T65" fmla="*/ 65 h 444"/>
                  <a:gd name="T66" fmla="*/ 31 w 502"/>
                  <a:gd name="T67" fmla="*/ 59 h 444"/>
                  <a:gd name="T68" fmla="*/ 20 w 502"/>
                  <a:gd name="T69" fmla="*/ 52 h 444"/>
                  <a:gd name="T70" fmla="*/ 12 w 502"/>
                  <a:gd name="T71" fmla="*/ 47 h 444"/>
                  <a:gd name="T72" fmla="*/ 5 w 502"/>
                  <a:gd name="T73" fmla="*/ 40 h 444"/>
                  <a:gd name="T74" fmla="*/ 3 w 502"/>
                  <a:gd name="T75" fmla="*/ 31 h 444"/>
                  <a:gd name="T76" fmla="*/ 0 w 502"/>
                  <a:gd name="T77" fmla="*/ 17 h 444"/>
                  <a:gd name="T78" fmla="*/ 3 w 502"/>
                  <a:gd name="T79" fmla="*/ 1 h 444"/>
                  <a:gd name="T80" fmla="*/ 20 w 502"/>
                  <a:gd name="T81" fmla="*/ 0 h 444"/>
                  <a:gd name="T82" fmla="*/ 40 w 502"/>
                  <a:gd name="T83" fmla="*/ 0 h 444"/>
                  <a:gd name="T84" fmla="*/ 60 w 502"/>
                  <a:gd name="T85" fmla="*/ 0 h 444"/>
                  <a:gd name="T86" fmla="*/ 77 w 502"/>
                  <a:gd name="T87" fmla="*/ 1 h 444"/>
                  <a:gd name="T88" fmla="*/ 94 w 502"/>
                  <a:gd name="T89" fmla="*/ 4 h 444"/>
                  <a:gd name="T90" fmla="*/ 109 w 502"/>
                  <a:gd name="T91" fmla="*/ 10 h 444"/>
                  <a:gd name="T92" fmla="*/ 126 w 502"/>
                  <a:gd name="T93" fmla="*/ 15 h 444"/>
                  <a:gd name="T94" fmla="*/ 135 w 502"/>
                  <a:gd name="T95" fmla="*/ 24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2"/>
                  <a:gd name="T145" fmla="*/ 0 h 444"/>
                  <a:gd name="T146" fmla="*/ 502 w 502"/>
                  <a:gd name="T147" fmla="*/ 444 h 4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Freeform 213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127 w 530"/>
                  <a:gd name="T1" fmla="*/ 10 h 384"/>
                  <a:gd name="T2" fmla="*/ 150 w 530"/>
                  <a:gd name="T3" fmla="*/ 15 h 384"/>
                  <a:gd name="T4" fmla="*/ 141 w 530"/>
                  <a:gd name="T5" fmla="*/ 24 h 384"/>
                  <a:gd name="T6" fmla="*/ 129 w 530"/>
                  <a:gd name="T7" fmla="*/ 32 h 384"/>
                  <a:gd name="T8" fmla="*/ 141 w 530"/>
                  <a:gd name="T9" fmla="*/ 42 h 384"/>
                  <a:gd name="T10" fmla="*/ 152 w 530"/>
                  <a:gd name="T11" fmla="*/ 52 h 384"/>
                  <a:gd name="T12" fmla="*/ 129 w 530"/>
                  <a:gd name="T13" fmla="*/ 57 h 384"/>
                  <a:gd name="T14" fmla="*/ 95 w 530"/>
                  <a:gd name="T15" fmla="*/ 57 h 384"/>
                  <a:gd name="T16" fmla="*/ 46 w 530"/>
                  <a:gd name="T17" fmla="*/ 56 h 384"/>
                  <a:gd name="T18" fmla="*/ 9 w 530"/>
                  <a:gd name="T19" fmla="*/ 63 h 384"/>
                  <a:gd name="T20" fmla="*/ 9 w 530"/>
                  <a:gd name="T21" fmla="*/ 59 h 384"/>
                  <a:gd name="T22" fmla="*/ 20 w 530"/>
                  <a:gd name="T23" fmla="*/ 57 h 384"/>
                  <a:gd name="T24" fmla="*/ 20 w 530"/>
                  <a:gd name="T25" fmla="*/ 52 h 384"/>
                  <a:gd name="T26" fmla="*/ 20 w 530"/>
                  <a:gd name="T27" fmla="*/ 49 h 384"/>
                  <a:gd name="T28" fmla="*/ 35 w 530"/>
                  <a:gd name="T29" fmla="*/ 53 h 384"/>
                  <a:gd name="T30" fmla="*/ 46 w 530"/>
                  <a:gd name="T31" fmla="*/ 54 h 384"/>
                  <a:gd name="T32" fmla="*/ 40 w 530"/>
                  <a:gd name="T33" fmla="*/ 47 h 384"/>
                  <a:gd name="T34" fmla="*/ 31 w 530"/>
                  <a:gd name="T35" fmla="*/ 42 h 384"/>
                  <a:gd name="T36" fmla="*/ 43 w 530"/>
                  <a:gd name="T37" fmla="*/ 42 h 384"/>
                  <a:gd name="T38" fmla="*/ 66 w 530"/>
                  <a:gd name="T39" fmla="*/ 52 h 384"/>
                  <a:gd name="T40" fmla="*/ 80 w 530"/>
                  <a:gd name="T41" fmla="*/ 52 h 384"/>
                  <a:gd name="T42" fmla="*/ 72 w 530"/>
                  <a:gd name="T43" fmla="*/ 46 h 384"/>
                  <a:gd name="T44" fmla="*/ 57 w 530"/>
                  <a:gd name="T45" fmla="*/ 39 h 384"/>
                  <a:gd name="T46" fmla="*/ 106 w 530"/>
                  <a:gd name="T47" fmla="*/ 52 h 384"/>
                  <a:gd name="T48" fmla="*/ 129 w 530"/>
                  <a:gd name="T49" fmla="*/ 53 h 384"/>
                  <a:gd name="T50" fmla="*/ 129 w 530"/>
                  <a:gd name="T51" fmla="*/ 49 h 384"/>
                  <a:gd name="T52" fmla="*/ 118 w 530"/>
                  <a:gd name="T53" fmla="*/ 49 h 384"/>
                  <a:gd name="T54" fmla="*/ 92 w 530"/>
                  <a:gd name="T55" fmla="*/ 43 h 384"/>
                  <a:gd name="T56" fmla="*/ 80 w 530"/>
                  <a:gd name="T57" fmla="*/ 34 h 384"/>
                  <a:gd name="T58" fmla="*/ 92 w 530"/>
                  <a:gd name="T59" fmla="*/ 36 h 384"/>
                  <a:gd name="T60" fmla="*/ 106 w 530"/>
                  <a:gd name="T61" fmla="*/ 42 h 384"/>
                  <a:gd name="T62" fmla="*/ 124 w 530"/>
                  <a:gd name="T63" fmla="*/ 34 h 384"/>
                  <a:gd name="T64" fmla="*/ 118 w 530"/>
                  <a:gd name="T65" fmla="*/ 26 h 384"/>
                  <a:gd name="T66" fmla="*/ 101 w 530"/>
                  <a:gd name="T67" fmla="*/ 24 h 384"/>
                  <a:gd name="T68" fmla="*/ 83 w 530"/>
                  <a:gd name="T69" fmla="*/ 30 h 384"/>
                  <a:gd name="T70" fmla="*/ 83 w 530"/>
                  <a:gd name="T71" fmla="*/ 24 h 384"/>
                  <a:gd name="T72" fmla="*/ 127 w 530"/>
                  <a:gd name="T73" fmla="*/ 16 h 384"/>
                  <a:gd name="T74" fmla="*/ 129 w 530"/>
                  <a:gd name="T75" fmla="*/ 13 h 384"/>
                  <a:gd name="T76" fmla="*/ 106 w 530"/>
                  <a:gd name="T77" fmla="*/ 13 h 384"/>
                  <a:gd name="T78" fmla="*/ 72 w 530"/>
                  <a:gd name="T79" fmla="*/ 23 h 384"/>
                  <a:gd name="T80" fmla="*/ 49 w 530"/>
                  <a:gd name="T81" fmla="*/ 29 h 384"/>
                  <a:gd name="T82" fmla="*/ 61 w 530"/>
                  <a:gd name="T83" fmla="*/ 22 h 384"/>
                  <a:gd name="T84" fmla="*/ 75 w 530"/>
                  <a:gd name="T85" fmla="*/ 16 h 384"/>
                  <a:gd name="T86" fmla="*/ 66 w 530"/>
                  <a:gd name="T87" fmla="*/ 13 h 384"/>
                  <a:gd name="T88" fmla="*/ 35 w 530"/>
                  <a:gd name="T89" fmla="*/ 26 h 384"/>
                  <a:gd name="T90" fmla="*/ 26 w 530"/>
                  <a:gd name="T91" fmla="*/ 26 h 384"/>
                  <a:gd name="T92" fmla="*/ 31 w 530"/>
                  <a:gd name="T93" fmla="*/ 20 h 384"/>
                  <a:gd name="T94" fmla="*/ 40 w 530"/>
                  <a:gd name="T95" fmla="*/ 13 h 384"/>
                  <a:gd name="T96" fmla="*/ 17 w 530"/>
                  <a:gd name="T97" fmla="*/ 19 h 384"/>
                  <a:gd name="T98" fmla="*/ 23 w 530"/>
                  <a:gd name="T99" fmla="*/ 10 h 384"/>
                  <a:gd name="T100" fmla="*/ 11 w 530"/>
                  <a:gd name="T101" fmla="*/ 9 h 384"/>
                  <a:gd name="T102" fmla="*/ 0 w 530"/>
                  <a:gd name="T103" fmla="*/ 4 h 384"/>
                  <a:gd name="T104" fmla="*/ 3 w 530"/>
                  <a:gd name="T105" fmla="*/ 0 h 384"/>
                  <a:gd name="T106" fmla="*/ 26 w 530"/>
                  <a:gd name="T107" fmla="*/ 9 h 384"/>
                  <a:gd name="T108" fmla="*/ 57 w 530"/>
                  <a:gd name="T109" fmla="*/ 13 h 384"/>
                  <a:gd name="T110" fmla="*/ 115 w 530"/>
                  <a:gd name="T111" fmla="*/ 9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0"/>
                  <a:gd name="T169" fmla="*/ 0 h 384"/>
                  <a:gd name="T170" fmla="*/ 530 w 530"/>
                  <a:gd name="T171" fmla="*/ 384 h 3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Freeform 214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19 w 66"/>
                  <a:gd name="T1" fmla="*/ 4 h 52"/>
                  <a:gd name="T2" fmla="*/ 16 w 66"/>
                  <a:gd name="T3" fmla="*/ 7 h 52"/>
                  <a:gd name="T4" fmla="*/ 11 w 66"/>
                  <a:gd name="T5" fmla="*/ 8 h 52"/>
                  <a:gd name="T6" fmla="*/ 5 w 66"/>
                  <a:gd name="T7" fmla="*/ 7 h 52"/>
                  <a:gd name="T8" fmla="*/ 0 w 66"/>
                  <a:gd name="T9" fmla="*/ 4 h 52"/>
                  <a:gd name="T10" fmla="*/ 3 w 66"/>
                  <a:gd name="T11" fmla="*/ 1 h 52"/>
                  <a:gd name="T12" fmla="*/ 8 w 66"/>
                  <a:gd name="T13" fmla="*/ 0 h 52"/>
                  <a:gd name="T14" fmla="*/ 14 w 66"/>
                  <a:gd name="T15" fmla="*/ 1 h 52"/>
                  <a:gd name="T16" fmla="*/ 19 w 66"/>
                  <a:gd name="T17" fmla="*/ 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52"/>
                  <a:gd name="T29" fmla="*/ 66 w 6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215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932 w 3169"/>
                  <a:gd name="T1" fmla="*/ 0 h 35"/>
                  <a:gd name="T2" fmla="*/ 944 w 3169"/>
                  <a:gd name="T3" fmla="*/ 4 h 35"/>
                  <a:gd name="T4" fmla="*/ 938 w 3169"/>
                  <a:gd name="T5" fmla="*/ 4 h 35"/>
                  <a:gd name="T6" fmla="*/ 935 w 3169"/>
                  <a:gd name="T7" fmla="*/ 4 h 35"/>
                  <a:gd name="T8" fmla="*/ 929 w 3169"/>
                  <a:gd name="T9" fmla="*/ 4 h 35"/>
                  <a:gd name="T10" fmla="*/ 915 w 3169"/>
                  <a:gd name="T11" fmla="*/ 4 h 35"/>
                  <a:gd name="T12" fmla="*/ 898 w 3169"/>
                  <a:gd name="T13" fmla="*/ 4 h 35"/>
                  <a:gd name="T14" fmla="*/ 877 w 3169"/>
                  <a:gd name="T15" fmla="*/ 4 h 35"/>
                  <a:gd name="T16" fmla="*/ 851 w 3169"/>
                  <a:gd name="T17" fmla="*/ 4 h 35"/>
                  <a:gd name="T18" fmla="*/ 823 w 3169"/>
                  <a:gd name="T19" fmla="*/ 4 h 35"/>
                  <a:gd name="T20" fmla="*/ 791 w 3169"/>
                  <a:gd name="T21" fmla="*/ 4 h 35"/>
                  <a:gd name="T22" fmla="*/ 757 w 3169"/>
                  <a:gd name="T23" fmla="*/ 4 h 35"/>
                  <a:gd name="T24" fmla="*/ 719 w 3169"/>
                  <a:gd name="T25" fmla="*/ 4 h 35"/>
                  <a:gd name="T26" fmla="*/ 642 w 3169"/>
                  <a:gd name="T27" fmla="*/ 4 h 35"/>
                  <a:gd name="T28" fmla="*/ 555 w 3169"/>
                  <a:gd name="T29" fmla="*/ 4 h 35"/>
                  <a:gd name="T30" fmla="*/ 469 w 3169"/>
                  <a:gd name="T31" fmla="*/ 4 h 35"/>
                  <a:gd name="T32" fmla="*/ 382 w 3169"/>
                  <a:gd name="T33" fmla="*/ 4 h 35"/>
                  <a:gd name="T34" fmla="*/ 297 w 3169"/>
                  <a:gd name="T35" fmla="*/ 4 h 35"/>
                  <a:gd name="T36" fmla="*/ 216 w 3169"/>
                  <a:gd name="T37" fmla="*/ 4 h 35"/>
                  <a:gd name="T38" fmla="*/ 181 w 3169"/>
                  <a:gd name="T39" fmla="*/ 4 h 35"/>
                  <a:gd name="T40" fmla="*/ 147 w 3169"/>
                  <a:gd name="T41" fmla="*/ 4 h 35"/>
                  <a:gd name="T42" fmla="*/ 115 w 3169"/>
                  <a:gd name="T43" fmla="*/ 4 h 35"/>
                  <a:gd name="T44" fmla="*/ 86 w 3169"/>
                  <a:gd name="T45" fmla="*/ 4 h 35"/>
                  <a:gd name="T46" fmla="*/ 61 w 3169"/>
                  <a:gd name="T47" fmla="*/ 4 h 35"/>
                  <a:gd name="T48" fmla="*/ 40 w 3169"/>
                  <a:gd name="T49" fmla="*/ 4 h 35"/>
                  <a:gd name="T50" fmla="*/ 23 w 3169"/>
                  <a:gd name="T51" fmla="*/ 4 h 35"/>
                  <a:gd name="T52" fmla="*/ 9 w 3169"/>
                  <a:gd name="T53" fmla="*/ 5 h 35"/>
                  <a:gd name="T54" fmla="*/ 0 w 3169"/>
                  <a:gd name="T55" fmla="*/ 5 h 35"/>
                  <a:gd name="T56" fmla="*/ 0 w 3169"/>
                  <a:gd name="T57" fmla="*/ 1 h 35"/>
                  <a:gd name="T58" fmla="*/ 3 w 3169"/>
                  <a:gd name="T59" fmla="*/ 0 h 35"/>
                  <a:gd name="T60" fmla="*/ 932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69"/>
                  <a:gd name="T94" fmla="*/ 0 h 35"/>
                  <a:gd name="T95" fmla="*/ 3169 w 3169"/>
                  <a:gd name="T96" fmla="*/ 35 h 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Freeform 216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26 w 377"/>
                  <a:gd name="T1" fmla="*/ 7 h 314"/>
                  <a:gd name="T2" fmla="*/ 23 w 377"/>
                  <a:gd name="T3" fmla="*/ 1 h 314"/>
                  <a:gd name="T4" fmla="*/ 35 w 377"/>
                  <a:gd name="T5" fmla="*/ 13 h 314"/>
                  <a:gd name="T6" fmla="*/ 41 w 377"/>
                  <a:gd name="T7" fmla="*/ 9 h 314"/>
                  <a:gd name="T8" fmla="*/ 49 w 377"/>
                  <a:gd name="T9" fmla="*/ 16 h 314"/>
                  <a:gd name="T10" fmla="*/ 58 w 377"/>
                  <a:gd name="T11" fmla="*/ 16 h 314"/>
                  <a:gd name="T12" fmla="*/ 70 w 377"/>
                  <a:gd name="T13" fmla="*/ 20 h 314"/>
                  <a:gd name="T14" fmla="*/ 73 w 377"/>
                  <a:gd name="T15" fmla="*/ 17 h 314"/>
                  <a:gd name="T16" fmla="*/ 76 w 377"/>
                  <a:gd name="T17" fmla="*/ 24 h 314"/>
                  <a:gd name="T18" fmla="*/ 87 w 377"/>
                  <a:gd name="T19" fmla="*/ 27 h 314"/>
                  <a:gd name="T20" fmla="*/ 96 w 377"/>
                  <a:gd name="T21" fmla="*/ 31 h 314"/>
                  <a:gd name="T22" fmla="*/ 101 w 377"/>
                  <a:gd name="T23" fmla="*/ 28 h 314"/>
                  <a:gd name="T24" fmla="*/ 96 w 377"/>
                  <a:gd name="T25" fmla="*/ 20 h 314"/>
                  <a:gd name="T26" fmla="*/ 105 w 377"/>
                  <a:gd name="T27" fmla="*/ 21 h 314"/>
                  <a:gd name="T28" fmla="*/ 113 w 377"/>
                  <a:gd name="T29" fmla="*/ 38 h 314"/>
                  <a:gd name="T30" fmla="*/ 93 w 377"/>
                  <a:gd name="T31" fmla="*/ 37 h 314"/>
                  <a:gd name="T32" fmla="*/ 76 w 377"/>
                  <a:gd name="T33" fmla="*/ 36 h 314"/>
                  <a:gd name="T34" fmla="*/ 55 w 377"/>
                  <a:gd name="T35" fmla="*/ 50 h 314"/>
                  <a:gd name="T36" fmla="*/ 47 w 377"/>
                  <a:gd name="T37" fmla="*/ 44 h 314"/>
                  <a:gd name="T38" fmla="*/ 61 w 377"/>
                  <a:gd name="T39" fmla="*/ 44 h 314"/>
                  <a:gd name="T40" fmla="*/ 61 w 377"/>
                  <a:gd name="T41" fmla="*/ 40 h 314"/>
                  <a:gd name="T42" fmla="*/ 26 w 377"/>
                  <a:gd name="T43" fmla="*/ 40 h 314"/>
                  <a:gd name="T44" fmla="*/ 32 w 377"/>
                  <a:gd name="T45" fmla="*/ 36 h 314"/>
                  <a:gd name="T46" fmla="*/ 47 w 377"/>
                  <a:gd name="T47" fmla="*/ 37 h 314"/>
                  <a:gd name="T48" fmla="*/ 49 w 377"/>
                  <a:gd name="T49" fmla="*/ 33 h 314"/>
                  <a:gd name="T50" fmla="*/ 44 w 377"/>
                  <a:gd name="T51" fmla="*/ 31 h 314"/>
                  <a:gd name="T52" fmla="*/ 41 w 377"/>
                  <a:gd name="T53" fmla="*/ 27 h 314"/>
                  <a:gd name="T54" fmla="*/ 15 w 377"/>
                  <a:gd name="T55" fmla="*/ 24 h 314"/>
                  <a:gd name="T56" fmla="*/ 6 w 377"/>
                  <a:gd name="T57" fmla="*/ 23 h 314"/>
                  <a:gd name="T58" fmla="*/ 23 w 377"/>
                  <a:gd name="T59" fmla="*/ 24 h 314"/>
                  <a:gd name="T60" fmla="*/ 35 w 377"/>
                  <a:gd name="T61" fmla="*/ 24 h 314"/>
                  <a:gd name="T62" fmla="*/ 29 w 377"/>
                  <a:gd name="T63" fmla="*/ 20 h 314"/>
                  <a:gd name="T64" fmla="*/ 3 w 377"/>
                  <a:gd name="T65" fmla="*/ 17 h 314"/>
                  <a:gd name="T66" fmla="*/ 12 w 377"/>
                  <a:gd name="T67" fmla="*/ 17 h 314"/>
                  <a:gd name="T68" fmla="*/ 26 w 377"/>
                  <a:gd name="T69" fmla="*/ 17 h 314"/>
                  <a:gd name="T70" fmla="*/ 26 w 377"/>
                  <a:gd name="T71" fmla="*/ 14 h 314"/>
                  <a:gd name="T72" fmla="*/ 12 w 377"/>
                  <a:gd name="T73" fmla="*/ 13 h 314"/>
                  <a:gd name="T74" fmla="*/ 3 w 377"/>
                  <a:gd name="T75" fmla="*/ 10 h 314"/>
                  <a:gd name="T76" fmla="*/ 9 w 377"/>
                  <a:gd name="T77" fmla="*/ 7 h 314"/>
                  <a:gd name="T78" fmla="*/ 0 w 377"/>
                  <a:gd name="T79" fmla="*/ 1 h 314"/>
                  <a:gd name="T80" fmla="*/ 9 w 377"/>
                  <a:gd name="T81" fmla="*/ 1 h 314"/>
                  <a:gd name="T82" fmla="*/ 18 w 377"/>
                  <a:gd name="T83" fmla="*/ 7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7"/>
                  <a:gd name="T127" fmla="*/ 0 h 314"/>
                  <a:gd name="T128" fmla="*/ 377 w 377"/>
                  <a:gd name="T129" fmla="*/ 314 h 3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Freeform 217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18 w 57"/>
                  <a:gd name="T1" fmla="*/ 12 h 79"/>
                  <a:gd name="T2" fmla="*/ 0 w 57"/>
                  <a:gd name="T3" fmla="*/ 0 h 79"/>
                  <a:gd name="T4" fmla="*/ 12 w 57"/>
                  <a:gd name="T5" fmla="*/ 5 h 79"/>
                  <a:gd name="T6" fmla="*/ 18 w 57"/>
                  <a:gd name="T7" fmla="*/ 12 h 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9"/>
                  <a:gd name="T14" fmla="*/ 57 w 57"/>
                  <a:gd name="T15" fmla="*/ 79 h 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Freeform 218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8 w 30"/>
                  <a:gd name="T1" fmla="*/ 4 h 26"/>
                  <a:gd name="T2" fmla="*/ 3 w 30"/>
                  <a:gd name="T3" fmla="*/ 3 h 26"/>
                  <a:gd name="T4" fmla="*/ 0 w 30"/>
                  <a:gd name="T5" fmla="*/ 0 h 26"/>
                  <a:gd name="T6" fmla="*/ 8 w 30"/>
                  <a:gd name="T7" fmla="*/ 4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26"/>
                  <a:gd name="T14" fmla="*/ 30 w 30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Freeform 219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18 w 77"/>
                  <a:gd name="T1" fmla="*/ 3 h 270"/>
                  <a:gd name="T2" fmla="*/ 24 w 77"/>
                  <a:gd name="T3" fmla="*/ 41 h 270"/>
                  <a:gd name="T4" fmla="*/ 21 w 77"/>
                  <a:gd name="T5" fmla="*/ 43 h 270"/>
                  <a:gd name="T6" fmla="*/ 18 w 77"/>
                  <a:gd name="T7" fmla="*/ 44 h 270"/>
                  <a:gd name="T8" fmla="*/ 8 w 77"/>
                  <a:gd name="T9" fmla="*/ 43 h 270"/>
                  <a:gd name="T10" fmla="*/ 6 w 77"/>
                  <a:gd name="T11" fmla="*/ 43 h 270"/>
                  <a:gd name="T12" fmla="*/ 0 w 77"/>
                  <a:gd name="T13" fmla="*/ 41 h 270"/>
                  <a:gd name="T14" fmla="*/ 0 w 77"/>
                  <a:gd name="T15" fmla="*/ 21 h 270"/>
                  <a:gd name="T16" fmla="*/ 0 w 77"/>
                  <a:gd name="T17" fmla="*/ 1 h 270"/>
                  <a:gd name="T18" fmla="*/ 6 w 77"/>
                  <a:gd name="T19" fmla="*/ 0 h 270"/>
                  <a:gd name="T20" fmla="*/ 12 w 77"/>
                  <a:gd name="T21" fmla="*/ 0 h 270"/>
                  <a:gd name="T22" fmla="*/ 18 w 77"/>
                  <a:gd name="T23" fmla="*/ 1 h 270"/>
                  <a:gd name="T24" fmla="*/ 18 w 77"/>
                  <a:gd name="T25" fmla="*/ 3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"/>
                  <a:gd name="T40" fmla="*/ 0 h 270"/>
                  <a:gd name="T41" fmla="*/ 77 w 77"/>
                  <a:gd name="T42" fmla="*/ 270 h 2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Freeform 220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33 w 107"/>
                  <a:gd name="T1" fmla="*/ 2 h 270"/>
                  <a:gd name="T2" fmla="*/ 30 w 107"/>
                  <a:gd name="T3" fmla="*/ 7 h 270"/>
                  <a:gd name="T4" fmla="*/ 27 w 107"/>
                  <a:gd name="T5" fmla="*/ 13 h 270"/>
                  <a:gd name="T6" fmla="*/ 30 w 107"/>
                  <a:gd name="T7" fmla="*/ 24 h 270"/>
                  <a:gd name="T8" fmla="*/ 30 w 107"/>
                  <a:gd name="T9" fmla="*/ 36 h 270"/>
                  <a:gd name="T10" fmla="*/ 27 w 107"/>
                  <a:gd name="T11" fmla="*/ 40 h 270"/>
                  <a:gd name="T12" fmla="*/ 18 w 107"/>
                  <a:gd name="T13" fmla="*/ 44 h 270"/>
                  <a:gd name="T14" fmla="*/ 12 w 107"/>
                  <a:gd name="T15" fmla="*/ 44 h 270"/>
                  <a:gd name="T16" fmla="*/ 9 w 107"/>
                  <a:gd name="T17" fmla="*/ 43 h 270"/>
                  <a:gd name="T18" fmla="*/ 3 w 107"/>
                  <a:gd name="T19" fmla="*/ 39 h 270"/>
                  <a:gd name="T20" fmla="*/ 3 w 107"/>
                  <a:gd name="T21" fmla="*/ 31 h 270"/>
                  <a:gd name="T22" fmla="*/ 3 w 107"/>
                  <a:gd name="T23" fmla="*/ 26 h 270"/>
                  <a:gd name="T24" fmla="*/ 0 w 107"/>
                  <a:gd name="T25" fmla="*/ 20 h 270"/>
                  <a:gd name="T26" fmla="*/ 3 w 107"/>
                  <a:gd name="T27" fmla="*/ 23 h 270"/>
                  <a:gd name="T28" fmla="*/ 6 w 107"/>
                  <a:gd name="T29" fmla="*/ 23 h 270"/>
                  <a:gd name="T30" fmla="*/ 12 w 107"/>
                  <a:gd name="T31" fmla="*/ 23 h 270"/>
                  <a:gd name="T32" fmla="*/ 12 w 107"/>
                  <a:gd name="T33" fmla="*/ 18 h 270"/>
                  <a:gd name="T34" fmla="*/ 9 w 107"/>
                  <a:gd name="T35" fmla="*/ 14 h 270"/>
                  <a:gd name="T36" fmla="*/ 0 w 107"/>
                  <a:gd name="T37" fmla="*/ 7 h 270"/>
                  <a:gd name="T38" fmla="*/ 9 w 107"/>
                  <a:gd name="T39" fmla="*/ 13 h 270"/>
                  <a:gd name="T40" fmla="*/ 12 w 107"/>
                  <a:gd name="T41" fmla="*/ 17 h 270"/>
                  <a:gd name="T42" fmla="*/ 18 w 107"/>
                  <a:gd name="T43" fmla="*/ 18 h 270"/>
                  <a:gd name="T44" fmla="*/ 18 w 107"/>
                  <a:gd name="T45" fmla="*/ 17 h 270"/>
                  <a:gd name="T46" fmla="*/ 18 w 107"/>
                  <a:gd name="T47" fmla="*/ 14 h 270"/>
                  <a:gd name="T48" fmla="*/ 18 w 107"/>
                  <a:gd name="T49" fmla="*/ 10 h 270"/>
                  <a:gd name="T50" fmla="*/ 21 w 107"/>
                  <a:gd name="T51" fmla="*/ 11 h 270"/>
                  <a:gd name="T52" fmla="*/ 24 w 107"/>
                  <a:gd name="T53" fmla="*/ 10 h 270"/>
                  <a:gd name="T54" fmla="*/ 24 w 107"/>
                  <a:gd name="T55" fmla="*/ 4 h 270"/>
                  <a:gd name="T56" fmla="*/ 24 w 107"/>
                  <a:gd name="T57" fmla="*/ 3 h 270"/>
                  <a:gd name="T58" fmla="*/ 24 w 107"/>
                  <a:gd name="T59" fmla="*/ 0 h 270"/>
                  <a:gd name="T60" fmla="*/ 30 w 107"/>
                  <a:gd name="T61" fmla="*/ 0 h 270"/>
                  <a:gd name="T62" fmla="*/ 33 w 107"/>
                  <a:gd name="T63" fmla="*/ 2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0"/>
                  <a:gd name="T98" fmla="*/ 107 w 107"/>
                  <a:gd name="T99" fmla="*/ 270 h 2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Freeform 221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5 w 18"/>
                  <a:gd name="T1" fmla="*/ 4 h 26"/>
                  <a:gd name="T2" fmla="*/ 0 w 18"/>
                  <a:gd name="T3" fmla="*/ 0 h 26"/>
                  <a:gd name="T4" fmla="*/ 5 w 18"/>
                  <a:gd name="T5" fmla="*/ 4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Freeform 222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9 w 30"/>
                  <a:gd name="T1" fmla="*/ 1 h 184"/>
                  <a:gd name="T2" fmla="*/ 9 w 30"/>
                  <a:gd name="T3" fmla="*/ 30 h 184"/>
                  <a:gd name="T4" fmla="*/ 3 w 30"/>
                  <a:gd name="T5" fmla="*/ 24 h 184"/>
                  <a:gd name="T6" fmla="*/ 0 w 30"/>
                  <a:gd name="T7" fmla="*/ 15 h 184"/>
                  <a:gd name="T8" fmla="*/ 0 w 30"/>
                  <a:gd name="T9" fmla="*/ 1 h 184"/>
                  <a:gd name="T10" fmla="*/ 6 w 30"/>
                  <a:gd name="T11" fmla="*/ 0 h 184"/>
                  <a:gd name="T12" fmla="*/ 9 w 30"/>
                  <a:gd name="T13" fmla="*/ 1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84"/>
                  <a:gd name="T23" fmla="*/ 30 w 30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Freeform 223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5 w 20"/>
                  <a:gd name="T1" fmla="*/ 27 h 176"/>
                  <a:gd name="T2" fmla="*/ 2 w 20"/>
                  <a:gd name="T3" fmla="*/ 29 h 176"/>
                  <a:gd name="T4" fmla="*/ 0 w 20"/>
                  <a:gd name="T5" fmla="*/ 27 h 176"/>
                  <a:gd name="T6" fmla="*/ 0 w 20"/>
                  <a:gd name="T7" fmla="*/ 1 h 176"/>
                  <a:gd name="T8" fmla="*/ 2 w 20"/>
                  <a:gd name="T9" fmla="*/ 0 h 176"/>
                  <a:gd name="T10" fmla="*/ 5 w 20"/>
                  <a:gd name="T11" fmla="*/ 1 h 176"/>
                  <a:gd name="T12" fmla="*/ 5 w 20"/>
                  <a:gd name="T13" fmla="*/ 27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76"/>
                  <a:gd name="T23" fmla="*/ 20 w 20"/>
                  <a:gd name="T24" fmla="*/ 176 h 1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Freeform 224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57 w 192"/>
                  <a:gd name="T1" fmla="*/ 2 h 167"/>
                  <a:gd name="T2" fmla="*/ 11 w 192"/>
                  <a:gd name="T3" fmla="*/ 14 h 167"/>
                  <a:gd name="T4" fmla="*/ 20 w 192"/>
                  <a:gd name="T5" fmla="*/ 20 h 167"/>
                  <a:gd name="T6" fmla="*/ 29 w 192"/>
                  <a:gd name="T7" fmla="*/ 23 h 167"/>
                  <a:gd name="T8" fmla="*/ 48 w 192"/>
                  <a:gd name="T9" fmla="*/ 27 h 167"/>
                  <a:gd name="T10" fmla="*/ 57 w 192"/>
                  <a:gd name="T11" fmla="*/ 27 h 167"/>
                  <a:gd name="T12" fmla="*/ 43 w 192"/>
                  <a:gd name="T13" fmla="*/ 25 h 167"/>
                  <a:gd name="T14" fmla="*/ 29 w 192"/>
                  <a:gd name="T15" fmla="*/ 23 h 167"/>
                  <a:gd name="T16" fmla="*/ 14 w 192"/>
                  <a:gd name="T17" fmla="*/ 20 h 167"/>
                  <a:gd name="T18" fmla="*/ 0 w 192"/>
                  <a:gd name="T19" fmla="*/ 14 h 167"/>
                  <a:gd name="T20" fmla="*/ 14 w 192"/>
                  <a:gd name="T21" fmla="*/ 10 h 167"/>
                  <a:gd name="T22" fmla="*/ 26 w 192"/>
                  <a:gd name="T23" fmla="*/ 6 h 167"/>
                  <a:gd name="T24" fmla="*/ 54 w 192"/>
                  <a:gd name="T25" fmla="*/ 0 h 167"/>
                  <a:gd name="T26" fmla="*/ 57 w 192"/>
                  <a:gd name="T27" fmla="*/ 2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2"/>
                  <a:gd name="T43" fmla="*/ 0 h 167"/>
                  <a:gd name="T44" fmla="*/ 192 w 192"/>
                  <a:gd name="T45" fmla="*/ 167 h 1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Freeform 225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4 w 9"/>
                  <a:gd name="T1" fmla="*/ 6 h 35"/>
                  <a:gd name="T2" fmla="*/ 0 w 9"/>
                  <a:gd name="T3" fmla="*/ 3 h 35"/>
                  <a:gd name="T4" fmla="*/ 0 w 9"/>
                  <a:gd name="T5" fmla="*/ 0 h 35"/>
                  <a:gd name="T6" fmla="*/ 4 w 9"/>
                  <a:gd name="T7" fmla="*/ 3 h 35"/>
                  <a:gd name="T8" fmla="*/ 4 w 9"/>
                  <a:gd name="T9" fmla="*/ 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5"/>
                  <a:gd name="T17" fmla="*/ 9 w 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Freeform 226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912 w 3109"/>
                  <a:gd name="T1" fmla="*/ 0 h 35"/>
                  <a:gd name="T2" fmla="*/ 927 w 3109"/>
                  <a:gd name="T3" fmla="*/ 3 h 35"/>
                  <a:gd name="T4" fmla="*/ 921 w 3109"/>
                  <a:gd name="T5" fmla="*/ 5 h 35"/>
                  <a:gd name="T6" fmla="*/ 900 w 3109"/>
                  <a:gd name="T7" fmla="*/ 5 h 35"/>
                  <a:gd name="T8" fmla="*/ 878 w 3109"/>
                  <a:gd name="T9" fmla="*/ 5 h 35"/>
                  <a:gd name="T10" fmla="*/ 852 w 3109"/>
                  <a:gd name="T11" fmla="*/ 5 h 35"/>
                  <a:gd name="T12" fmla="*/ 823 w 3109"/>
                  <a:gd name="T13" fmla="*/ 5 h 35"/>
                  <a:gd name="T14" fmla="*/ 794 w 3109"/>
                  <a:gd name="T15" fmla="*/ 5 h 35"/>
                  <a:gd name="T16" fmla="*/ 759 w 3109"/>
                  <a:gd name="T17" fmla="*/ 5 h 35"/>
                  <a:gd name="T18" fmla="*/ 691 w 3109"/>
                  <a:gd name="T19" fmla="*/ 7 h 35"/>
                  <a:gd name="T20" fmla="*/ 618 w 3109"/>
                  <a:gd name="T21" fmla="*/ 7 h 35"/>
                  <a:gd name="T22" fmla="*/ 541 w 3109"/>
                  <a:gd name="T23" fmla="*/ 7 h 35"/>
                  <a:gd name="T24" fmla="*/ 386 w 3109"/>
                  <a:gd name="T25" fmla="*/ 5 h 35"/>
                  <a:gd name="T26" fmla="*/ 311 w 3109"/>
                  <a:gd name="T27" fmla="*/ 5 h 35"/>
                  <a:gd name="T28" fmla="*/ 239 w 3109"/>
                  <a:gd name="T29" fmla="*/ 5 h 35"/>
                  <a:gd name="T30" fmla="*/ 175 w 3109"/>
                  <a:gd name="T31" fmla="*/ 5 h 35"/>
                  <a:gd name="T32" fmla="*/ 146 w 3109"/>
                  <a:gd name="T33" fmla="*/ 5 h 35"/>
                  <a:gd name="T34" fmla="*/ 120 w 3109"/>
                  <a:gd name="T35" fmla="*/ 5 h 35"/>
                  <a:gd name="T36" fmla="*/ 95 w 3109"/>
                  <a:gd name="T37" fmla="*/ 5 h 35"/>
                  <a:gd name="T38" fmla="*/ 72 w 3109"/>
                  <a:gd name="T39" fmla="*/ 5 h 35"/>
                  <a:gd name="T40" fmla="*/ 52 w 3109"/>
                  <a:gd name="T41" fmla="*/ 5 h 35"/>
                  <a:gd name="T42" fmla="*/ 34 w 3109"/>
                  <a:gd name="T43" fmla="*/ 5 h 35"/>
                  <a:gd name="T44" fmla="*/ 22 w 3109"/>
                  <a:gd name="T45" fmla="*/ 5 h 35"/>
                  <a:gd name="T46" fmla="*/ 11 w 3109"/>
                  <a:gd name="T47" fmla="*/ 5 h 35"/>
                  <a:gd name="T48" fmla="*/ 5 w 3109"/>
                  <a:gd name="T49" fmla="*/ 5 h 35"/>
                  <a:gd name="T50" fmla="*/ 3 w 3109"/>
                  <a:gd name="T51" fmla="*/ 5 h 35"/>
                  <a:gd name="T52" fmla="*/ 0 w 3109"/>
                  <a:gd name="T53" fmla="*/ 3 h 35"/>
                  <a:gd name="T54" fmla="*/ 3 w 3109"/>
                  <a:gd name="T55" fmla="*/ 2 h 35"/>
                  <a:gd name="T56" fmla="*/ 5 w 3109"/>
                  <a:gd name="T57" fmla="*/ 2 h 35"/>
                  <a:gd name="T58" fmla="*/ 11 w 3109"/>
                  <a:gd name="T59" fmla="*/ 2 h 35"/>
                  <a:gd name="T60" fmla="*/ 22 w 3109"/>
                  <a:gd name="T61" fmla="*/ 2 h 35"/>
                  <a:gd name="T62" fmla="*/ 40 w 3109"/>
                  <a:gd name="T63" fmla="*/ 2 h 35"/>
                  <a:gd name="T64" fmla="*/ 63 w 3109"/>
                  <a:gd name="T65" fmla="*/ 0 h 35"/>
                  <a:gd name="T66" fmla="*/ 86 w 3109"/>
                  <a:gd name="T67" fmla="*/ 0 h 35"/>
                  <a:gd name="T68" fmla="*/ 112 w 3109"/>
                  <a:gd name="T69" fmla="*/ 0 h 35"/>
                  <a:gd name="T70" fmla="*/ 144 w 3109"/>
                  <a:gd name="T71" fmla="*/ 0 h 35"/>
                  <a:gd name="T72" fmla="*/ 178 w 3109"/>
                  <a:gd name="T73" fmla="*/ 0 h 35"/>
                  <a:gd name="T74" fmla="*/ 213 w 3109"/>
                  <a:gd name="T75" fmla="*/ 0 h 35"/>
                  <a:gd name="T76" fmla="*/ 290 w 3109"/>
                  <a:gd name="T77" fmla="*/ 0 h 35"/>
                  <a:gd name="T78" fmla="*/ 371 w 3109"/>
                  <a:gd name="T79" fmla="*/ 0 h 35"/>
                  <a:gd name="T80" fmla="*/ 458 w 3109"/>
                  <a:gd name="T81" fmla="*/ 0 h 35"/>
                  <a:gd name="T82" fmla="*/ 541 w 3109"/>
                  <a:gd name="T83" fmla="*/ 0 h 35"/>
                  <a:gd name="T84" fmla="*/ 625 w 3109"/>
                  <a:gd name="T85" fmla="*/ 0 h 35"/>
                  <a:gd name="T86" fmla="*/ 699 w 3109"/>
                  <a:gd name="T87" fmla="*/ 0 h 35"/>
                  <a:gd name="T88" fmla="*/ 737 w 3109"/>
                  <a:gd name="T89" fmla="*/ 0 h 35"/>
                  <a:gd name="T90" fmla="*/ 768 w 3109"/>
                  <a:gd name="T91" fmla="*/ 0 h 35"/>
                  <a:gd name="T92" fmla="*/ 800 w 3109"/>
                  <a:gd name="T93" fmla="*/ 0 h 35"/>
                  <a:gd name="T94" fmla="*/ 829 w 3109"/>
                  <a:gd name="T95" fmla="*/ 0 h 35"/>
                  <a:gd name="T96" fmla="*/ 852 w 3109"/>
                  <a:gd name="T97" fmla="*/ 0 h 35"/>
                  <a:gd name="T98" fmla="*/ 872 w 3109"/>
                  <a:gd name="T99" fmla="*/ 0 h 35"/>
                  <a:gd name="T100" fmla="*/ 889 w 3109"/>
                  <a:gd name="T101" fmla="*/ 0 h 35"/>
                  <a:gd name="T102" fmla="*/ 900 w 3109"/>
                  <a:gd name="T103" fmla="*/ 0 h 35"/>
                  <a:gd name="T104" fmla="*/ 909 w 3109"/>
                  <a:gd name="T105" fmla="*/ 0 h 35"/>
                  <a:gd name="T106" fmla="*/ 912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09"/>
                  <a:gd name="T163" fmla="*/ 0 h 35"/>
                  <a:gd name="T164" fmla="*/ 3109 w 3109"/>
                  <a:gd name="T165" fmla="*/ 35 h 3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Freeform 227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31 w 105"/>
                  <a:gd name="T1" fmla="*/ 18 h 105"/>
                  <a:gd name="T2" fmla="*/ 20 w 105"/>
                  <a:gd name="T3" fmla="*/ 18 h 105"/>
                  <a:gd name="T4" fmla="*/ 11 w 105"/>
                  <a:gd name="T5" fmla="*/ 15 h 105"/>
                  <a:gd name="T6" fmla="*/ 5 w 105"/>
                  <a:gd name="T7" fmla="*/ 12 h 105"/>
                  <a:gd name="T8" fmla="*/ 0 w 105"/>
                  <a:gd name="T9" fmla="*/ 9 h 105"/>
                  <a:gd name="T10" fmla="*/ 0 w 105"/>
                  <a:gd name="T11" fmla="*/ 7 h 105"/>
                  <a:gd name="T12" fmla="*/ 5 w 105"/>
                  <a:gd name="T13" fmla="*/ 4 h 105"/>
                  <a:gd name="T14" fmla="*/ 14 w 105"/>
                  <a:gd name="T15" fmla="*/ 1 h 105"/>
                  <a:gd name="T16" fmla="*/ 31 w 105"/>
                  <a:gd name="T17" fmla="*/ 0 h 105"/>
                  <a:gd name="T18" fmla="*/ 31 w 105"/>
                  <a:gd name="T19" fmla="*/ 18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105"/>
                  <a:gd name="T32" fmla="*/ 105 w 105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Freeform 228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45 w 231"/>
                  <a:gd name="T1" fmla="*/ 4 h 97"/>
                  <a:gd name="T2" fmla="*/ 51 w 231"/>
                  <a:gd name="T3" fmla="*/ 6 h 97"/>
                  <a:gd name="T4" fmla="*/ 57 w 231"/>
                  <a:gd name="T5" fmla="*/ 7 h 97"/>
                  <a:gd name="T6" fmla="*/ 62 w 231"/>
                  <a:gd name="T7" fmla="*/ 7 h 97"/>
                  <a:gd name="T8" fmla="*/ 68 w 231"/>
                  <a:gd name="T9" fmla="*/ 9 h 97"/>
                  <a:gd name="T10" fmla="*/ 57 w 231"/>
                  <a:gd name="T11" fmla="*/ 10 h 97"/>
                  <a:gd name="T12" fmla="*/ 48 w 231"/>
                  <a:gd name="T13" fmla="*/ 13 h 97"/>
                  <a:gd name="T14" fmla="*/ 40 w 231"/>
                  <a:gd name="T15" fmla="*/ 16 h 97"/>
                  <a:gd name="T16" fmla="*/ 19 w 231"/>
                  <a:gd name="T17" fmla="*/ 13 h 97"/>
                  <a:gd name="T18" fmla="*/ 0 w 231"/>
                  <a:gd name="T19" fmla="*/ 7 h 97"/>
                  <a:gd name="T20" fmla="*/ 8 w 231"/>
                  <a:gd name="T21" fmla="*/ 6 h 97"/>
                  <a:gd name="T22" fmla="*/ 19 w 231"/>
                  <a:gd name="T23" fmla="*/ 3 h 97"/>
                  <a:gd name="T24" fmla="*/ 40 w 231"/>
                  <a:gd name="T25" fmla="*/ 0 h 97"/>
                  <a:gd name="T26" fmla="*/ 45 w 231"/>
                  <a:gd name="T27" fmla="*/ 4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1"/>
                  <a:gd name="T43" fmla="*/ 0 h 97"/>
                  <a:gd name="T44" fmla="*/ 231 w 231"/>
                  <a:gd name="T45" fmla="*/ 97 h 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Freeform 229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621 w 2269"/>
                  <a:gd name="T1" fmla="*/ 4 h 2069"/>
                  <a:gd name="T2" fmla="*/ 641 w 2269"/>
                  <a:gd name="T3" fmla="*/ 30 h 2069"/>
                  <a:gd name="T4" fmla="*/ 662 w 2269"/>
                  <a:gd name="T5" fmla="*/ 27 h 2069"/>
                  <a:gd name="T6" fmla="*/ 566 w 2269"/>
                  <a:gd name="T7" fmla="*/ 35 h 2069"/>
                  <a:gd name="T8" fmla="*/ 359 w 2269"/>
                  <a:gd name="T9" fmla="*/ 7 h 2069"/>
                  <a:gd name="T10" fmla="*/ 431 w 2269"/>
                  <a:gd name="T11" fmla="*/ 64 h 2069"/>
                  <a:gd name="T12" fmla="*/ 368 w 2269"/>
                  <a:gd name="T13" fmla="*/ 153 h 2069"/>
                  <a:gd name="T14" fmla="*/ 368 w 2269"/>
                  <a:gd name="T15" fmla="*/ 136 h 2069"/>
                  <a:gd name="T16" fmla="*/ 336 w 2269"/>
                  <a:gd name="T17" fmla="*/ 150 h 2069"/>
                  <a:gd name="T18" fmla="*/ 331 w 2269"/>
                  <a:gd name="T19" fmla="*/ 113 h 2069"/>
                  <a:gd name="T20" fmla="*/ 414 w 2269"/>
                  <a:gd name="T21" fmla="*/ 74 h 2069"/>
                  <a:gd name="T22" fmla="*/ 406 w 2269"/>
                  <a:gd name="T23" fmla="*/ 69 h 2069"/>
                  <a:gd name="T24" fmla="*/ 374 w 2269"/>
                  <a:gd name="T25" fmla="*/ 72 h 2069"/>
                  <a:gd name="T26" fmla="*/ 388 w 2269"/>
                  <a:gd name="T27" fmla="*/ 77 h 2069"/>
                  <a:gd name="T28" fmla="*/ 345 w 2269"/>
                  <a:gd name="T29" fmla="*/ 100 h 2069"/>
                  <a:gd name="T30" fmla="*/ 268 w 2269"/>
                  <a:gd name="T31" fmla="*/ 100 h 2069"/>
                  <a:gd name="T32" fmla="*/ 233 w 2269"/>
                  <a:gd name="T33" fmla="*/ 67 h 2069"/>
                  <a:gd name="T34" fmla="*/ 279 w 2269"/>
                  <a:gd name="T35" fmla="*/ 31 h 2069"/>
                  <a:gd name="T36" fmla="*/ 359 w 2269"/>
                  <a:gd name="T37" fmla="*/ 34 h 2069"/>
                  <a:gd name="T38" fmla="*/ 348 w 2269"/>
                  <a:gd name="T39" fmla="*/ 64 h 2069"/>
                  <a:gd name="T40" fmla="*/ 348 w 2269"/>
                  <a:gd name="T41" fmla="*/ 17 h 2069"/>
                  <a:gd name="T42" fmla="*/ 213 w 2269"/>
                  <a:gd name="T43" fmla="*/ 68 h 2069"/>
                  <a:gd name="T44" fmla="*/ 187 w 2269"/>
                  <a:gd name="T45" fmla="*/ 113 h 2069"/>
                  <a:gd name="T46" fmla="*/ 38 w 2269"/>
                  <a:gd name="T47" fmla="*/ 140 h 2069"/>
                  <a:gd name="T48" fmla="*/ 95 w 2269"/>
                  <a:gd name="T49" fmla="*/ 189 h 2069"/>
                  <a:gd name="T50" fmla="*/ 78 w 2269"/>
                  <a:gd name="T51" fmla="*/ 171 h 2069"/>
                  <a:gd name="T52" fmla="*/ 57 w 2269"/>
                  <a:gd name="T53" fmla="*/ 146 h 2069"/>
                  <a:gd name="T54" fmla="*/ 112 w 2269"/>
                  <a:gd name="T55" fmla="*/ 133 h 2069"/>
                  <a:gd name="T56" fmla="*/ 167 w 2269"/>
                  <a:gd name="T57" fmla="*/ 133 h 2069"/>
                  <a:gd name="T58" fmla="*/ 193 w 2269"/>
                  <a:gd name="T59" fmla="*/ 160 h 2069"/>
                  <a:gd name="T60" fmla="*/ 175 w 2269"/>
                  <a:gd name="T61" fmla="*/ 188 h 2069"/>
                  <a:gd name="T62" fmla="*/ 106 w 2269"/>
                  <a:gd name="T63" fmla="*/ 204 h 2069"/>
                  <a:gd name="T64" fmla="*/ 204 w 2269"/>
                  <a:gd name="T65" fmla="*/ 187 h 2069"/>
                  <a:gd name="T66" fmla="*/ 247 w 2269"/>
                  <a:gd name="T67" fmla="*/ 168 h 2069"/>
                  <a:gd name="T68" fmla="*/ 287 w 2269"/>
                  <a:gd name="T69" fmla="*/ 195 h 2069"/>
                  <a:gd name="T70" fmla="*/ 287 w 2269"/>
                  <a:gd name="T71" fmla="*/ 176 h 2069"/>
                  <a:gd name="T72" fmla="*/ 57 w 2269"/>
                  <a:gd name="T73" fmla="*/ 205 h 2069"/>
                  <a:gd name="T74" fmla="*/ 38 w 2269"/>
                  <a:gd name="T75" fmla="*/ 206 h 2069"/>
                  <a:gd name="T76" fmla="*/ 29 w 2269"/>
                  <a:gd name="T77" fmla="*/ 314 h 2069"/>
                  <a:gd name="T78" fmla="*/ 52 w 2269"/>
                  <a:gd name="T79" fmla="*/ 324 h 2069"/>
                  <a:gd name="T80" fmla="*/ 66 w 2269"/>
                  <a:gd name="T81" fmla="*/ 331 h 2069"/>
                  <a:gd name="T82" fmla="*/ 38 w 2269"/>
                  <a:gd name="T83" fmla="*/ 294 h 2069"/>
                  <a:gd name="T84" fmla="*/ 0 w 2269"/>
                  <a:gd name="T85" fmla="*/ 266 h 2069"/>
                  <a:gd name="T86" fmla="*/ 43 w 2269"/>
                  <a:gd name="T87" fmla="*/ 259 h 2069"/>
                  <a:gd name="T88" fmla="*/ 57 w 2269"/>
                  <a:gd name="T89" fmla="*/ 281 h 2069"/>
                  <a:gd name="T90" fmla="*/ 6 w 2269"/>
                  <a:gd name="T91" fmla="*/ 176 h 2069"/>
                  <a:gd name="T92" fmla="*/ 49 w 2269"/>
                  <a:gd name="T93" fmla="*/ 108 h 2069"/>
                  <a:gd name="T94" fmla="*/ 23 w 2269"/>
                  <a:gd name="T95" fmla="*/ 67 h 2069"/>
                  <a:gd name="T96" fmla="*/ 57 w 2269"/>
                  <a:gd name="T97" fmla="*/ 75 h 2069"/>
                  <a:gd name="T98" fmla="*/ 135 w 2269"/>
                  <a:gd name="T99" fmla="*/ 99 h 2069"/>
                  <a:gd name="T100" fmla="*/ 198 w 2269"/>
                  <a:gd name="T101" fmla="*/ 62 h 2069"/>
                  <a:gd name="T102" fmla="*/ 141 w 2269"/>
                  <a:gd name="T103" fmla="*/ 34 h 2069"/>
                  <a:gd name="T104" fmla="*/ 121 w 2269"/>
                  <a:gd name="T105" fmla="*/ 31 h 2069"/>
                  <a:gd name="T106" fmla="*/ 213 w 2269"/>
                  <a:gd name="T107" fmla="*/ 20 h 2069"/>
                  <a:gd name="T108" fmla="*/ 244 w 2269"/>
                  <a:gd name="T109" fmla="*/ 17 h 2069"/>
                  <a:gd name="T110" fmla="*/ 492 w 2269"/>
                  <a:gd name="T111" fmla="*/ 34 h 2069"/>
                  <a:gd name="T112" fmla="*/ 540 w 2269"/>
                  <a:gd name="T113" fmla="*/ 11 h 2069"/>
                  <a:gd name="T114" fmla="*/ 460 w 2269"/>
                  <a:gd name="T115" fmla="*/ 14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69"/>
                  <a:gd name="T175" fmla="*/ 0 h 2069"/>
                  <a:gd name="T176" fmla="*/ 2269 w 2269"/>
                  <a:gd name="T177" fmla="*/ 2069 h 20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Freeform 230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650 w 2223"/>
                  <a:gd name="T1" fmla="*/ 1 h 795"/>
                  <a:gd name="T2" fmla="*/ 662 w 2223"/>
                  <a:gd name="T3" fmla="*/ 6 h 795"/>
                  <a:gd name="T4" fmla="*/ 587 w 2223"/>
                  <a:gd name="T5" fmla="*/ 6 h 795"/>
                  <a:gd name="T6" fmla="*/ 351 w 2223"/>
                  <a:gd name="T7" fmla="*/ 6 h 795"/>
                  <a:gd name="T8" fmla="*/ 317 w 2223"/>
                  <a:gd name="T9" fmla="*/ 6 h 795"/>
                  <a:gd name="T10" fmla="*/ 314 w 2223"/>
                  <a:gd name="T11" fmla="*/ 8 h 795"/>
                  <a:gd name="T12" fmla="*/ 314 w 2223"/>
                  <a:gd name="T13" fmla="*/ 38 h 795"/>
                  <a:gd name="T14" fmla="*/ 311 w 2223"/>
                  <a:gd name="T15" fmla="*/ 40 h 795"/>
                  <a:gd name="T16" fmla="*/ 242 w 2223"/>
                  <a:gd name="T17" fmla="*/ 40 h 795"/>
                  <a:gd name="T18" fmla="*/ 208 w 2223"/>
                  <a:gd name="T19" fmla="*/ 43 h 795"/>
                  <a:gd name="T20" fmla="*/ 176 w 2223"/>
                  <a:gd name="T21" fmla="*/ 45 h 795"/>
                  <a:gd name="T22" fmla="*/ 144 w 2223"/>
                  <a:gd name="T23" fmla="*/ 49 h 795"/>
                  <a:gd name="T24" fmla="*/ 115 w 2223"/>
                  <a:gd name="T25" fmla="*/ 57 h 795"/>
                  <a:gd name="T26" fmla="*/ 86 w 2223"/>
                  <a:gd name="T27" fmla="*/ 65 h 795"/>
                  <a:gd name="T28" fmla="*/ 61 w 2223"/>
                  <a:gd name="T29" fmla="*/ 76 h 795"/>
                  <a:gd name="T30" fmla="*/ 41 w 2223"/>
                  <a:gd name="T31" fmla="*/ 89 h 795"/>
                  <a:gd name="T32" fmla="*/ 26 w 2223"/>
                  <a:gd name="T33" fmla="*/ 102 h 795"/>
                  <a:gd name="T34" fmla="*/ 4 w 2223"/>
                  <a:gd name="T35" fmla="*/ 129 h 795"/>
                  <a:gd name="T36" fmla="*/ 0 w 2223"/>
                  <a:gd name="T37" fmla="*/ 126 h 795"/>
                  <a:gd name="T38" fmla="*/ 0 w 2223"/>
                  <a:gd name="T39" fmla="*/ 122 h 795"/>
                  <a:gd name="T40" fmla="*/ 4 w 2223"/>
                  <a:gd name="T41" fmla="*/ 115 h 795"/>
                  <a:gd name="T42" fmla="*/ 12 w 2223"/>
                  <a:gd name="T43" fmla="*/ 104 h 795"/>
                  <a:gd name="T44" fmla="*/ 26 w 2223"/>
                  <a:gd name="T45" fmla="*/ 92 h 795"/>
                  <a:gd name="T46" fmla="*/ 41 w 2223"/>
                  <a:gd name="T47" fmla="*/ 81 h 795"/>
                  <a:gd name="T48" fmla="*/ 58 w 2223"/>
                  <a:gd name="T49" fmla="*/ 71 h 795"/>
                  <a:gd name="T50" fmla="*/ 78 w 2223"/>
                  <a:gd name="T51" fmla="*/ 62 h 795"/>
                  <a:gd name="T52" fmla="*/ 101 w 2223"/>
                  <a:gd name="T53" fmla="*/ 55 h 795"/>
                  <a:gd name="T54" fmla="*/ 124 w 2223"/>
                  <a:gd name="T55" fmla="*/ 48 h 795"/>
                  <a:gd name="T56" fmla="*/ 147 w 2223"/>
                  <a:gd name="T57" fmla="*/ 44 h 795"/>
                  <a:gd name="T58" fmla="*/ 193 w 2223"/>
                  <a:gd name="T59" fmla="*/ 38 h 795"/>
                  <a:gd name="T60" fmla="*/ 213 w 2223"/>
                  <a:gd name="T61" fmla="*/ 37 h 795"/>
                  <a:gd name="T62" fmla="*/ 236 w 2223"/>
                  <a:gd name="T63" fmla="*/ 35 h 795"/>
                  <a:gd name="T64" fmla="*/ 299 w 2223"/>
                  <a:gd name="T65" fmla="*/ 34 h 795"/>
                  <a:gd name="T66" fmla="*/ 302 w 2223"/>
                  <a:gd name="T67" fmla="*/ 31 h 795"/>
                  <a:gd name="T68" fmla="*/ 302 w 2223"/>
                  <a:gd name="T69" fmla="*/ 0 h 795"/>
                  <a:gd name="T70" fmla="*/ 650 w 2223"/>
                  <a:gd name="T71" fmla="*/ 1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23"/>
                  <a:gd name="T109" fmla="*/ 0 h 795"/>
                  <a:gd name="T110" fmla="*/ 2223 w 2223"/>
                  <a:gd name="T111" fmla="*/ 795 h 7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Freeform 231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14 w 48"/>
                  <a:gd name="T1" fmla="*/ 0 h 8"/>
                  <a:gd name="T2" fmla="*/ 6 w 48"/>
                  <a:gd name="T3" fmla="*/ 1 h 8"/>
                  <a:gd name="T4" fmla="*/ 0 w 48"/>
                  <a:gd name="T5" fmla="*/ 1 h 8"/>
                  <a:gd name="T6" fmla="*/ 3 w 48"/>
                  <a:gd name="T7" fmla="*/ 0 h 8"/>
                  <a:gd name="T8" fmla="*/ 6 w 48"/>
                  <a:gd name="T9" fmla="*/ 0 h 8"/>
                  <a:gd name="T10" fmla="*/ 14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8"/>
                  <a:gd name="T20" fmla="*/ 48 w 4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Freeform 232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683 w 2289"/>
                  <a:gd name="T1" fmla="*/ 3 h 995"/>
                  <a:gd name="T2" fmla="*/ 674 w 2289"/>
                  <a:gd name="T3" fmla="*/ 8 h 995"/>
                  <a:gd name="T4" fmla="*/ 643 w 2289"/>
                  <a:gd name="T5" fmla="*/ 10 h 995"/>
                  <a:gd name="T6" fmla="*/ 340 w 2289"/>
                  <a:gd name="T7" fmla="*/ 10 h 995"/>
                  <a:gd name="T8" fmla="*/ 337 w 2289"/>
                  <a:gd name="T9" fmla="*/ 11 h 995"/>
                  <a:gd name="T10" fmla="*/ 334 w 2289"/>
                  <a:gd name="T11" fmla="*/ 45 h 995"/>
                  <a:gd name="T12" fmla="*/ 259 w 2289"/>
                  <a:gd name="T13" fmla="*/ 45 h 995"/>
                  <a:gd name="T14" fmla="*/ 225 w 2289"/>
                  <a:gd name="T15" fmla="*/ 48 h 995"/>
                  <a:gd name="T16" fmla="*/ 190 w 2289"/>
                  <a:gd name="T17" fmla="*/ 49 h 995"/>
                  <a:gd name="T18" fmla="*/ 155 w 2289"/>
                  <a:gd name="T19" fmla="*/ 53 h 995"/>
                  <a:gd name="T20" fmla="*/ 124 w 2289"/>
                  <a:gd name="T21" fmla="*/ 61 h 995"/>
                  <a:gd name="T22" fmla="*/ 95 w 2289"/>
                  <a:gd name="T23" fmla="*/ 69 h 995"/>
                  <a:gd name="T24" fmla="*/ 84 w 2289"/>
                  <a:gd name="T25" fmla="*/ 76 h 995"/>
                  <a:gd name="T26" fmla="*/ 69 w 2289"/>
                  <a:gd name="T27" fmla="*/ 83 h 995"/>
                  <a:gd name="T28" fmla="*/ 58 w 2289"/>
                  <a:gd name="T29" fmla="*/ 92 h 995"/>
                  <a:gd name="T30" fmla="*/ 46 w 2289"/>
                  <a:gd name="T31" fmla="*/ 101 h 995"/>
                  <a:gd name="T32" fmla="*/ 38 w 2289"/>
                  <a:gd name="T33" fmla="*/ 110 h 995"/>
                  <a:gd name="T34" fmla="*/ 32 w 2289"/>
                  <a:gd name="T35" fmla="*/ 120 h 995"/>
                  <a:gd name="T36" fmla="*/ 23 w 2289"/>
                  <a:gd name="T37" fmla="*/ 141 h 995"/>
                  <a:gd name="T38" fmla="*/ 17 w 2289"/>
                  <a:gd name="T39" fmla="*/ 161 h 995"/>
                  <a:gd name="T40" fmla="*/ 5 w 2289"/>
                  <a:gd name="T41" fmla="*/ 161 h 995"/>
                  <a:gd name="T42" fmla="*/ 3 w 2289"/>
                  <a:gd name="T43" fmla="*/ 159 h 995"/>
                  <a:gd name="T44" fmla="*/ 0 w 2289"/>
                  <a:gd name="T45" fmla="*/ 148 h 995"/>
                  <a:gd name="T46" fmla="*/ 0 w 2289"/>
                  <a:gd name="T47" fmla="*/ 138 h 995"/>
                  <a:gd name="T48" fmla="*/ 3 w 2289"/>
                  <a:gd name="T49" fmla="*/ 128 h 995"/>
                  <a:gd name="T50" fmla="*/ 9 w 2289"/>
                  <a:gd name="T51" fmla="*/ 117 h 995"/>
                  <a:gd name="T52" fmla="*/ 23 w 2289"/>
                  <a:gd name="T53" fmla="*/ 97 h 995"/>
                  <a:gd name="T54" fmla="*/ 43 w 2289"/>
                  <a:gd name="T55" fmla="*/ 79 h 995"/>
                  <a:gd name="T56" fmla="*/ 63 w 2289"/>
                  <a:gd name="T57" fmla="*/ 68 h 995"/>
                  <a:gd name="T58" fmla="*/ 87 w 2289"/>
                  <a:gd name="T59" fmla="*/ 59 h 995"/>
                  <a:gd name="T60" fmla="*/ 110 w 2289"/>
                  <a:gd name="T61" fmla="*/ 51 h 995"/>
                  <a:gd name="T62" fmla="*/ 135 w 2289"/>
                  <a:gd name="T63" fmla="*/ 45 h 995"/>
                  <a:gd name="T64" fmla="*/ 161 w 2289"/>
                  <a:gd name="T65" fmla="*/ 39 h 995"/>
                  <a:gd name="T66" fmla="*/ 190 w 2289"/>
                  <a:gd name="T67" fmla="*/ 37 h 995"/>
                  <a:gd name="T68" fmla="*/ 219 w 2289"/>
                  <a:gd name="T69" fmla="*/ 35 h 995"/>
                  <a:gd name="T70" fmla="*/ 248 w 2289"/>
                  <a:gd name="T71" fmla="*/ 35 h 995"/>
                  <a:gd name="T72" fmla="*/ 280 w 2289"/>
                  <a:gd name="T73" fmla="*/ 35 h 995"/>
                  <a:gd name="T74" fmla="*/ 312 w 2289"/>
                  <a:gd name="T75" fmla="*/ 35 h 995"/>
                  <a:gd name="T76" fmla="*/ 314 w 2289"/>
                  <a:gd name="T77" fmla="*/ 35 h 995"/>
                  <a:gd name="T78" fmla="*/ 317 w 2289"/>
                  <a:gd name="T79" fmla="*/ 0 h 995"/>
                  <a:gd name="T80" fmla="*/ 320 w 2289"/>
                  <a:gd name="T81" fmla="*/ 0 h 995"/>
                  <a:gd name="T82" fmla="*/ 674 w 2289"/>
                  <a:gd name="T83" fmla="*/ 1 h 995"/>
                  <a:gd name="T84" fmla="*/ 683 w 2289"/>
                  <a:gd name="T85" fmla="*/ 3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89"/>
                  <a:gd name="T130" fmla="*/ 0 h 995"/>
                  <a:gd name="T131" fmla="*/ 2289 w 2289"/>
                  <a:gd name="T132" fmla="*/ 995 h 9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Freeform 233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6 w 66"/>
                  <a:gd name="T1" fmla="*/ 11 h 287"/>
                  <a:gd name="T2" fmla="*/ 3 w 66"/>
                  <a:gd name="T3" fmla="*/ 21 h 287"/>
                  <a:gd name="T4" fmla="*/ 9 w 66"/>
                  <a:gd name="T5" fmla="*/ 28 h 287"/>
                  <a:gd name="T6" fmla="*/ 12 w 66"/>
                  <a:gd name="T7" fmla="*/ 37 h 287"/>
                  <a:gd name="T8" fmla="*/ 21 w 66"/>
                  <a:gd name="T9" fmla="*/ 46 h 287"/>
                  <a:gd name="T10" fmla="*/ 18 w 66"/>
                  <a:gd name="T11" fmla="*/ 47 h 287"/>
                  <a:gd name="T12" fmla="*/ 6 w 66"/>
                  <a:gd name="T13" fmla="*/ 37 h 287"/>
                  <a:gd name="T14" fmla="*/ 0 w 66"/>
                  <a:gd name="T15" fmla="*/ 27 h 287"/>
                  <a:gd name="T16" fmla="*/ 0 w 66"/>
                  <a:gd name="T17" fmla="*/ 16 h 287"/>
                  <a:gd name="T18" fmla="*/ 3 w 66"/>
                  <a:gd name="T19" fmla="*/ 4 h 287"/>
                  <a:gd name="T20" fmla="*/ 9 w 66"/>
                  <a:gd name="T21" fmla="*/ 0 h 287"/>
                  <a:gd name="T22" fmla="*/ 9 w 66"/>
                  <a:gd name="T23" fmla="*/ 3 h 287"/>
                  <a:gd name="T24" fmla="*/ 9 w 66"/>
                  <a:gd name="T25" fmla="*/ 6 h 287"/>
                  <a:gd name="T26" fmla="*/ 6 w 66"/>
                  <a:gd name="T27" fmla="*/ 11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287"/>
                  <a:gd name="T44" fmla="*/ 66 w 66"/>
                  <a:gd name="T45" fmla="*/ 287 h 2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Freeform 234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52 w 590"/>
                  <a:gd name="T1" fmla="*/ 8 h 515"/>
                  <a:gd name="T2" fmla="*/ 43 w 590"/>
                  <a:gd name="T3" fmla="*/ 10 h 515"/>
                  <a:gd name="T4" fmla="*/ 43 w 590"/>
                  <a:gd name="T5" fmla="*/ 13 h 515"/>
                  <a:gd name="T6" fmla="*/ 72 w 590"/>
                  <a:gd name="T7" fmla="*/ 26 h 515"/>
                  <a:gd name="T8" fmla="*/ 69 w 590"/>
                  <a:gd name="T9" fmla="*/ 30 h 515"/>
                  <a:gd name="T10" fmla="*/ 52 w 590"/>
                  <a:gd name="T11" fmla="*/ 31 h 515"/>
                  <a:gd name="T12" fmla="*/ 29 w 590"/>
                  <a:gd name="T13" fmla="*/ 20 h 515"/>
                  <a:gd name="T14" fmla="*/ 23 w 590"/>
                  <a:gd name="T15" fmla="*/ 23 h 515"/>
                  <a:gd name="T16" fmla="*/ 43 w 590"/>
                  <a:gd name="T17" fmla="*/ 40 h 515"/>
                  <a:gd name="T18" fmla="*/ 69 w 590"/>
                  <a:gd name="T19" fmla="*/ 41 h 515"/>
                  <a:gd name="T20" fmla="*/ 86 w 590"/>
                  <a:gd name="T21" fmla="*/ 37 h 515"/>
                  <a:gd name="T22" fmla="*/ 89 w 590"/>
                  <a:gd name="T23" fmla="*/ 27 h 515"/>
                  <a:gd name="T24" fmla="*/ 61 w 590"/>
                  <a:gd name="T25" fmla="*/ 10 h 515"/>
                  <a:gd name="T26" fmla="*/ 81 w 590"/>
                  <a:gd name="T27" fmla="*/ 19 h 515"/>
                  <a:gd name="T28" fmla="*/ 95 w 590"/>
                  <a:gd name="T29" fmla="*/ 30 h 515"/>
                  <a:gd name="T30" fmla="*/ 95 w 590"/>
                  <a:gd name="T31" fmla="*/ 37 h 515"/>
                  <a:gd name="T32" fmla="*/ 100 w 590"/>
                  <a:gd name="T33" fmla="*/ 41 h 515"/>
                  <a:gd name="T34" fmla="*/ 121 w 590"/>
                  <a:gd name="T35" fmla="*/ 37 h 515"/>
                  <a:gd name="T36" fmla="*/ 135 w 590"/>
                  <a:gd name="T37" fmla="*/ 40 h 515"/>
                  <a:gd name="T38" fmla="*/ 152 w 590"/>
                  <a:gd name="T39" fmla="*/ 53 h 515"/>
                  <a:gd name="T40" fmla="*/ 163 w 590"/>
                  <a:gd name="T41" fmla="*/ 71 h 515"/>
                  <a:gd name="T42" fmla="*/ 138 w 590"/>
                  <a:gd name="T43" fmla="*/ 74 h 515"/>
                  <a:gd name="T44" fmla="*/ 86 w 590"/>
                  <a:gd name="T45" fmla="*/ 64 h 515"/>
                  <a:gd name="T46" fmla="*/ 81 w 590"/>
                  <a:gd name="T47" fmla="*/ 58 h 515"/>
                  <a:gd name="T48" fmla="*/ 86 w 590"/>
                  <a:gd name="T49" fmla="*/ 51 h 515"/>
                  <a:gd name="T50" fmla="*/ 86 w 590"/>
                  <a:gd name="T51" fmla="*/ 47 h 515"/>
                  <a:gd name="T52" fmla="*/ 75 w 590"/>
                  <a:gd name="T53" fmla="*/ 47 h 515"/>
                  <a:gd name="T54" fmla="*/ 55 w 590"/>
                  <a:gd name="T55" fmla="*/ 44 h 515"/>
                  <a:gd name="T56" fmla="*/ 20 w 590"/>
                  <a:gd name="T57" fmla="*/ 26 h 515"/>
                  <a:gd name="T58" fmla="*/ 0 w 590"/>
                  <a:gd name="T59" fmla="*/ 1 h 515"/>
                  <a:gd name="T60" fmla="*/ 32 w 590"/>
                  <a:gd name="T61" fmla="*/ 4 h 515"/>
                  <a:gd name="T62" fmla="*/ 58 w 590"/>
                  <a:gd name="T63" fmla="*/ 10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0"/>
                  <a:gd name="T97" fmla="*/ 0 h 515"/>
                  <a:gd name="T98" fmla="*/ 590 w 590"/>
                  <a:gd name="T99" fmla="*/ 515 h 5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3" name="Freeform 235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14 w 48"/>
                  <a:gd name="T1" fmla="*/ 3 h 52"/>
                  <a:gd name="T2" fmla="*/ 11 w 48"/>
                  <a:gd name="T3" fmla="*/ 6 h 52"/>
                  <a:gd name="T4" fmla="*/ 6 w 48"/>
                  <a:gd name="T5" fmla="*/ 9 h 52"/>
                  <a:gd name="T6" fmla="*/ 0 w 48"/>
                  <a:gd name="T7" fmla="*/ 7 h 52"/>
                  <a:gd name="T8" fmla="*/ 0 w 48"/>
                  <a:gd name="T9" fmla="*/ 6 h 52"/>
                  <a:gd name="T10" fmla="*/ 0 w 48"/>
                  <a:gd name="T11" fmla="*/ 3 h 52"/>
                  <a:gd name="T12" fmla="*/ 6 w 48"/>
                  <a:gd name="T13" fmla="*/ 0 h 52"/>
                  <a:gd name="T14" fmla="*/ 11 w 48"/>
                  <a:gd name="T15" fmla="*/ 1 h 52"/>
                  <a:gd name="T16" fmla="*/ 14 w 48"/>
                  <a:gd name="T17" fmla="*/ 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2"/>
                  <a:gd name="T29" fmla="*/ 48 w 48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Freeform 236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38 w 137"/>
                  <a:gd name="T1" fmla="*/ 6 h 200"/>
                  <a:gd name="T2" fmla="*/ 26 w 137"/>
                  <a:gd name="T3" fmla="*/ 13 h 200"/>
                  <a:gd name="T4" fmla="*/ 20 w 137"/>
                  <a:gd name="T5" fmla="*/ 14 h 200"/>
                  <a:gd name="T6" fmla="*/ 9 w 137"/>
                  <a:gd name="T7" fmla="*/ 14 h 200"/>
                  <a:gd name="T8" fmla="*/ 9 w 137"/>
                  <a:gd name="T9" fmla="*/ 17 h 200"/>
                  <a:gd name="T10" fmla="*/ 12 w 137"/>
                  <a:gd name="T11" fmla="*/ 17 h 200"/>
                  <a:gd name="T12" fmla="*/ 29 w 137"/>
                  <a:gd name="T13" fmla="*/ 23 h 200"/>
                  <a:gd name="T14" fmla="*/ 35 w 137"/>
                  <a:gd name="T15" fmla="*/ 27 h 200"/>
                  <a:gd name="T16" fmla="*/ 38 w 137"/>
                  <a:gd name="T17" fmla="*/ 32 h 200"/>
                  <a:gd name="T18" fmla="*/ 38 w 137"/>
                  <a:gd name="T19" fmla="*/ 33 h 200"/>
                  <a:gd name="T20" fmla="*/ 6 w 137"/>
                  <a:gd name="T21" fmla="*/ 24 h 200"/>
                  <a:gd name="T22" fmla="*/ 0 w 137"/>
                  <a:gd name="T23" fmla="*/ 22 h 200"/>
                  <a:gd name="T24" fmla="*/ 0 w 137"/>
                  <a:gd name="T25" fmla="*/ 20 h 200"/>
                  <a:gd name="T26" fmla="*/ 0 w 137"/>
                  <a:gd name="T27" fmla="*/ 14 h 200"/>
                  <a:gd name="T28" fmla="*/ 9 w 137"/>
                  <a:gd name="T29" fmla="*/ 10 h 200"/>
                  <a:gd name="T30" fmla="*/ 18 w 137"/>
                  <a:gd name="T31" fmla="*/ 7 h 200"/>
                  <a:gd name="T32" fmla="*/ 29 w 137"/>
                  <a:gd name="T33" fmla="*/ 4 h 200"/>
                  <a:gd name="T34" fmla="*/ 35 w 137"/>
                  <a:gd name="T35" fmla="*/ 0 h 200"/>
                  <a:gd name="T36" fmla="*/ 41 w 137"/>
                  <a:gd name="T37" fmla="*/ 3 h 200"/>
                  <a:gd name="T38" fmla="*/ 38 w 137"/>
                  <a:gd name="T39" fmla="*/ 6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7"/>
                  <a:gd name="T61" fmla="*/ 0 h 200"/>
                  <a:gd name="T62" fmla="*/ 137 w 137"/>
                  <a:gd name="T63" fmla="*/ 200 h 2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Freeform 237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18 w 59"/>
                  <a:gd name="T1" fmla="*/ 8 h 53"/>
                  <a:gd name="T2" fmla="*/ 15 w 59"/>
                  <a:gd name="T3" fmla="*/ 8 h 53"/>
                  <a:gd name="T4" fmla="*/ 12 w 59"/>
                  <a:gd name="T5" fmla="*/ 7 h 53"/>
                  <a:gd name="T6" fmla="*/ 0 w 59"/>
                  <a:gd name="T7" fmla="*/ 3 h 53"/>
                  <a:gd name="T8" fmla="*/ 0 w 59"/>
                  <a:gd name="T9" fmla="*/ 0 h 53"/>
                  <a:gd name="T10" fmla="*/ 18 w 59"/>
                  <a:gd name="T11" fmla="*/ 8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3"/>
                  <a:gd name="T20" fmla="*/ 59 w 59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Freeform 238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40 w 144"/>
                  <a:gd name="T1" fmla="*/ 21 h 132"/>
                  <a:gd name="T2" fmla="*/ 32 w 144"/>
                  <a:gd name="T3" fmla="*/ 21 h 132"/>
                  <a:gd name="T4" fmla="*/ 26 w 144"/>
                  <a:gd name="T5" fmla="*/ 20 h 132"/>
                  <a:gd name="T6" fmla="*/ 14 w 144"/>
                  <a:gd name="T7" fmla="*/ 17 h 132"/>
                  <a:gd name="T8" fmla="*/ 6 w 144"/>
                  <a:gd name="T9" fmla="*/ 8 h 132"/>
                  <a:gd name="T10" fmla="*/ 0 w 144"/>
                  <a:gd name="T11" fmla="*/ 0 h 132"/>
                  <a:gd name="T12" fmla="*/ 14 w 144"/>
                  <a:gd name="T13" fmla="*/ 6 h 132"/>
                  <a:gd name="T14" fmla="*/ 29 w 144"/>
                  <a:gd name="T15" fmla="*/ 8 h 132"/>
                  <a:gd name="T16" fmla="*/ 34 w 144"/>
                  <a:gd name="T17" fmla="*/ 11 h 132"/>
                  <a:gd name="T18" fmla="*/ 40 w 144"/>
                  <a:gd name="T19" fmla="*/ 13 h 132"/>
                  <a:gd name="T20" fmla="*/ 43 w 144"/>
                  <a:gd name="T21" fmla="*/ 17 h 132"/>
                  <a:gd name="T22" fmla="*/ 40 w 144"/>
                  <a:gd name="T23" fmla="*/ 21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2"/>
                  <a:gd name="T38" fmla="*/ 144 w 144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Freeform 239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32 w 107"/>
                  <a:gd name="T1" fmla="*/ 4 h 192"/>
                  <a:gd name="T2" fmla="*/ 32 w 107"/>
                  <a:gd name="T3" fmla="*/ 7 h 192"/>
                  <a:gd name="T4" fmla="*/ 26 w 107"/>
                  <a:gd name="T5" fmla="*/ 9 h 192"/>
                  <a:gd name="T6" fmla="*/ 20 w 107"/>
                  <a:gd name="T7" fmla="*/ 10 h 192"/>
                  <a:gd name="T8" fmla="*/ 17 w 107"/>
                  <a:gd name="T9" fmla="*/ 13 h 192"/>
                  <a:gd name="T10" fmla="*/ 12 w 107"/>
                  <a:gd name="T11" fmla="*/ 19 h 192"/>
                  <a:gd name="T12" fmla="*/ 12 w 107"/>
                  <a:gd name="T13" fmla="*/ 23 h 192"/>
                  <a:gd name="T14" fmla="*/ 14 w 107"/>
                  <a:gd name="T15" fmla="*/ 28 h 192"/>
                  <a:gd name="T16" fmla="*/ 20 w 107"/>
                  <a:gd name="T17" fmla="*/ 29 h 192"/>
                  <a:gd name="T18" fmla="*/ 20 w 107"/>
                  <a:gd name="T19" fmla="*/ 30 h 192"/>
                  <a:gd name="T20" fmla="*/ 12 w 107"/>
                  <a:gd name="T21" fmla="*/ 32 h 192"/>
                  <a:gd name="T22" fmla="*/ 5 w 107"/>
                  <a:gd name="T23" fmla="*/ 30 h 192"/>
                  <a:gd name="T24" fmla="*/ 3 w 107"/>
                  <a:gd name="T25" fmla="*/ 23 h 192"/>
                  <a:gd name="T26" fmla="*/ 0 w 107"/>
                  <a:gd name="T27" fmla="*/ 16 h 192"/>
                  <a:gd name="T28" fmla="*/ 0 w 107"/>
                  <a:gd name="T29" fmla="*/ 10 h 192"/>
                  <a:gd name="T30" fmla="*/ 12 w 107"/>
                  <a:gd name="T31" fmla="*/ 3 h 192"/>
                  <a:gd name="T32" fmla="*/ 14 w 107"/>
                  <a:gd name="T33" fmla="*/ 0 h 192"/>
                  <a:gd name="T34" fmla="*/ 23 w 107"/>
                  <a:gd name="T35" fmla="*/ 0 h 192"/>
                  <a:gd name="T36" fmla="*/ 29 w 107"/>
                  <a:gd name="T37" fmla="*/ 1 h 192"/>
                  <a:gd name="T38" fmla="*/ 32 w 107"/>
                  <a:gd name="T39" fmla="*/ 4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92"/>
                  <a:gd name="T62" fmla="*/ 107 w 107"/>
                  <a:gd name="T63" fmla="*/ 192 h 1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Freeform 240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32 w 107"/>
                  <a:gd name="T1" fmla="*/ 4 h 192"/>
                  <a:gd name="T2" fmla="*/ 32 w 107"/>
                  <a:gd name="T3" fmla="*/ 7 h 192"/>
                  <a:gd name="T4" fmla="*/ 26 w 107"/>
                  <a:gd name="T5" fmla="*/ 9 h 192"/>
                  <a:gd name="T6" fmla="*/ 20 w 107"/>
                  <a:gd name="T7" fmla="*/ 10 h 192"/>
                  <a:gd name="T8" fmla="*/ 17 w 107"/>
                  <a:gd name="T9" fmla="*/ 13 h 192"/>
                  <a:gd name="T10" fmla="*/ 12 w 107"/>
                  <a:gd name="T11" fmla="*/ 19 h 192"/>
                  <a:gd name="T12" fmla="*/ 12 w 107"/>
                  <a:gd name="T13" fmla="*/ 23 h 192"/>
                  <a:gd name="T14" fmla="*/ 14 w 107"/>
                  <a:gd name="T15" fmla="*/ 28 h 192"/>
                  <a:gd name="T16" fmla="*/ 20 w 107"/>
                  <a:gd name="T17" fmla="*/ 29 h 192"/>
                  <a:gd name="T18" fmla="*/ 20 w 107"/>
                  <a:gd name="T19" fmla="*/ 30 h 192"/>
                  <a:gd name="T20" fmla="*/ 12 w 107"/>
                  <a:gd name="T21" fmla="*/ 32 h 192"/>
                  <a:gd name="T22" fmla="*/ 5 w 107"/>
                  <a:gd name="T23" fmla="*/ 30 h 192"/>
                  <a:gd name="T24" fmla="*/ 3 w 107"/>
                  <a:gd name="T25" fmla="*/ 23 h 192"/>
                  <a:gd name="T26" fmla="*/ 0 w 107"/>
                  <a:gd name="T27" fmla="*/ 16 h 192"/>
                  <a:gd name="T28" fmla="*/ 0 w 107"/>
                  <a:gd name="T29" fmla="*/ 10 h 192"/>
                  <a:gd name="T30" fmla="*/ 12 w 107"/>
                  <a:gd name="T31" fmla="*/ 3 h 192"/>
                  <a:gd name="T32" fmla="*/ 14 w 107"/>
                  <a:gd name="T33" fmla="*/ 0 h 192"/>
                  <a:gd name="T34" fmla="*/ 23 w 107"/>
                  <a:gd name="T35" fmla="*/ 0 h 192"/>
                  <a:gd name="T36" fmla="*/ 29 w 107"/>
                  <a:gd name="T37" fmla="*/ 1 h 192"/>
                  <a:gd name="T38" fmla="*/ 32 w 107"/>
                  <a:gd name="T39" fmla="*/ 4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92"/>
                  <a:gd name="T62" fmla="*/ 107 w 107"/>
                  <a:gd name="T63" fmla="*/ 192 h 1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9" name="Freeform 241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36 w 116"/>
                  <a:gd name="T1" fmla="*/ 7 h 157"/>
                  <a:gd name="T2" fmla="*/ 36 w 116"/>
                  <a:gd name="T3" fmla="*/ 10 h 157"/>
                  <a:gd name="T4" fmla="*/ 30 w 116"/>
                  <a:gd name="T5" fmla="*/ 10 h 157"/>
                  <a:gd name="T6" fmla="*/ 27 w 116"/>
                  <a:gd name="T7" fmla="*/ 10 h 157"/>
                  <a:gd name="T8" fmla="*/ 20 w 116"/>
                  <a:gd name="T9" fmla="*/ 7 h 157"/>
                  <a:gd name="T10" fmla="*/ 18 w 116"/>
                  <a:gd name="T11" fmla="*/ 6 h 157"/>
                  <a:gd name="T12" fmla="*/ 15 w 116"/>
                  <a:gd name="T13" fmla="*/ 6 h 157"/>
                  <a:gd name="T14" fmla="*/ 12 w 116"/>
                  <a:gd name="T15" fmla="*/ 9 h 157"/>
                  <a:gd name="T16" fmla="*/ 15 w 116"/>
                  <a:gd name="T17" fmla="*/ 13 h 157"/>
                  <a:gd name="T18" fmla="*/ 24 w 116"/>
                  <a:gd name="T19" fmla="*/ 17 h 157"/>
                  <a:gd name="T20" fmla="*/ 33 w 116"/>
                  <a:gd name="T21" fmla="*/ 20 h 157"/>
                  <a:gd name="T22" fmla="*/ 36 w 116"/>
                  <a:gd name="T23" fmla="*/ 26 h 157"/>
                  <a:gd name="T24" fmla="*/ 27 w 116"/>
                  <a:gd name="T25" fmla="*/ 26 h 157"/>
                  <a:gd name="T26" fmla="*/ 18 w 116"/>
                  <a:gd name="T27" fmla="*/ 23 h 157"/>
                  <a:gd name="T28" fmla="*/ 6 w 116"/>
                  <a:gd name="T29" fmla="*/ 15 h 157"/>
                  <a:gd name="T30" fmla="*/ 0 w 116"/>
                  <a:gd name="T31" fmla="*/ 9 h 157"/>
                  <a:gd name="T32" fmla="*/ 0 w 116"/>
                  <a:gd name="T33" fmla="*/ 6 h 157"/>
                  <a:gd name="T34" fmla="*/ 6 w 116"/>
                  <a:gd name="T35" fmla="*/ 3 h 157"/>
                  <a:gd name="T36" fmla="*/ 12 w 116"/>
                  <a:gd name="T37" fmla="*/ 0 h 157"/>
                  <a:gd name="T38" fmla="*/ 20 w 116"/>
                  <a:gd name="T39" fmla="*/ 0 h 157"/>
                  <a:gd name="T40" fmla="*/ 30 w 116"/>
                  <a:gd name="T41" fmla="*/ 3 h 157"/>
                  <a:gd name="T42" fmla="*/ 36 w 116"/>
                  <a:gd name="T43" fmla="*/ 7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157"/>
                  <a:gd name="T68" fmla="*/ 116 w 116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Freeform 242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36 w 116"/>
                  <a:gd name="T1" fmla="*/ 7 h 157"/>
                  <a:gd name="T2" fmla="*/ 36 w 116"/>
                  <a:gd name="T3" fmla="*/ 10 h 157"/>
                  <a:gd name="T4" fmla="*/ 30 w 116"/>
                  <a:gd name="T5" fmla="*/ 10 h 157"/>
                  <a:gd name="T6" fmla="*/ 27 w 116"/>
                  <a:gd name="T7" fmla="*/ 10 h 157"/>
                  <a:gd name="T8" fmla="*/ 20 w 116"/>
                  <a:gd name="T9" fmla="*/ 7 h 157"/>
                  <a:gd name="T10" fmla="*/ 18 w 116"/>
                  <a:gd name="T11" fmla="*/ 6 h 157"/>
                  <a:gd name="T12" fmla="*/ 15 w 116"/>
                  <a:gd name="T13" fmla="*/ 6 h 157"/>
                  <a:gd name="T14" fmla="*/ 12 w 116"/>
                  <a:gd name="T15" fmla="*/ 9 h 157"/>
                  <a:gd name="T16" fmla="*/ 15 w 116"/>
                  <a:gd name="T17" fmla="*/ 13 h 157"/>
                  <a:gd name="T18" fmla="*/ 24 w 116"/>
                  <a:gd name="T19" fmla="*/ 17 h 157"/>
                  <a:gd name="T20" fmla="*/ 33 w 116"/>
                  <a:gd name="T21" fmla="*/ 20 h 157"/>
                  <a:gd name="T22" fmla="*/ 36 w 116"/>
                  <a:gd name="T23" fmla="*/ 26 h 157"/>
                  <a:gd name="T24" fmla="*/ 27 w 116"/>
                  <a:gd name="T25" fmla="*/ 26 h 157"/>
                  <a:gd name="T26" fmla="*/ 18 w 116"/>
                  <a:gd name="T27" fmla="*/ 23 h 157"/>
                  <a:gd name="T28" fmla="*/ 6 w 116"/>
                  <a:gd name="T29" fmla="*/ 15 h 157"/>
                  <a:gd name="T30" fmla="*/ 0 w 116"/>
                  <a:gd name="T31" fmla="*/ 9 h 157"/>
                  <a:gd name="T32" fmla="*/ 0 w 116"/>
                  <a:gd name="T33" fmla="*/ 6 h 157"/>
                  <a:gd name="T34" fmla="*/ 6 w 116"/>
                  <a:gd name="T35" fmla="*/ 3 h 157"/>
                  <a:gd name="T36" fmla="*/ 12 w 116"/>
                  <a:gd name="T37" fmla="*/ 0 h 157"/>
                  <a:gd name="T38" fmla="*/ 20 w 116"/>
                  <a:gd name="T39" fmla="*/ 0 h 157"/>
                  <a:gd name="T40" fmla="*/ 30 w 116"/>
                  <a:gd name="T41" fmla="*/ 3 h 157"/>
                  <a:gd name="T42" fmla="*/ 36 w 116"/>
                  <a:gd name="T43" fmla="*/ 7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157"/>
                  <a:gd name="T68" fmla="*/ 116 w 116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Freeform 243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20 w 66"/>
                  <a:gd name="T1" fmla="*/ 5 h 52"/>
                  <a:gd name="T2" fmla="*/ 20 w 66"/>
                  <a:gd name="T3" fmla="*/ 7 h 52"/>
                  <a:gd name="T4" fmla="*/ 17 w 66"/>
                  <a:gd name="T5" fmla="*/ 8 h 52"/>
                  <a:gd name="T6" fmla="*/ 8 w 66"/>
                  <a:gd name="T7" fmla="*/ 7 h 52"/>
                  <a:gd name="T8" fmla="*/ 0 w 66"/>
                  <a:gd name="T9" fmla="*/ 3 h 52"/>
                  <a:gd name="T10" fmla="*/ 0 w 66"/>
                  <a:gd name="T11" fmla="*/ 0 h 52"/>
                  <a:gd name="T12" fmla="*/ 11 w 66"/>
                  <a:gd name="T13" fmla="*/ 3 h 52"/>
                  <a:gd name="T14" fmla="*/ 20 w 66"/>
                  <a:gd name="T15" fmla="*/ 5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52"/>
                  <a:gd name="T26" fmla="*/ 66 w 66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Freeform 244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32 w 329"/>
                  <a:gd name="T1" fmla="*/ 4 h 130"/>
                  <a:gd name="T2" fmla="*/ 32 w 329"/>
                  <a:gd name="T3" fmla="*/ 1 h 130"/>
                  <a:gd name="T4" fmla="*/ 63 w 329"/>
                  <a:gd name="T5" fmla="*/ 6 h 130"/>
                  <a:gd name="T6" fmla="*/ 77 w 329"/>
                  <a:gd name="T7" fmla="*/ 8 h 130"/>
                  <a:gd name="T8" fmla="*/ 94 w 329"/>
                  <a:gd name="T9" fmla="*/ 8 h 130"/>
                  <a:gd name="T10" fmla="*/ 97 w 329"/>
                  <a:gd name="T11" fmla="*/ 10 h 130"/>
                  <a:gd name="T12" fmla="*/ 94 w 329"/>
                  <a:gd name="T13" fmla="*/ 13 h 130"/>
                  <a:gd name="T14" fmla="*/ 88 w 329"/>
                  <a:gd name="T15" fmla="*/ 15 h 130"/>
                  <a:gd name="T16" fmla="*/ 77 w 329"/>
                  <a:gd name="T17" fmla="*/ 18 h 130"/>
                  <a:gd name="T18" fmla="*/ 60 w 329"/>
                  <a:gd name="T19" fmla="*/ 20 h 130"/>
                  <a:gd name="T20" fmla="*/ 40 w 329"/>
                  <a:gd name="T21" fmla="*/ 20 h 130"/>
                  <a:gd name="T22" fmla="*/ 23 w 329"/>
                  <a:gd name="T23" fmla="*/ 21 h 130"/>
                  <a:gd name="T24" fmla="*/ 17 w 329"/>
                  <a:gd name="T25" fmla="*/ 21 h 130"/>
                  <a:gd name="T26" fmla="*/ 11 w 329"/>
                  <a:gd name="T27" fmla="*/ 20 h 130"/>
                  <a:gd name="T28" fmla="*/ 11 w 329"/>
                  <a:gd name="T29" fmla="*/ 17 h 130"/>
                  <a:gd name="T30" fmla="*/ 28 w 329"/>
                  <a:gd name="T31" fmla="*/ 17 h 130"/>
                  <a:gd name="T32" fmla="*/ 37 w 329"/>
                  <a:gd name="T33" fmla="*/ 15 h 130"/>
                  <a:gd name="T34" fmla="*/ 43 w 329"/>
                  <a:gd name="T35" fmla="*/ 15 h 130"/>
                  <a:gd name="T36" fmla="*/ 46 w 329"/>
                  <a:gd name="T37" fmla="*/ 10 h 130"/>
                  <a:gd name="T38" fmla="*/ 46 w 329"/>
                  <a:gd name="T39" fmla="*/ 8 h 130"/>
                  <a:gd name="T40" fmla="*/ 40 w 329"/>
                  <a:gd name="T41" fmla="*/ 7 h 130"/>
                  <a:gd name="T42" fmla="*/ 17 w 329"/>
                  <a:gd name="T43" fmla="*/ 6 h 130"/>
                  <a:gd name="T44" fmla="*/ 0 w 329"/>
                  <a:gd name="T45" fmla="*/ 1 h 130"/>
                  <a:gd name="T46" fmla="*/ 3 w 329"/>
                  <a:gd name="T47" fmla="*/ 0 h 130"/>
                  <a:gd name="T48" fmla="*/ 17 w 329"/>
                  <a:gd name="T49" fmla="*/ 3 h 130"/>
                  <a:gd name="T50" fmla="*/ 26 w 329"/>
                  <a:gd name="T51" fmla="*/ 6 h 130"/>
                  <a:gd name="T52" fmla="*/ 32 w 329"/>
                  <a:gd name="T53" fmla="*/ 4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130"/>
                  <a:gd name="T83" fmla="*/ 329 w 329"/>
                  <a:gd name="T84" fmla="*/ 130 h 1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Freeform 245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19 w 59"/>
                  <a:gd name="T1" fmla="*/ 4 h 52"/>
                  <a:gd name="T2" fmla="*/ 15 w 59"/>
                  <a:gd name="T3" fmla="*/ 8 h 52"/>
                  <a:gd name="T4" fmla="*/ 13 w 59"/>
                  <a:gd name="T5" fmla="*/ 8 h 52"/>
                  <a:gd name="T6" fmla="*/ 10 w 59"/>
                  <a:gd name="T7" fmla="*/ 8 h 52"/>
                  <a:gd name="T8" fmla="*/ 3 w 59"/>
                  <a:gd name="T9" fmla="*/ 7 h 52"/>
                  <a:gd name="T10" fmla="*/ 0 w 59"/>
                  <a:gd name="T11" fmla="*/ 5 h 52"/>
                  <a:gd name="T12" fmla="*/ 0 w 59"/>
                  <a:gd name="T13" fmla="*/ 3 h 52"/>
                  <a:gd name="T14" fmla="*/ 6 w 59"/>
                  <a:gd name="T15" fmla="*/ 0 h 52"/>
                  <a:gd name="T16" fmla="*/ 15 w 59"/>
                  <a:gd name="T17" fmla="*/ 1 h 52"/>
                  <a:gd name="T18" fmla="*/ 19 w 59"/>
                  <a:gd name="T19" fmla="*/ 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52"/>
                  <a:gd name="T32" fmla="*/ 59 w 59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Freeform 246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21 w 69"/>
                  <a:gd name="T1" fmla="*/ 4 h 44"/>
                  <a:gd name="T2" fmla="*/ 18 w 69"/>
                  <a:gd name="T3" fmla="*/ 7 h 44"/>
                  <a:gd name="T4" fmla="*/ 12 w 69"/>
                  <a:gd name="T5" fmla="*/ 7 h 44"/>
                  <a:gd name="T6" fmla="*/ 6 w 69"/>
                  <a:gd name="T7" fmla="*/ 7 h 44"/>
                  <a:gd name="T8" fmla="*/ 0 w 69"/>
                  <a:gd name="T9" fmla="*/ 4 h 44"/>
                  <a:gd name="T10" fmla="*/ 12 w 69"/>
                  <a:gd name="T11" fmla="*/ 0 h 44"/>
                  <a:gd name="T12" fmla="*/ 18 w 69"/>
                  <a:gd name="T13" fmla="*/ 1 h 44"/>
                  <a:gd name="T14" fmla="*/ 21 w 69"/>
                  <a:gd name="T15" fmla="*/ 4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44"/>
                  <a:gd name="T26" fmla="*/ 69 w 69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Freeform 247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25 w 87"/>
                  <a:gd name="T1" fmla="*/ 5 h 54"/>
                  <a:gd name="T2" fmla="*/ 17 w 87"/>
                  <a:gd name="T3" fmla="*/ 7 h 54"/>
                  <a:gd name="T4" fmla="*/ 11 w 87"/>
                  <a:gd name="T5" fmla="*/ 9 h 54"/>
                  <a:gd name="T6" fmla="*/ 9 w 87"/>
                  <a:gd name="T7" fmla="*/ 9 h 54"/>
                  <a:gd name="T8" fmla="*/ 3 w 87"/>
                  <a:gd name="T9" fmla="*/ 6 h 54"/>
                  <a:gd name="T10" fmla="*/ 0 w 87"/>
                  <a:gd name="T11" fmla="*/ 3 h 54"/>
                  <a:gd name="T12" fmla="*/ 9 w 87"/>
                  <a:gd name="T13" fmla="*/ 0 h 54"/>
                  <a:gd name="T14" fmla="*/ 11 w 87"/>
                  <a:gd name="T15" fmla="*/ 0 h 54"/>
                  <a:gd name="T16" fmla="*/ 20 w 87"/>
                  <a:gd name="T17" fmla="*/ 2 h 54"/>
                  <a:gd name="T18" fmla="*/ 25 w 87"/>
                  <a:gd name="T19" fmla="*/ 5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54"/>
                  <a:gd name="T32" fmla="*/ 87 w 87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Freeform 248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12 w 39"/>
                  <a:gd name="T1" fmla="*/ 2 h 26"/>
                  <a:gd name="T2" fmla="*/ 9 w 39"/>
                  <a:gd name="T3" fmla="*/ 3 h 26"/>
                  <a:gd name="T4" fmla="*/ 9 w 39"/>
                  <a:gd name="T5" fmla="*/ 4 h 26"/>
                  <a:gd name="T6" fmla="*/ 3 w 39"/>
                  <a:gd name="T7" fmla="*/ 3 h 26"/>
                  <a:gd name="T8" fmla="*/ 0 w 39"/>
                  <a:gd name="T9" fmla="*/ 2 h 26"/>
                  <a:gd name="T10" fmla="*/ 3 w 39"/>
                  <a:gd name="T11" fmla="*/ 0 h 26"/>
                  <a:gd name="T12" fmla="*/ 9 w 39"/>
                  <a:gd name="T13" fmla="*/ 0 h 26"/>
                  <a:gd name="T14" fmla="*/ 12 w 39"/>
                  <a:gd name="T15" fmla="*/ 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26"/>
                  <a:gd name="T26" fmla="*/ 39 w 39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7" name="Freeform 249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15 w 50"/>
                  <a:gd name="T1" fmla="*/ 2 h 18"/>
                  <a:gd name="T2" fmla="*/ 12 w 50"/>
                  <a:gd name="T3" fmla="*/ 3 h 18"/>
                  <a:gd name="T4" fmla="*/ 3 w 50"/>
                  <a:gd name="T5" fmla="*/ 3 h 18"/>
                  <a:gd name="T6" fmla="*/ 0 w 50"/>
                  <a:gd name="T7" fmla="*/ 0 h 18"/>
                  <a:gd name="T8" fmla="*/ 9 w 50"/>
                  <a:gd name="T9" fmla="*/ 0 h 18"/>
                  <a:gd name="T10" fmla="*/ 15 w 50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8"/>
                  <a:gd name="T20" fmla="*/ 50 w 5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8" name="Freeform 250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17 w 57"/>
                  <a:gd name="T1" fmla="*/ 2 h 33"/>
                  <a:gd name="T2" fmla="*/ 8 w 57"/>
                  <a:gd name="T3" fmla="*/ 5 h 33"/>
                  <a:gd name="T4" fmla="*/ 3 w 57"/>
                  <a:gd name="T5" fmla="*/ 5 h 33"/>
                  <a:gd name="T6" fmla="*/ 0 w 57"/>
                  <a:gd name="T7" fmla="*/ 5 h 33"/>
                  <a:gd name="T8" fmla="*/ 8 w 57"/>
                  <a:gd name="T9" fmla="*/ 0 h 33"/>
                  <a:gd name="T10" fmla="*/ 14 w 57"/>
                  <a:gd name="T11" fmla="*/ 0 h 33"/>
                  <a:gd name="T12" fmla="*/ 17 w 57"/>
                  <a:gd name="T13" fmla="*/ 0 h 33"/>
                  <a:gd name="T14" fmla="*/ 17 w 57"/>
                  <a:gd name="T15" fmla="*/ 2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33"/>
                  <a:gd name="T26" fmla="*/ 57 w 57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Freeform 251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62 w 222"/>
                  <a:gd name="T1" fmla="*/ 7 h 105"/>
                  <a:gd name="T2" fmla="*/ 65 w 222"/>
                  <a:gd name="T3" fmla="*/ 9 h 105"/>
                  <a:gd name="T4" fmla="*/ 62 w 222"/>
                  <a:gd name="T5" fmla="*/ 10 h 105"/>
                  <a:gd name="T6" fmla="*/ 57 w 222"/>
                  <a:gd name="T7" fmla="*/ 10 h 105"/>
                  <a:gd name="T8" fmla="*/ 51 w 222"/>
                  <a:gd name="T9" fmla="*/ 9 h 105"/>
                  <a:gd name="T10" fmla="*/ 37 w 222"/>
                  <a:gd name="T11" fmla="*/ 6 h 105"/>
                  <a:gd name="T12" fmla="*/ 23 w 222"/>
                  <a:gd name="T13" fmla="*/ 4 h 105"/>
                  <a:gd name="T14" fmla="*/ 17 w 222"/>
                  <a:gd name="T15" fmla="*/ 6 h 105"/>
                  <a:gd name="T16" fmla="*/ 14 w 222"/>
                  <a:gd name="T17" fmla="*/ 7 h 105"/>
                  <a:gd name="T18" fmla="*/ 17 w 222"/>
                  <a:gd name="T19" fmla="*/ 10 h 105"/>
                  <a:gd name="T20" fmla="*/ 23 w 222"/>
                  <a:gd name="T21" fmla="*/ 11 h 105"/>
                  <a:gd name="T22" fmla="*/ 28 w 222"/>
                  <a:gd name="T23" fmla="*/ 11 h 105"/>
                  <a:gd name="T24" fmla="*/ 31 w 222"/>
                  <a:gd name="T25" fmla="*/ 11 h 105"/>
                  <a:gd name="T26" fmla="*/ 34 w 222"/>
                  <a:gd name="T27" fmla="*/ 13 h 105"/>
                  <a:gd name="T28" fmla="*/ 28 w 222"/>
                  <a:gd name="T29" fmla="*/ 16 h 105"/>
                  <a:gd name="T30" fmla="*/ 23 w 222"/>
                  <a:gd name="T31" fmla="*/ 17 h 105"/>
                  <a:gd name="T32" fmla="*/ 14 w 222"/>
                  <a:gd name="T33" fmla="*/ 16 h 105"/>
                  <a:gd name="T34" fmla="*/ 3 w 222"/>
                  <a:gd name="T35" fmla="*/ 11 h 105"/>
                  <a:gd name="T36" fmla="*/ 0 w 222"/>
                  <a:gd name="T37" fmla="*/ 7 h 105"/>
                  <a:gd name="T38" fmla="*/ 3 w 222"/>
                  <a:gd name="T39" fmla="*/ 3 h 105"/>
                  <a:gd name="T40" fmla="*/ 11 w 222"/>
                  <a:gd name="T41" fmla="*/ 0 h 105"/>
                  <a:gd name="T42" fmla="*/ 23 w 222"/>
                  <a:gd name="T43" fmla="*/ 0 h 105"/>
                  <a:gd name="T44" fmla="*/ 42 w 222"/>
                  <a:gd name="T45" fmla="*/ 2 h 105"/>
                  <a:gd name="T46" fmla="*/ 62 w 222"/>
                  <a:gd name="T47" fmla="*/ 7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2"/>
                  <a:gd name="T73" fmla="*/ 0 h 105"/>
                  <a:gd name="T74" fmla="*/ 222 w 222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Freeform 252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62 w 222"/>
                  <a:gd name="T1" fmla="*/ 7 h 105"/>
                  <a:gd name="T2" fmla="*/ 65 w 222"/>
                  <a:gd name="T3" fmla="*/ 9 h 105"/>
                  <a:gd name="T4" fmla="*/ 62 w 222"/>
                  <a:gd name="T5" fmla="*/ 10 h 105"/>
                  <a:gd name="T6" fmla="*/ 57 w 222"/>
                  <a:gd name="T7" fmla="*/ 10 h 105"/>
                  <a:gd name="T8" fmla="*/ 51 w 222"/>
                  <a:gd name="T9" fmla="*/ 9 h 105"/>
                  <a:gd name="T10" fmla="*/ 37 w 222"/>
                  <a:gd name="T11" fmla="*/ 6 h 105"/>
                  <a:gd name="T12" fmla="*/ 23 w 222"/>
                  <a:gd name="T13" fmla="*/ 4 h 105"/>
                  <a:gd name="T14" fmla="*/ 17 w 222"/>
                  <a:gd name="T15" fmla="*/ 6 h 105"/>
                  <a:gd name="T16" fmla="*/ 14 w 222"/>
                  <a:gd name="T17" fmla="*/ 7 h 105"/>
                  <a:gd name="T18" fmla="*/ 17 w 222"/>
                  <a:gd name="T19" fmla="*/ 10 h 105"/>
                  <a:gd name="T20" fmla="*/ 23 w 222"/>
                  <a:gd name="T21" fmla="*/ 11 h 105"/>
                  <a:gd name="T22" fmla="*/ 28 w 222"/>
                  <a:gd name="T23" fmla="*/ 11 h 105"/>
                  <a:gd name="T24" fmla="*/ 31 w 222"/>
                  <a:gd name="T25" fmla="*/ 11 h 105"/>
                  <a:gd name="T26" fmla="*/ 34 w 222"/>
                  <a:gd name="T27" fmla="*/ 13 h 105"/>
                  <a:gd name="T28" fmla="*/ 28 w 222"/>
                  <a:gd name="T29" fmla="*/ 16 h 105"/>
                  <a:gd name="T30" fmla="*/ 23 w 222"/>
                  <a:gd name="T31" fmla="*/ 17 h 105"/>
                  <a:gd name="T32" fmla="*/ 14 w 222"/>
                  <a:gd name="T33" fmla="*/ 16 h 105"/>
                  <a:gd name="T34" fmla="*/ 3 w 222"/>
                  <a:gd name="T35" fmla="*/ 11 h 105"/>
                  <a:gd name="T36" fmla="*/ 0 w 222"/>
                  <a:gd name="T37" fmla="*/ 7 h 105"/>
                  <a:gd name="T38" fmla="*/ 3 w 222"/>
                  <a:gd name="T39" fmla="*/ 3 h 105"/>
                  <a:gd name="T40" fmla="*/ 11 w 222"/>
                  <a:gd name="T41" fmla="*/ 0 h 105"/>
                  <a:gd name="T42" fmla="*/ 23 w 222"/>
                  <a:gd name="T43" fmla="*/ 0 h 105"/>
                  <a:gd name="T44" fmla="*/ 42 w 222"/>
                  <a:gd name="T45" fmla="*/ 2 h 105"/>
                  <a:gd name="T46" fmla="*/ 62 w 222"/>
                  <a:gd name="T47" fmla="*/ 7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2"/>
                  <a:gd name="T73" fmla="*/ 0 h 105"/>
                  <a:gd name="T74" fmla="*/ 222 w 222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Freeform 253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47 w 162"/>
                  <a:gd name="T1" fmla="*/ 6 h 149"/>
                  <a:gd name="T2" fmla="*/ 50 w 162"/>
                  <a:gd name="T3" fmla="*/ 11 h 149"/>
                  <a:gd name="T4" fmla="*/ 50 w 162"/>
                  <a:gd name="T5" fmla="*/ 17 h 149"/>
                  <a:gd name="T6" fmla="*/ 38 w 162"/>
                  <a:gd name="T7" fmla="*/ 22 h 149"/>
                  <a:gd name="T8" fmla="*/ 27 w 162"/>
                  <a:gd name="T9" fmla="*/ 24 h 149"/>
                  <a:gd name="T10" fmla="*/ 15 w 162"/>
                  <a:gd name="T11" fmla="*/ 24 h 149"/>
                  <a:gd name="T12" fmla="*/ 3 w 162"/>
                  <a:gd name="T13" fmla="*/ 20 h 149"/>
                  <a:gd name="T14" fmla="*/ 0 w 162"/>
                  <a:gd name="T15" fmla="*/ 15 h 149"/>
                  <a:gd name="T16" fmla="*/ 3 w 162"/>
                  <a:gd name="T17" fmla="*/ 10 h 149"/>
                  <a:gd name="T18" fmla="*/ 8 w 162"/>
                  <a:gd name="T19" fmla="*/ 8 h 149"/>
                  <a:gd name="T20" fmla="*/ 11 w 162"/>
                  <a:gd name="T21" fmla="*/ 10 h 149"/>
                  <a:gd name="T22" fmla="*/ 11 w 162"/>
                  <a:gd name="T23" fmla="*/ 14 h 149"/>
                  <a:gd name="T24" fmla="*/ 11 w 162"/>
                  <a:gd name="T25" fmla="*/ 15 h 149"/>
                  <a:gd name="T26" fmla="*/ 18 w 162"/>
                  <a:gd name="T27" fmla="*/ 18 h 149"/>
                  <a:gd name="T28" fmla="*/ 23 w 162"/>
                  <a:gd name="T29" fmla="*/ 18 h 149"/>
                  <a:gd name="T30" fmla="*/ 30 w 162"/>
                  <a:gd name="T31" fmla="*/ 17 h 149"/>
                  <a:gd name="T32" fmla="*/ 35 w 162"/>
                  <a:gd name="T33" fmla="*/ 13 h 149"/>
                  <a:gd name="T34" fmla="*/ 35 w 162"/>
                  <a:gd name="T35" fmla="*/ 8 h 149"/>
                  <a:gd name="T36" fmla="*/ 35 w 162"/>
                  <a:gd name="T37" fmla="*/ 7 h 149"/>
                  <a:gd name="T38" fmla="*/ 32 w 162"/>
                  <a:gd name="T39" fmla="*/ 6 h 149"/>
                  <a:gd name="T40" fmla="*/ 23 w 162"/>
                  <a:gd name="T41" fmla="*/ 7 h 149"/>
                  <a:gd name="T42" fmla="*/ 18 w 162"/>
                  <a:gd name="T43" fmla="*/ 6 h 149"/>
                  <a:gd name="T44" fmla="*/ 18 w 162"/>
                  <a:gd name="T45" fmla="*/ 4 h 149"/>
                  <a:gd name="T46" fmla="*/ 20 w 162"/>
                  <a:gd name="T47" fmla="*/ 1 h 149"/>
                  <a:gd name="T48" fmla="*/ 30 w 162"/>
                  <a:gd name="T49" fmla="*/ 0 h 149"/>
                  <a:gd name="T50" fmla="*/ 35 w 162"/>
                  <a:gd name="T51" fmla="*/ 1 h 149"/>
                  <a:gd name="T52" fmla="*/ 44 w 162"/>
                  <a:gd name="T53" fmla="*/ 3 h 149"/>
                  <a:gd name="T54" fmla="*/ 47 w 162"/>
                  <a:gd name="T55" fmla="*/ 6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2"/>
                  <a:gd name="T85" fmla="*/ 0 h 149"/>
                  <a:gd name="T86" fmla="*/ 162 w 162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Freeform 254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47 w 162"/>
                  <a:gd name="T1" fmla="*/ 6 h 149"/>
                  <a:gd name="T2" fmla="*/ 50 w 162"/>
                  <a:gd name="T3" fmla="*/ 11 h 149"/>
                  <a:gd name="T4" fmla="*/ 50 w 162"/>
                  <a:gd name="T5" fmla="*/ 17 h 149"/>
                  <a:gd name="T6" fmla="*/ 38 w 162"/>
                  <a:gd name="T7" fmla="*/ 22 h 149"/>
                  <a:gd name="T8" fmla="*/ 27 w 162"/>
                  <a:gd name="T9" fmla="*/ 24 h 149"/>
                  <a:gd name="T10" fmla="*/ 15 w 162"/>
                  <a:gd name="T11" fmla="*/ 24 h 149"/>
                  <a:gd name="T12" fmla="*/ 3 w 162"/>
                  <a:gd name="T13" fmla="*/ 20 h 149"/>
                  <a:gd name="T14" fmla="*/ 0 w 162"/>
                  <a:gd name="T15" fmla="*/ 15 h 149"/>
                  <a:gd name="T16" fmla="*/ 3 w 162"/>
                  <a:gd name="T17" fmla="*/ 10 h 149"/>
                  <a:gd name="T18" fmla="*/ 8 w 162"/>
                  <a:gd name="T19" fmla="*/ 8 h 149"/>
                  <a:gd name="T20" fmla="*/ 11 w 162"/>
                  <a:gd name="T21" fmla="*/ 10 h 149"/>
                  <a:gd name="T22" fmla="*/ 11 w 162"/>
                  <a:gd name="T23" fmla="*/ 14 h 149"/>
                  <a:gd name="T24" fmla="*/ 11 w 162"/>
                  <a:gd name="T25" fmla="*/ 15 h 149"/>
                  <a:gd name="T26" fmla="*/ 18 w 162"/>
                  <a:gd name="T27" fmla="*/ 18 h 149"/>
                  <a:gd name="T28" fmla="*/ 23 w 162"/>
                  <a:gd name="T29" fmla="*/ 18 h 149"/>
                  <a:gd name="T30" fmla="*/ 30 w 162"/>
                  <a:gd name="T31" fmla="*/ 17 h 149"/>
                  <a:gd name="T32" fmla="*/ 35 w 162"/>
                  <a:gd name="T33" fmla="*/ 13 h 149"/>
                  <a:gd name="T34" fmla="*/ 35 w 162"/>
                  <a:gd name="T35" fmla="*/ 8 h 149"/>
                  <a:gd name="T36" fmla="*/ 35 w 162"/>
                  <a:gd name="T37" fmla="*/ 7 h 149"/>
                  <a:gd name="T38" fmla="*/ 32 w 162"/>
                  <a:gd name="T39" fmla="*/ 6 h 149"/>
                  <a:gd name="T40" fmla="*/ 23 w 162"/>
                  <a:gd name="T41" fmla="*/ 7 h 149"/>
                  <a:gd name="T42" fmla="*/ 23 w 162"/>
                  <a:gd name="T43" fmla="*/ 7 h 149"/>
                  <a:gd name="T44" fmla="*/ 18 w 162"/>
                  <a:gd name="T45" fmla="*/ 6 h 149"/>
                  <a:gd name="T46" fmla="*/ 18 w 162"/>
                  <a:gd name="T47" fmla="*/ 4 h 149"/>
                  <a:gd name="T48" fmla="*/ 20 w 162"/>
                  <a:gd name="T49" fmla="*/ 1 h 149"/>
                  <a:gd name="T50" fmla="*/ 30 w 162"/>
                  <a:gd name="T51" fmla="*/ 0 h 149"/>
                  <a:gd name="T52" fmla="*/ 35 w 162"/>
                  <a:gd name="T53" fmla="*/ 1 h 149"/>
                  <a:gd name="T54" fmla="*/ 44 w 162"/>
                  <a:gd name="T55" fmla="*/ 3 h 149"/>
                  <a:gd name="T56" fmla="*/ 47 w 162"/>
                  <a:gd name="T57" fmla="*/ 6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"/>
                  <a:gd name="T88" fmla="*/ 0 h 149"/>
                  <a:gd name="T89" fmla="*/ 162 w 162"/>
                  <a:gd name="T90" fmla="*/ 149 h 1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Freeform 255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6 w 29"/>
                  <a:gd name="T1" fmla="*/ 3 h 2723"/>
                  <a:gd name="T2" fmla="*/ 8 w 29"/>
                  <a:gd name="T3" fmla="*/ 418 h 2723"/>
                  <a:gd name="T4" fmla="*/ 8 w 29"/>
                  <a:gd name="T5" fmla="*/ 431 h 2723"/>
                  <a:gd name="T6" fmla="*/ 6 w 29"/>
                  <a:gd name="T7" fmla="*/ 436 h 2723"/>
                  <a:gd name="T8" fmla="*/ 0 w 29"/>
                  <a:gd name="T9" fmla="*/ 442 h 2723"/>
                  <a:gd name="T10" fmla="*/ 0 w 29"/>
                  <a:gd name="T11" fmla="*/ 417 h 2723"/>
                  <a:gd name="T12" fmla="*/ 0 w 29"/>
                  <a:gd name="T13" fmla="*/ 1 h 2723"/>
                  <a:gd name="T14" fmla="*/ 6 w 29"/>
                  <a:gd name="T15" fmla="*/ 0 h 2723"/>
                  <a:gd name="T16" fmla="*/ 6 w 29"/>
                  <a:gd name="T17" fmla="*/ 1 h 2723"/>
                  <a:gd name="T18" fmla="*/ 6 w 29"/>
                  <a:gd name="T19" fmla="*/ 3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2723"/>
                  <a:gd name="T32" fmla="*/ 29 w 29"/>
                  <a:gd name="T33" fmla="*/ 2723 h 27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Freeform 256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10 w 39"/>
                  <a:gd name="T1" fmla="*/ 452 h 2785"/>
                  <a:gd name="T2" fmla="*/ 0 w 39"/>
                  <a:gd name="T3" fmla="*/ 449 h 2785"/>
                  <a:gd name="T4" fmla="*/ 0 w 39"/>
                  <a:gd name="T5" fmla="*/ 448 h 2785"/>
                  <a:gd name="T6" fmla="*/ 0 w 39"/>
                  <a:gd name="T7" fmla="*/ 443 h 2785"/>
                  <a:gd name="T8" fmla="*/ 0 w 39"/>
                  <a:gd name="T9" fmla="*/ 438 h 2785"/>
                  <a:gd name="T10" fmla="*/ 0 w 39"/>
                  <a:gd name="T11" fmla="*/ 429 h 2785"/>
                  <a:gd name="T12" fmla="*/ 0 w 39"/>
                  <a:gd name="T13" fmla="*/ 420 h 2785"/>
                  <a:gd name="T14" fmla="*/ 0 w 39"/>
                  <a:gd name="T15" fmla="*/ 408 h 2785"/>
                  <a:gd name="T16" fmla="*/ 0 w 39"/>
                  <a:gd name="T17" fmla="*/ 394 h 2785"/>
                  <a:gd name="T18" fmla="*/ 0 w 39"/>
                  <a:gd name="T19" fmla="*/ 380 h 2785"/>
                  <a:gd name="T20" fmla="*/ 0 w 39"/>
                  <a:gd name="T21" fmla="*/ 363 h 2785"/>
                  <a:gd name="T22" fmla="*/ 0 w 39"/>
                  <a:gd name="T23" fmla="*/ 346 h 2785"/>
                  <a:gd name="T24" fmla="*/ 0 w 39"/>
                  <a:gd name="T25" fmla="*/ 308 h 2785"/>
                  <a:gd name="T26" fmla="*/ 0 w 39"/>
                  <a:gd name="T27" fmla="*/ 268 h 2785"/>
                  <a:gd name="T28" fmla="*/ 0 w 39"/>
                  <a:gd name="T29" fmla="*/ 227 h 2785"/>
                  <a:gd name="T30" fmla="*/ 0 w 39"/>
                  <a:gd name="T31" fmla="*/ 186 h 2785"/>
                  <a:gd name="T32" fmla="*/ 0 w 39"/>
                  <a:gd name="T33" fmla="*/ 145 h 2785"/>
                  <a:gd name="T34" fmla="*/ 0 w 39"/>
                  <a:gd name="T35" fmla="*/ 107 h 2785"/>
                  <a:gd name="T36" fmla="*/ 0 w 39"/>
                  <a:gd name="T37" fmla="*/ 89 h 2785"/>
                  <a:gd name="T38" fmla="*/ 0 w 39"/>
                  <a:gd name="T39" fmla="*/ 74 h 2785"/>
                  <a:gd name="T40" fmla="*/ 0 w 39"/>
                  <a:gd name="T41" fmla="*/ 58 h 2785"/>
                  <a:gd name="T42" fmla="*/ 0 w 39"/>
                  <a:gd name="T43" fmla="*/ 44 h 2785"/>
                  <a:gd name="T44" fmla="*/ 0 w 39"/>
                  <a:gd name="T45" fmla="*/ 33 h 2785"/>
                  <a:gd name="T46" fmla="*/ 0 w 39"/>
                  <a:gd name="T47" fmla="*/ 23 h 2785"/>
                  <a:gd name="T48" fmla="*/ 0 w 39"/>
                  <a:gd name="T49" fmla="*/ 14 h 2785"/>
                  <a:gd name="T50" fmla="*/ 0 w 39"/>
                  <a:gd name="T51" fmla="*/ 9 h 2785"/>
                  <a:gd name="T52" fmla="*/ 0 w 39"/>
                  <a:gd name="T53" fmla="*/ 4 h 2785"/>
                  <a:gd name="T54" fmla="*/ 10 w 39"/>
                  <a:gd name="T55" fmla="*/ 0 h 2785"/>
                  <a:gd name="T56" fmla="*/ 10 w 39"/>
                  <a:gd name="T57" fmla="*/ 4 h 2785"/>
                  <a:gd name="T58" fmla="*/ 10 w 39"/>
                  <a:gd name="T59" fmla="*/ 10 h 2785"/>
                  <a:gd name="T60" fmla="*/ 10 w 39"/>
                  <a:gd name="T61" fmla="*/ 20 h 2785"/>
                  <a:gd name="T62" fmla="*/ 10 w 39"/>
                  <a:gd name="T63" fmla="*/ 30 h 2785"/>
                  <a:gd name="T64" fmla="*/ 10 w 39"/>
                  <a:gd name="T65" fmla="*/ 41 h 2785"/>
                  <a:gd name="T66" fmla="*/ 10 w 39"/>
                  <a:gd name="T67" fmla="*/ 55 h 2785"/>
                  <a:gd name="T68" fmla="*/ 10 w 39"/>
                  <a:gd name="T69" fmla="*/ 70 h 2785"/>
                  <a:gd name="T70" fmla="*/ 10 w 39"/>
                  <a:gd name="T71" fmla="*/ 87 h 2785"/>
                  <a:gd name="T72" fmla="*/ 10 w 39"/>
                  <a:gd name="T73" fmla="*/ 105 h 2785"/>
                  <a:gd name="T74" fmla="*/ 10 w 39"/>
                  <a:gd name="T75" fmla="*/ 143 h 2785"/>
                  <a:gd name="T76" fmla="*/ 10 w 39"/>
                  <a:gd name="T77" fmla="*/ 184 h 2785"/>
                  <a:gd name="T78" fmla="*/ 10 w 39"/>
                  <a:gd name="T79" fmla="*/ 226 h 2785"/>
                  <a:gd name="T80" fmla="*/ 10 w 39"/>
                  <a:gd name="T81" fmla="*/ 268 h 2785"/>
                  <a:gd name="T82" fmla="*/ 10 w 39"/>
                  <a:gd name="T83" fmla="*/ 309 h 2785"/>
                  <a:gd name="T84" fmla="*/ 10 w 39"/>
                  <a:gd name="T85" fmla="*/ 347 h 2785"/>
                  <a:gd name="T86" fmla="*/ 10 w 39"/>
                  <a:gd name="T87" fmla="*/ 364 h 2785"/>
                  <a:gd name="T88" fmla="*/ 10 w 39"/>
                  <a:gd name="T89" fmla="*/ 383 h 2785"/>
                  <a:gd name="T90" fmla="*/ 10 w 39"/>
                  <a:gd name="T91" fmla="*/ 397 h 2785"/>
                  <a:gd name="T92" fmla="*/ 10 w 39"/>
                  <a:gd name="T93" fmla="*/ 411 h 2785"/>
                  <a:gd name="T94" fmla="*/ 10 w 39"/>
                  <a:gd name="T95" fmla="*/ 422 h 2785"/>
                  <a:gd name="T96" fmla="*/ 10 w 39"/>
                  <a:gd name="T97" fmla="*/ 432 h 2785"/>
                  <a:gd name="T98" fmla="*/ 10 w 39"/>
                  <a:gd name="T99" fmla="*/ 442 h 2785"/>
                  <a:gd name="T100" fmla="*/ 10 w 39"/>
                  <a:gd name="T101" fmla="*/ 446 h 2785"/>
                  <a:gd name="T102" fmla="*/ 10 w 39"/>
                  <a:gd name="T103" fmla="*/ 452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"/>
                  <a:gd name="T157" fmla="*/ 0 h 2785"/>
                  <a:gd name="T158" fmla="*/ 39 w 39"/>
                  <a:gd name="T159" fmla="*/ 2785 h 27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5" name="Freeform 257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73 w 290"/>
                  <a:gd name="T1" fmla="*/ 3 h 165"/>
                  <a:gd name="T2" fmla="*/ 67 w 290"/>
                  <a:gd name="T3" fmla="*/ 9 h 165"/>
                  <a:gd name="T4" fmla="*/ 64 w 290"/>
                  <a:gd name="T5" fmla="*/ 12 h 165"/>
                  <a:gd name="T6" fmla="*/ 67 w 290"/>
                  <a:gd name="T7" fmla="*/ 17 h 165"/>
                  <a:gd name="T8" fmla="*/ 70 w 290"/>
                  <a:gd name="T9" fmla="*/ 18 h 165"/>
                  <a:gd name="T10" fmla="*/ 73 w 290"/>
                  <a:gd name="T11" fmla="*/ 18 h 165"/>
                  <a:gd name="T12" fmla="*/ 76 w 290"/>
                  <a:gd name="T13" fmla="*/ 15 h 165"/>
                  <a:gd name="T14" fmla="*/ 82 w 290"/>
                  <a:gd name="T15" fmla="*/ 15 h 165"/>
                  <a:gd name="T16" fmla="*/ 84 w 290"/>
                  <a:gd name="T17" fmla="*/ 15 h 165"/>
                  <a:gd name="T18" fmla="*/ 87 w 290"/>
                  <a:gd name="T19" fmla="*/ 17 h 165"/>
                  <a:gd name="T20" fmla="*/ 84 w 290"/>
                  <a:gd name="T21" fmla="*/ 21 h 165"/>
                  <a:gd name="T22" fmla="*/ 76 w 290"/>
                  <a:gd name="T23" fmla="*/ 25 h 165"/>
                  <a:gd name="T24" fmla="*/ 73 w 290"/>
                  <a:gd name="T25" fmla="*/ 25 h 165"/>
                  <a:gd name="T26" fmla="*/ 67 w 290"/>
                  <a:gd name="T27" fmla="*/ 23 h 165"/>
                  <a:gd name="T28" fmla="*/ 61 w 290"/>
                  <a:gd name="T29" fmla="*/ 21 h 165"/>
                  <a:gd name="T30" fmla="*/ 56 w 290"/>
                  <a:gd name="T31" fmla="*/ 18 h 165"/>
                  <a:gd name="T32" fmla="*/ 56 w 290"/>
                  <a:gd name="T33" fmla="*/ 15 h 165"/>
                  <a:gd name="T34" fmla="*/ 56 w 290"/>
                  <a:gd name="T35" fmla="*/ 7 h 165"/>
                  <a:gd name="T36" fmla="*/ 38 w 290"/>
                  <a:gd name="T37" fmla="*/ 9 h 165"/>
                  <a:gd name="T38" fmla="*/ 21 w 290"/>
                  <a:gd name="T39" fmla="*/ 10 h 165"/>
                  <a:gd name="T40" fmla="*/ 14 w 290"/>
                  <a:gd name="T41" fmla="*/ 14 h 165"/>
                  <a:gd name="T42" fmla="*/ 12 w 290"/>
                  <a:gd name="T43" fmla="*/ 17 h 165"/>
                  <a:gd name="T44" fmla="*/ 14 w 290"/>
                  <a:gd name="T45" fmla="*/ 18 h 165"/>
                  <a:gd name="T46" fmla="*/ 18 w 290"/>
                  <a:gd name="T47" fmla="*/ 19 h 165"/>
                  <a:gd name="T48" fmla="*/ 23 w 290"/>
                  <a:gd name="T49" fmla="*/ 19 h 165"/>
                  <a:gd name="T50" fmla="*/ 29 w 290"/>
                  <a:gd name="T51" fmla="*/ 17 h 165"/>
                  <a:gd name="T52" fmla="*/ 35 w 290"/>
                  <a:gd name="T53" fmla="*/ 15 h 165"/>
                  <a:gd name="T54" fmla="*/ 38 w 290"/>
                  <a:gd name="T55" fmla="*/ 15 h 165"/>
                  <a:gd name="T56" fmla="*/ 41 w 290"/>
                  <a:gd name="T57" fmla="*/ 19 h 165"/>
                  <a:gd name="T58" fmla="*/ 35 w 290"/>
                  <a:gd name="T59" fmla="*/ 21 h 165"/>
                  <a:gd name="T60" fmla="*/ 26 w 290"/>
                  <a:gd name="T61" fmla="*/ 25 h 165"/>
                  <a:gd name="T62" fmla="*/ 21 w 290"/>
                  <a:gd name="T63" fmla="*/ 26 h 165"/>
                  <a:gd name="T64" fmla="*/ 14 w 290"/>
                  <a:gd name="T65" fmla="*/ 26 h 165"/>
                  <a:gd name="T66" fmla="*/ 6 w 290"/>
                  <a:gd name="T67" fmla="*/ 25 h 165"/>
                  <a:gd name="T68" fmla="*/ 0 w 290"/>
                  <a:gd name="T69" fmla="*/ 19 h 165"/>
                  <a:gd name="T70" fmla="*/ 0 w 290"/>
                  <a:gd name="T71" fmla="*/ 14 h 165"/>
                  <a:gd name="T72" fmla="*/ 6 w 290"/>
                  <a:gd name="T73" fmla="*/ 10 h 165"/>
                  <a:gd name="T74" fmla="*/ 18 w 290"/>
                  <a:gd name="T75" fmla="*/ 6 h 165"/>
                  <a:gd name="T76" fmla="*/ 29 w 290"/>
                  <a:gd name="T77" fmla="*/ 3 h 165"/>
                  <a:gd name="T78" fmla="*/ 44 w 290"/>
                  <a:gd name="T79" fmla="*/ 3 h 165"/>
                  <a:gd name="T80" fmla="*/ 56 w 290"/>
                  <a:gd name="T81" fmla="*/ 3 h 165"/>
                  <a:gd name="T82" fmla="*/ 56 w 290"/>
                  <a:gd name="T83" fmla="*/ 6 h 165"/>
                  <a:gd name="T84" fmla="*/ 64 w 290"/>
                  <a:gd name="T85" fmla="*/ 1 h 165"/>
                  <a:gd name="T86" fmla="*/ 70 w 290"/>
                  <a:gd name="T87" fmla="*/ 0 h 165"/>
                  <a:gd name="T88" fmla="*/ 73 w 290"/>
                  <a:gd name="T89" fmla="*/ 3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0"/>
                  <a:gd name="T136" fmla="*/ 0 h 165"/>
                  <a:gd name="T137" fmla="*/ 290 w 290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Freeform 258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73 w 290"/>
                  <a:gd name="T1" fmla="*/ 3 h 165"/>
                  <a:gd name="T2" fmla="*/ 67 w 290"/>
                  <a:gd name="T3" fmla="*/ 9 h 165"/>
                  <a:gd name="T4" fmla="*/ 64 w 290"/>
                  <a:gd name="T5" fmla="*/ 12 h 165"/>
                  <a:gd name="T6" fmla="*/ 67 w 290"/>
                  <a:gd name="T7" fmla="*/ 17 h 165"/>
                  <a:gd name="T8" fmla="*/ 70 w 290"/>
                  <a:gd name="T9" fmla="*/ 18 h 165"/>
                  <a:gd name="T10" fmla="*/ 73 w 290"/>
                  <a:gd name="T11" fmla="*/ 18 h 165"/>
                  <a:gd name="T12" fmla="*/ 76 w 290"/>
                  <a:gd name="T13" fmla="*/ 15 h 165"/>
                  <a:gd name="T14" fmla="*/ 82 w 290"/>
                  <a:gd name="T15" fmla="*/ 15 h 165"/>
                  <a:gd name="T16" fmla="*/ 84 w 290"/>
                  <a:gd name="T17" fmla="*/ 15 h 165"/>
                  <a:gd name="T18" fmla="*/ 87 w 290"/>
                  <a:gd name="T19" fmla="*/ 17 h 165"/>
                  <a:gd name="T20" fmla="*/ 84 w 290"/>
                  <a:gd name="T21" fmla="*/ 21 h 165"/>
                  <a:gd name="T22" fmla="*/ 76 w 290"/>
                  <a:gd name="T23" fmla="*/ 25 h 165"/>
                  <a:gd name="T24" fmla="*/ 73 w 290"/>
                  <a:gd name="T25" fmla="*/ 25 h 165"/>
                  <a:gd name="T26" fmla="*/ 67 w 290"/>
                  <a:gd name="T27" fmla="*/ 23 h 165"/>
                  <a:gd name="T28" fmla="*/ 61 w 290"/>
                  <a:gd name="T29" fmla="*/ 21 h 165"/>
                  <a:gd name="T30" fmla="*/ 56 w 290"/>
                  <a:gd name="T31" fmla="*/ 18 h 165"/>
                  <a:gd name="T32" fmla="*/ 56 w 290"/>
                  <a:gd name="T33" fmla="*/ 15 h 165"/>
                  <a:gd name="T34" fmla="*/ 56 w 290"/>
                  <a:gd name="T35" fmla="*/ 7 h 165"/>
                  <a:gd name="T36" fmla="*/ 38 w 290"/>
                  <a:gd name="T37" fmla="*/ 9 h 165"/>
                  <a:gd name="T38" fmla="*/ 21 w 290"/>
                  <a:gd name="T39" fmla="*/ 10 h 165"/>
                  <a:gd name="T40" fmla="*/ 14 w 290"/>
                  <a:gd name="T41" fmla="*/ 14 h 165"/>
                  <a:gd name="T42" fmla="*/ 12 w 290"/>
                  <a:gd name="T43" fmla="*/ 17 h 165"/>
                  <a:gd name="T44" fmla="*/ 14 w 290"/>
                  <a:gd name="T45" fmla="*/ 18 h 165"/>
                  <a:gd name="T46" fmla="*/ 18 w 290"/>
                  <a:gd name="T47" fmla="*/ 19 h 165"/>
                  <a:gd name="T48" fmla="*/ 23 w 290"/>
                  <a:gd name="T49" fmla="*/ 19 h 165"/>
                  <a:gd name="T50" fmla="*/ 29 w 290"/>
                  <a:gd name="T51" fmla="*/ 17 h 165"/>
                  <a:gd name="T52" fmla="*/ 35 w 290"/>
                  <a:gd name="T53" fmla="*/ 15 h 165"/>
                  <a:gd name="T54" fmla="*/ 38 w 290"/>
                  <a:gd name="T55" fmla="*/ 15 h 165"/>
                  <a:gd name="T56" fmla="*/ 41 w 290"/>
                  <a:gd name="T57" fmla="*/ 19 h 165"/>
                  <a:gd name="T58" fmla="*/ 35 w 290"/>
                  <a:gd name="T59" fmla="*/ 21 h 165"/>
                  <a:gd name="T60" fmla="*/ 26 w 290"/>
                  <a:gd name="T61" fmla="*/ 25 h 165"/>
                  <a:gd name="T62" fmla="*/ 21 w 290"/>
                  <a:gd name="T63" fmla="*/ 26 h 165"/>
                  <a:gd name="T64" fmla="*/ 14 w 290"/>
                  <a:gd name="T65" fmla="*/ 26 h 165"/>
                  <a:gd name="T66" fmla="*/ 6 w 290"/>
                  <a:gd name="T67" fmla="*/ 25 h 165"/>
                  <a:gd name="T68" fmla="*/ 0 w 290"/>
                  <a:gd name="T69" fmla="*/ 19 h 165"/>
                  <a:gd name="T70" fmla="*/ 0 w 290"/>
                  <a:gd name="T71" fmla="*/ 14 h 165"/>
                  <a:gd name="T72" fmla="*/ 6 w 290"/>
                  <a:gd name="T73" fmla="*/ 10 h 165"/>
                  <a:gd name="T74" fmla="*/ 18 w 290"/>
                  <a:gd name="T75" fmla="*/ 6 h 165"/>
                  <a:gd name="T76" fmla="*/ 29 w 290"/>
                  <a:gd name="T77" fmla="*/ 3 h 165"/>
                  <a:gd name="T78" fmla="*/ 44 w 290"/>
                  <a:gd name="T79" fmla="*/ 3 h 165"/>
                  <a:gd name="T80" fmla="*/ 56 w 290"/>
                  <a:gd name="T81" fmla="*/ 3 h 165"/>
                  <a:gd name="T82" fmla="*/ 56 w 290"/>
                  <a:gd name="T83" fmla="*/ 6 h 165"/>
                  <a:gd name="T84" fmla="*/ 64 w 290"/>
                  <a:gd name="T85" fmla="*/ 1 h 165"/>
                  <a:gd name="T86" fmla="*/ 70 w 290"/>
                  <a:gd name="T87" fmla="*/ 0 h 165"/>
                  <a:gd name="T88" fmla="*/ 73 w 290"/>
                  <a:gd name="T89" fmla="*/ 3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0"/>
                  <a:gd name="T136" fmla="*/ 0 h 165"/>
                  <a:gd name="T137" fmla="*/ 290 w 290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Freeform 259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24 w 126"/>
                  <a:gd name="T1" fmla="*/ 0 h 103"/>
                  <a:gd name="T2" fmla="*/ 33 w 126"/>
                  <a:gd name="T3" fmla="*/ 12 h 103"/>
                  <a:gd name="T4" fmla="*/ 39 w 126"/>
                  <a:gd name="T5" fmla="*/ 16 h 103"/>
                  <a:gd name="T6" fmla="*/ 39 w 126"/>
                  <a:gd name="T7" fmla="*/ 17 h 103"/>
                  <a:gd name="T8" fmla="*/ 36 w 126"/>
                  <a:gd name="T9" fmla="*/ 17 h 103"/>
                  <a:gd name="T10" fmla="*/ 19 w 126"/>
                  <a:gd name="T11" fmla="*/ 13 h 103"/>
                  <a:gd name="T12" fmla="*/ 0 w 126"/>
                  <a:gd name="T13" fmla="*/ 10 h 103"/>
                  <a:gd name="T14" fmla="*/ 0 w 126"/>
                  <a:gd name="T15" fmla="*/ 9 h 103"/>
                  <a:gd name="T16" fmla="*/ 7 w 126"/>
                  <a:gd name="T17" fmla="*/ 7 h 103"/>
                  <a:gd name="T18" fmla="*/ 12 w 126"/>
                  <a:gd name="T19" fmla="*/ 3 h 103"/>
                  <a:gd name="T20" fmla="*/ 15 w 126"/>
                  <a:gd name="T21" fmla="*/ 0 h 103"/>
                  <a:gd name="T22" fmla="*/ 19 w 126"/>
                  <a:gd name="T23" fmla="*/ 0 h 103"/>
                  <a:gd name="T24" fmla="*/ 24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103"/>
                  <a:gd name="T41" fmla="*/ 126 w 126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Freeform 260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24 w 126"/>
                  <a:gd name="T1" fmla="*/ 0 h 103"/>
                  <a:gd name="T2" fmla="*/ 33 w 126"/>
                  <a:gd name="T3" fmla="*/ 12 h 103"/>
                  <a:gd name="T4" fmla="*/ 39 w 126"/>
                  <a:gd name="T5" fmla="*/ 16 h 103"/>
                  <a:gd name="T6" fmla="*/ 39 w 126"/>
                  <a:gd name="T7" fmla="*/ 17 h 103"/>
                  <a:gd name="T8" fmla="*/ 36 w 126"/>
                  <a:gd name="T9" fmla="*/ 17 h 103"/>
                  <a:gd name="T10" fmla="*/ 19 w 126"/>
                  <a:gd name="T11" fmla="*/ 13 h 103"/>
                  <a:gd name="T12" fmla="*/ 0 w 126"/>
                  <a:gd name="T13" fmla="*/ 10 h 103"/>
                  <a:gd name="T14" fmla="*/ 0 w 126"/>
                  <a:gd name="T15" fmla="*/ 9 h 103"/>
                  <a:gd name="T16" fmla="*/ 7 w 126"/>
                  <a:gd name="T17" fmla="*/ 7 h 103"/>
                  <a:gd name="T18" fmla="*/ 12 w 126"/>
                  <a:gd name="T19" fmla="*/ 3 h 103"/>
                  <a:gd name="T20" fmla="*/ 15 w 126"/>
                  <a:gd name="T21" fmla="*/ 0 h 103"/>
                  <a:gd name="T22" fmla="*/ 19 w 126"/>
                  <a:gd name="T23" fmla="*/ 0 h 103"/>
                  <a:gd name="T24" fmla="*/ 24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103"/>
                  <a:gd name="T41" fmla="*/ 126 w 126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Freeform 261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75 w 251"/>
                  <a:gd name="T1" fmla="*/ 4 h 227"/>
                  <a:gd name="T2" fmla="*/ 75 w 251"/>
                  <a:gd name="T3" fmla="*/ 7 h 227"/>
                  <a:gd name="T4" fmla="*/ 72 w 251"/>
                  <a:gd name="T5" fmla="*/ 10 h 227"/>
                  <a:gd name="T6" fmla="*/ 60 w 251"/>
                  <a:gd name="T7" fmla="*/ 15 h 227"/>
                  <a:gd name="T8" fmla="*/ 34 w 251"/>
                  <a:gd name="T9" fmla="*/ 27 h 227"/>
                  <a:gd name="T10" fmla="*/ 12 w 251"/>
                  <a:gd name="T11" fmla="*/ 37 h 227"/>
                  <a:gd name="T12" fmla="*/ 5 w 251"/>
                  <a:gd name="T13" fmla="*/ 35 h 227"/>
                  <a:gd name="T14" fmla="*/ 0 w 251"/>
                  <a:gd name="T15" fmla="*/ 34 h 227"/>
                  <a:gd name="T16" fmla="*/ 12 w 251"/>
                  <a:gd name="T17" fmla="*/ 26 h 227"/>
                  <a:gd name="T18" fmla="*/ 29 w 251"/>
                  <a:gd name="T19" fmla="*/ 17 h 227"/>
                  <a:gd name="T20" fmla="*/ 60 w 251"/>
                  <a:gd name="T21" fmla="*/ 1 h 227"/>
                  <a:gd name="T22" fmla="*/ 66 w 251"/>
                  <a:gd name="T23" fmla="*/ 0 h 227"/>
                  <a:gd name="T24" fmla="*/ 69 w 251"/>
                  <a:gd name="T25" fmla="*/ 0 h 227"/>
                  <a:gd name="T26" fmla="*/ 75 w 251"/>
                  <a:gd name="T27" fmla="*/ 4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1"/>
                  <a:gd name="T43" fmla="*/ 0 h 227"/>
                  <a:gd name="T44" fmla="*/ 251 w 251"/>
                  <a:gd name="T45" fmla="*/ 227 h 2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Freeform 262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32 w 116"/>
                  <a:gd name="T1" fmla="*/ 6 h 200"/>
                  <a:gd name="T2" fmla="*/ 35 w 116"/>
                  <a:gd name="T3" fmla="*/ 12 h 200"/>
                  <a:gd name="T4" fmla="*/ 35 w 116"/>
                  <a:gd name="T5" fmla="*/ 17 h 200"/>
                  <a:gd name="T6" fmla="*/ 30 w 116"/>
                  <a:gd name="T7" fmla="*/ 19 h 200"/>
                  <a:gd name="T8" fmla="*/ 26 w 116"/>
                  <a:gd name="T9" fmla="*/ 12 h 200"/>
                  <a:gd name="T10" fmla="*/ 21 w 116"/>
                  <a:gd name="T11" fmla="*/ 8 h 200"/>
                  <a:gd name="T12" fmla="*/ 14 w 116"/>
                  <a:gd name="T13" fmla="*/ 7 h 200"/>
                  <a:gd name="T14" fmla="*/ 11 w 116"/>
                  <a:gd name="T15" fmla="*/ 7 h 200"/>
                  <a:gd name="T16" fmla="*/ 9 w 116"/>
                  <a:gd name="T17" fmla="*/ 10 h 200"/>
                  <a:gd name="T18" fmla="*/ 11 w 116"/>
                  <a:gd name="T19" fmla="*/ 16 h 200"/>
                  <a:gd name="T20" fmla="*/ 14 w 116"/>
                  <a:gd name="T21" fmla="*/ 20 h 200"/>
                  <a:gd name="T22" fmla="*/ 26 w 116"/>
                  <a:gd name="T23" fmla="*/ 32 h 200"/>
                  <a:gd name="T24" fmla="*/ 26 w 116"/>
                  <a:gd name="T25" fmla="*/ 33 h 200"/>
                  <a:gd name="T26" fmla="*/ 23 w 116"/>
                  <a:gd name="T27" fmla="*/ 33 h 200"/>
                  <a:gd name="T28" fmla="*/ 11 w 116"/>
                  <a:gd name="T29" fmla="*/ 26 h 200"/>
                  <a:gd name="T30" fmla="*/ 0 w 116"/>
                  <a:gd name="T31" fmla="*/ 16 h 200"/>
                  <a:gd name="T32" fmla="*/ 0 w 116"/>
                  <a:gd name="T33" fmla="*/ 10 h 200"/>
                  <a:gd name="T34" fmla="*/ 0 w 116"/>
                  <a:gd name="T35" fmla="*/ 4 h 200"/>
                  <a:gd name="T36" fmla="*/ 9 w 116"/>
                  <a:gd name="T37" fmla="*/ 0 h 200"/>
                  <a:gd name="T38" fmla="*/ 18 w 116"/>
                  <a:gd name="T39" fmla="*/ 0 h 200"/>
                  <a:gd name="T40" fmla="*/ 26 w 116"/>
                  <a:gd name="T41" fmla="*/ 3 h 200"/>
                  <a:gd name="T42" fmla="*/ 32 w 116"/>
                  <a:gd name="T43" fmla="*/ 6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200"/>
                  <a:gd name="T68" fmla="*/ 116 w 116"/>
                  <a:gd name="T69" fmla="*/ 200 h 2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1" name="Freeform 263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32 w 116"/>
                  <a:gd name="T1" fmla="*/ 6 h 200"/>
                  <a:gd name="T2" fmla="*/ 35 w 116"/>
                  <a:gd name="T3" fmla="*/ 12 h 200"/>
                  <a:gd name="T4" fmla="*/ 35 w 116"/>
                  <a:gd name="T5" fmla="*/ 17 h 200"/>
                  <a:gd name="T6" fmla="*/ 30 w 116"/>
                  <a:gd name="T7" fmla="*/ 19 h 200"/>
                  <a:gd name="T8" fmla="*/ 26 w 116"/>
                  <a:gd name="T9" fmla="*/ 12 h 200"/>
                  <a:gd name="T10" fmla="*/ 21 w 116"/>
                  <a:gd name="T11" fmla="*/ 8 h 200"/>
                  <a:gd name="T12" fmla="*/ 14 w 116"/>
                  <a:gd name="T13" fmla="*/ 7 h 200"/>
                  <a:gd name="T14" fmla="*/ 11 w 116"/>
                  <a:gd name="T15" fmla="*/ 7 h 200"/>
                  <a:gd name="T16" fmla="*/ 9 w 116"/>
                  <a:gd name="T17" fmla="*/ 10 h 200"/>
                  <a:gd name="T18" fmla="*/ 11 w 116"/>
                  <a:gd name="T19" fmla="*/ 16 h 200"/>
                  <a:gd name="T20" fmla="*/ 14 w 116"/>
                  <a:gd name="T21" fmla="*/ 20 h 200"/>
                  <a:gd name="T22" fmla="*/ 26 w 116"/>
                  <a:gd name="T23" fmla="*/ 32 h 200"/>
                  <a:gd name="T24" fmla="*/ 26 w 116"/>
                  <a:gd name="T25" fmla="*/ 33 h 200"/>
                  <a:gd name="T26" fmla="*/ 23 w 116"/>
                  <a:gd name="T27" fmla="*/ 33 h 200"/>
                  <a:gd name="T28" fmla="*/ 11 w 116"/>
                  <a:gd name="T29" fmla="*/ 26 h 200"/>
                  <a:gd name="T30" fmla="*/ 0 w 116"/>
                  <a:gd name="T31" fmla="*/ 16 h 200"/>
                  <a:gd name="T32" fmla="*/ 0 w 116"/>
                  <a:gd name="T33" fmla="*/ 10 h 200"/>
                  <a:gd name="T34" fmla="*/ 0 w 116"/>
                  <a:gd name="T35" fmla="*/ 4 h 200"/>
                  <a:gd name="T36" fmla="*/ 9 w 116"/>
                  <a:gd name="T37" fmla="*/ 0 h 200"/>
                  <a:gd name="T38" fmla="*/ 18 w 116"/>
                  <a:gd name="T39" fmla="*/ 0 h 200"/>
                  <a:gd name="T40" fmla="*/ 26 w 116"/>
                  <a:gd name="T41" fmla="*/ 3 h 200"/>
                  <a:gd name="T42" fmla="*/ 32 w 116"/>
                  <a:gd name="T43" fmla="*/ 6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200"/>
                  <a:gd name="T68" fmla="*/ 116 w 116"/>
                  <a:gd name="T69" fmla="*/ 200 h 2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Freeform 264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30 w 105"/>
                  <a:gd name="T1" fmla="*/ 1 h 95"/>
                  <a:gd name="T2" fmla="*/ 3 w 105"/>
                  <a:gd name="T3" fmla="*/ 16 h 95"/>
                  <a:gd name="T4" fmla="*/ 0 w 105"/>
                  <a:gd name="T5" fmla="*/ 16 h 95"/>
                  <a:gd name="T6" fmla="*/ 14 w 105"/>
                  <a:gd name="T7" fmla="*/ 7 h 95"/>
                  <a:gd name="T8" fmla="*/ 21 w 105"/>
                  <a:gd name="T9" fmla="*/ 3 h 95"/>
                  <a:gd name="T10" fmla="*/ 30 w 105"/>
                  <a:gd name="T11" fmla="*/ 0 h 95"/>
                  <a:gd name="T12" fmla="*/ 30 w 105"/>
                  <a:gd name="T13" fmla="*/ 1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95"/>
                  <a:gd name="T23" fmla="*/ 105 w 105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Freeform 265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55 w 182"/>
                  <a:gd name="T1" fmla="*/ 14 h 114"/>
                  <a:gd name="T2" fmla="*/ 55 w 182"/>
                  <a:gd name="T3" fmla="*/ 17 h 114"/>
                  <a:gd name="T4" fmla="*/ 52 w 182"/>
                  <a:gd name="T5" fmla="*/ 17 h 114"/>
                  <a:gd name="T6" fmla="*/ 34 w 182"/>
                  <a:gd name="T7" fmla="*/ 10 h 114"/>
                  <a:gd name="T8" fmla="*/ 26 w 182"/>
                  <a:gd name="T9" fmla="*/ 6 h 114"/>
                  <a:gd name="T10" fmla="*/ 23 w 182"/>
                  <a:gd name="T11" fmla="*/ 6 h 114"/>
                  <a:gd name="T12" fmla="*/ 15 w 182"/>
                  <a:gd name="T13" fmla="*/ 7 h 114"/>
                  <a:gd name="T14" fmla="*/ 11 w 182"/>
                  <a:gd name="T15" fmla="*/ 9 h 114"/>
                  <a:gd name="T16" fmla="*/ 15 w 182"/>
                  <a:gd name="T17" fmla="*/ 11 h 114"/>
                  <a:gd name="T18" fmla="*/ 20 w 182"/>
                  <a:gd name="T19" fmla="*/ 12 h 114"/>
                  <a:gd name="T20" fmla="*/ 23 w 182"/>
                  <a:gd name="T21" fmla="*/ 14 h 114"/>
                  <a:gd name="T22" fmla="*/ 20 w 182"/>
                  <a:gd name="T23" fmla="*/ 18 h 114"/>
                  <a:gd name="T24" fmla="*/ 11 w 182"/>
                  <a:gd name="T25" fmla="*/ 17 h 114"/>
                  <a:gd name="T26" fmla="*/ 3 w 182"/>
                  <a:gd name="T27" fmla="*/ 11 h 114"/>
                  <a:gd name="T28" fmla="*/ 0 w 182"/>
                  <a:gd name="T29" fmla="*/ 7 h 114"/>
                  <a:gd name="T30" fmla="*/ 0 w 182"/>
                  <a:gd name="T31" fmla="*/ 4 h 114"/>
                  <a:gd name="T32" fmla="*/ 5 w 182"/>
                  <a:gd name="T33" fmla="*/ 1 h 114"/>
                  <a:gd name="T34" fmla="*/ 11 w 182"/>
                  <a:gd name="T35" fmla="*/ 0 h 114"/>
                  <a:gd name="T36" fmla="*/ 26 w 182"/>
                  <a:gd name="T37" fmla="*/ 0 h 114"/>
                  <a:gd name="T38" fmla="*/ 38 w 182"/>
                  <a:gd name="T39" fmla="*/ 4 h 114"/>
                  <a:gd name="T40" fmla="*/ 50 w 182"/>
                  <a:gd name="T41" fmla="*/ 9 h 114"/>
                  <a:gd name="T42" fmla="*/ 55 w 182"/>
                  <a:gd name="T43" fmla="*/ 14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2"/>
                  <a:gd name="T67" fmla="*/ 0 h 114"/>
                  <a:gd name="T68" fmla="*/ 182 w 182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Freeform 266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55 w 182"/>
                  <a:gd name="T1" fmla="*/ 14 h 114"/>
                  <a:gd name="T2" fmla="*/ 55 w 182"/>
                  <a:gd name="T3" fmla="*/ 17 h 114"/>
                  <a:gd name="T4" fmla="*/ 52 w 182"/>
                  <a:gd name="T5" fmla="*/ 17 h 114"/>
                  <a:gd name="T6" fmla="*/ 34 w 182"/>
                  <a:gd name="T7" fmla="*/ 10 h 114"/>
                  <a:gd name="T8" fmla="*/ 26 w 182"/>
                  <a:gd name="T9" fmla="*/ 6 h 114"/>
                  <a:gd name="T10" fmla="*/ 23 w 182"/>
                  <a:gd name="T11" fmla="*/ 6 h 114"/>
                  <a:gd name="T12" fmla="*/ 15 w 182"/>
                  <a:gd name="T13" fmla="*/ 7 h 114"/>
                  <a:gd name="T14" fmla="*/ 11 w 182"/>
                  <a:gd name="T15" fmla="*/ 9 h 114"/>
                  <a:gd name="T16" fmla="*/ 15 w 182"/>
                  <a:gd name="T17" fmla="*/ 11 h 114"/>
                  <a:gd name="T18" fmla="*/ 20 w 182"/>
                  <a:gd name="T19" fmla="*/ 12 h 114"/>
                  <a:gd name="T20" fmla="*/ 23 w 182"/>
                  <a:gd name="T21" fmla="*/ 14 h 114"/>
                  <a:gd name="T22" fmla="*/ 20 w 182"/>
                  <a:gd name="T23" fmla="*/ 18 h 114"/>
                  <a:gd name="T24" fmla="*/ 11 w 182"/>
                  <a:gd name="T25" fmla="*/ 17 h 114"/>
                  <a:gd name="T26" fmla="*/ 3 w 182"/>
                  <a:gd name="T27" fmla="*/ 11 h 114"/>
                  <a:gd name="T28" fmla="*/ 0 w 182"/>
                  <a:gd name="T29" fmla="*/ 7 h 114"/>
                  <a:gd name="T30" fmla="*/ 0 w 182"/>
                  <a:gd name="T31" fmla="*/ 4 h 114"/>
                  <a:gd name="T32" fmla="*/ 5 w 182"/>
                  <a:gd name="T33" fmla="*/ 1 h 114"/>
                  <a:gd name="T34" fmla="*/ 11 w 182"/>
                  <a:gd name="T35" fmla="*/ 0 h 114"/>
                  <a:gd name="T36" fmla="*/ 26 w 182"/>
                  <a:gd name="T37" fmla="*/ 0 h 114"/>
                  <a:gd name="T38" fmla="*/ 38 w 182"/>
                  <a:gd name="T39" fmla="*/ 4 h 114"/>
                  <a:gd name="T40" fmla="*/ 50 w 182"/>
                  <a:gd name="T41" fmla="*/ 9 h 114"/>
                  <a:gd name="T42" fmla="*/ 55 w 182"/>
                  <a:gd name="T43" fmla="*/ 14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2"/>
                  <a:gd name="T67" fmla="*/ 0 h 114"/>
                  <a:gd name="T68" fmla="*/ 182 w 182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Freeform 267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14 w 60"/>
                  <a:gd name="T1" fmla="*/ 13 h 79"/>
                  <a:gd name="T2" fmla="*/ 6 w 60"/>
                  <a:gd name="T3" fmla="*/ 13 h 79"/>
                  <a:gd name="T4" fmla="*/ 0 w 60"/>
                  <a:gd name="T5" fmla="*/ 9 h 79"/>
                  <a:gd name="T6" fmla="*/ 0 w 60"/>
                  <a:gd name="T7" fmla="*/ 0 h 79"/>
                  <a:gd name="T8" fmla="*/ 14 w 60"/>
                  <a:gd name="T9" fmla="*/ 6 h 79"/>
                  <a:gd name="T10" fmla="*/ 17 w 60"/>
                  <a:gd name="T11" fmla="*/ 9 h 79"/>
                  <a:gd name="T12" fmla="*/ 17 w 60"/>
                  <a:gd name="T13" fmla="*/ 12 h 79"/>
                  <a:gd name="T14" fmla="*/ 14 w 60"/>
                  <a:gd name="T15" fmla="*/ 13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"/>
                  <a:gd name="T25" fmla="*/ 0 h 79"/>
                  <a:gd name="T26" fmla="*/ 60 w 60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6" name="Freeform 268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40 w 144"/>
                  <a:gd name="T1" fmla="*/ 4 h 175"/>
                  <a:gd name="T2" fmla="*/ 43 w 144"/>
                  <a:gd name="T3" fmla="*/ 6 h 175"/>
                  <a:gd name="T4" fmla="*/ 43 w 144"/>
                  <a:gd name="T5" fmla="*/ 8 h 175"/>
                  <a:gd name="T6" fmla="*/ 40 w 144"/>
                  <a:gd name="T7" fmla="*/ 14 h 175"/>
                  <a:gd name="T8" fmla="*/ 38 w 144"/>
                  <a:gd name="T9" fmla="*/ 17 h 175"/>
                  <a:gd name="T10" fmla="*/ 31 w 144"/>
                  <a:gd name="T11" fmla="*/ 17 h 175"/>
                  <a:gd name="T12" fmla="*/ 29 w 144"/>
                  <a:gd name="T13" fmla="*/ 14 h 175"/>
                  <a:gd name="T14" fmla="*/ 29 w 144"/>
                  <a:gd name="T15" fmla="*/ 10 h 175"/>
                  <a:gd name="T16" fmla="*/ 29 w 144"/>
                  <a:gd name="T17" fmla="*/ 6 h 175"/>
                  <a:gd name="T18" fmla="*/ 26 w 144"/>
                  <a:gd name="T19" fmla="*/ 6 h 175"/>
                  <a:gd name="T20" fmla="*/ 20 w 144"/>
                  <a:gd name="T21" fmla="*/ 6 h 175"/>
                  <a:gd name="T22" fmla="*/ 12 w 144"/>
                  <a:gd name="T23" fmla="*/ 11 h 175"/>
                  <a:gd name="T24" fmla="*/ 12 w 144"/>
                  <a:gd name="T25" fmla="*/ 17 h 175"/>
                  <a:gd name="T26" fmla="*/ 12 w 144"/>
                  <a:gd name="T27" fmla="*/ 28 h 175"/>
                  <a:gd name="T28" fmla="*/ 9 w 144"/>
                  <a:gd name="T29" fmla="*/ 28 h 175"/>
                  <a:gd name="T30" fmla="*/ 5 w 144"/>
                  <a:gd name="T31" fmla="*/ 28 h 175"/>
                  <a:gd name="T32" fmla="*/ 3 w 144"/>
                  <a:gd name="T33" fmla="*/ 21 h 175"/>
                  <a:gd name="T34" fmla="*/ 0 w 144"/>
                  <a:gd name="T35" fmla="*/ 15 h 175"/>
                  <a:gd name="T36" fmla="*/ 3 w 144"/>
                  <a:gd name="T37" fmla="*/ 8 h 175"/>
                  <a:gd name="T38" fmla="*/ 9 w 144"/>
                  <a:gd name="T39" fmla="*/ 4 h 175"/>
                  <a:gd name="T40" fmla="*/ 17 w 144"/>
                  <a:gd name="T41" fmla="*/ 2 h 175"/>
                  <a:gd name="T42" fmla="*/ 20 w 144"/>
                  <a:gd name="T43" fmla="*/ 0 h 175"/>
                  <a:gd name="T44" fmla="*/ 31 w 144"/>
                  <a:gd name="T45" fmla="*/ 2 h 175"/>
                  <a:gd name="T46" fmla="*/ 40 w 144"/>
                  <a:gd name="T47" fmla="*/ 4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175"/>
                  <a:gd name="T74" fmla="*/ 144 w 144"/>
                  <a:gd name="T75" fmla="*/ 175 h 1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Freeform 269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40 w 144"/>
                  <a:gd name="T1" fmla="*/ 4 h 175"/>
                  <a:gd name="T2" fmla="*/ 43 w 144"/>
                  <a:gd name="T3" fmla="*/ 6 h 175"/>
                  <a:gd name="T4" fmla="*/ 43 w 144"/>
                  <a:gd name="T5" fmla="*/ 8 h 175"/>
                  <a:gd name="T6" fmla="*/ 40 w 144"/>
                  <a:gd name="T7" fmla="*/ 14 h 175"/>
                  <a:gd name="T8" fmla="*/ 38 w 144"/>
                  <a:gd name="T9" fmla="*/ 17 h 175"/>
                  <a:gd name="T10" fmla="*/ 31 w 144"/>
                  <a:gd name="T11" fmla="*/ 17 h 175"/>
                  <a:gd name="T12" fmla="*/ 29 w 144"/>
                  <a:gd name="T13" fmla="*/ 14 h 175"/>
                  <a:gd name="T14" fmla="*/ 29 w 144"/>
                  <a:gd name="T15" fmla="*/ 10 h 175"/>
                  <a:gd name="T16" fmla="*/ 29 w 144"/>
                  <a:gd name="T17" fmla="*/ 6 h 175"/>
                  <a:gd name="T18" fmla="*/ 26 w 144"/>
                  <a:gd name="T19" fmla="*/ 6 h 175"/>
                  <a:gd name="T20" fmla="*/ 20 w 144"/>
                  <a:gd name="T21" fmla="*/ 6 h 175"/>
                  <a:gd name="T22" fmla="*/ 12 w 144"/>
                  <a:gd name="T23" fmla="*/ 11 h 175"/>
                  <a:gd name="T24" fmla="*/ 12 w 144"/>
                  <a:gd name="T25" fmla="*/ 17 h 175"/>
                  <a:gd name="T26" fmla="*/ 12 w 144"/>
                  <a:gd name="T27" fmla="*/ 28 h 175"/>
                  <a:gd name="T28" fmla="*/ 9 w 144"/>
                  <a:gd name="T29" fmla="*/ 28 h 175"/>
                  <a:gd name="T30" fmla="*/ 5 w 144"/>
                  <a:gd name="T31" fmla="*/ 28 h 175"/>
                  <a:gd name="T32" fmla="*/ 3 w 144"/>
                  <a:gd name="T33" fmla="*/ 21 h 175"/>
                  <a:gd name="T34" fmla="*/ 0 w 144"/>
                  <a:gd name="T35" fmla="*/ 15 h 175"/>
                  <a:gd name="T36" fmla="*/ 3 w 144"/>
                  <a:gd name="T37" fmla="*/ 8 h 175"/>
                  <a:gd name="T38" fmla="*/ 9 w 144"/>
                  <a:gd name="T39" fmla="*/ 4 h 175"/>
                  <a:gd name="T40" fmla="*/ 17 w 144"/>
                  <a:gd name="T41" fmla="*/ 2 h 175"/>
                  <a:gd name="T42" fmla="*/ 20 w 144"/>
                  <a:gd name="T43" fmla="*/ 0 h 175"/>
                  <a:gd name="T44" fmla="*/ 31 w 144"/>
                  <a:gd name="T45" fmla="*/ 2 h 175"/>
                  <a:gd name="T46" fmla="*/ 40 w 144"/>
                  <a:gd name="T47" fmla="*/ 4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175"/>
                  <a:gd name="T74" fmla="*/ 144 w 144"/>
                  <a:gd name="T75" fmla="*/ 175 h 1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Freeform 270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254 w 859"/>
                  <a:gd name="T1" fmla="*/ 8 h 793"/>
                  <a:gd name="T2" fmla="*/ 240 w 859"/>
                  <a:gd name="T3" fmla="*/ 8 h 793"/>
                  <a:gd name="T4" fmla="*/ 228 w 859"/>
                  <a:gd name="T5" fmla="*/ 14 h 793"/>
                  <a:gd name="T6" fmla="*/ 219 w 859"/>
                  <a:gd name="T7" fmla="*/ 41 h 793"/>
                  <a:gd name="T8" fmla="*/ 179 w 859"/>
                  <a:gd name="T9" fmla="*/ 59 h 793"/>
                  <a:gd name="T10" fmla="*/ 127 w 859"/>
                  <a:gd name="T11" fmla="*/ 56 h 793"/>
                  <a:gd name="T12" fmla="*/ 69 w 859"/>
                  <a:gd name="T13" fmla="*/ 35 h 793"/>
                  <a:gd name="T14" fmla="*/ 118 w 859"/>
                  <a:gd name="T15" fmla="*/ 72 h 793"/>
                  <a:gd name="T16" fmla="*/ 121 w 859"/>
                  <a:gd name="T17" fmla="*/ 91 h 793"/>
                  <a:gd name="T18" fmla="*/ 92 w 859"/>
                  <a:gd name="T19" fmla="*/ 107 h 793"/>
                  <a:gd name="T20" fmla="*/ 49 w 859"/>
                  <a:gd name="T21" fmla="*/ 111 h 793"/>
                  <a:gd name="T22" fmla="*/ 9 w 859"/>
                  <a:gd name="T23" fmla="*/ 118 h 793"/>
                  <a:gd name="T24" fmla="*/ 20 w 859"/>
                  <a:gd name="T25" fmla="*/ 121 h 793"/>
                  <a:gd name="T26" fmla="*/ 23 w 859"/>
                  <a:gd name="T27" fmla="*/ 124 h 793"/>
                  <a:gd name="T28" fmla="*/ 3 w 859"/>
                  <a:gd name="T29" fmla="*/ 128 h 793"/>
                  <a:gd name="T30" fmla="*/ 0 w 859"/>
                  <a:gd name="T31" fmla="*/ 118 h 793"/>
                  <a:gd name="T32" fmla="*/ 29 w 859"/>
                  <a:gd name="T33" fmla="*/ 108 h 793"/>
                  <a:gd name="T34" fmla="*/ 40 w 859"/>
                  <a:gd name="T35" fmla="*/ 103 h 793"/>
                  <a:gd name="T36" fmla="*/ 23 w 859"/>
                  <a:gd name="T37" fmla="*/ 91 h 793"/>
                  <a:gd name="T38" fmla="*/ 35 w 859"/>
                  <a:gd name="T39" fmla="*/ 77 h 793"/>
                  <a:gd name="T40" fmla="*/ 72 w 859"/>
                  <a:gd name="T41" fmla="*/ 76 h 793"/>
                  <a:gd name="T42" fmla="*/ 78 w 859"/>
                  <a:gd name="T43" fmla="*/ 83 h 793"/>
                  <a:gd name="T44" fmla="*/ 58 w 859"/>
                  <a:gd name="T45" fmla="*/ 83 h 793"/>
                  <a:gd name="T46" fmla="*/ 52 w 859"/>
                  <a:gd name="T47" fmla="*/ 91 h 793"/>
                  <a:gd name="T48" fmla="*/ 81 w 859"/>
                  <a:gd name="T49" fmla="*/ 97 h 793"/>
                  <a:gd name="T50" fmla="*/ 107 w 859"/>
                  <a:gd name="T51" fmla="*/ 83 h 793"/>
                  <a:gd name="T52" fmla="*/ 95 w 859"/>
                  <a:gd name="T53" fmla="*/ 59 h 793"/>
                  <a:gd name="T54" fmla="*/ 81 w 859"/>
                  <a:gd name="T55" fmla="*/ 52 h 793"/>
                  <a:gd name="T56" fmla="*/ 95 w 859"/>
                  <a:gd name="T57" fmla="*/ 70 h 793"/>
                  <a:gd name="T58" fmla="*/ 87 w 859"/>
                  <a:gd name="T59" fmla="*/ 67 h 793"/>
                  <a:gd name="T60" fmla="*/ 58 w 859"/>
                  <a:gd name="T61" fmla="*/ 42 h 793"/>
                  <a:gd name="T62" fmla="*/ 20 w 859"/>
                  <a:gd name="T63" fmla="*/ 4 h 793"/>
                  <a:gd name="T64" fmla="*/ 115 w 859"/>
                  <a:gd name="T65" fmla="*/ 41 h 793"/>
                  <a:gd name="T66" fmla="*/ 147 w 859"/>
                  <a:gd name="T67" fmla="*/ 46 h 793"/>
                  <a:gd name="T68" fmla="*/ 98 w 859"/>
                  <a:gd name="T69" fmla="*/ 42 h 793"/>
                  <a:gd name="T70" fmla="*/ 133 w 859"/>
                  <a:gd name="T71" fmla="*/ 52 h 793"/>
                  <a:gd name="T72" fmla="*/ 179 w 859"/>
                  <a:gd name="T73" fmla="*/ 49 h 793"/>
                  <a:gd name="T74" fmla="*/ 193 w 859"/>
                  <a:gd name="T75" fmla="*/ 34 h 793"/>
                  <a:gd name="T76" fmla="*/ 168 w 859"/>
                  <a:gd name="T77" fmla="*/ 27 h 793"/>
                  <a:gd name="T78" fmla="*/ 159 w 859"/>
                  <a:gd name="T79" fmla="*/ 38 h 793"/>
                  <a:gd name="T80" fmla="*/ 147 w 859"/>
                  <a:gd name="T81" fmla="*/ 32 h 793"/>
                  <a:gd name="T82" fmla="*/ 156 w 859"/>
                  <a:gd name="T83" fmla="*/ 15 h 793"/>
                  <a:gd name="T84" fmla="*/ 196 w 859"/>
                  <a:gd name="T85" fmla="*/ 14 h 793"/>
                  <a:gd name="T86" fmla="*/ 211 w 859"/>
                  <a:gd name="T87" fmla="*/ 24 h 793"/>
                  <a:gd name="T88" fmla="*/ 219 w 859"/>
                  <a:gd name="T89" fmla="*/ 24 h 793"/>
                  <a:gd name="T90" fmla="*/ 217 w 859"/>
                  <a:gd name="T91" fmla="*/ 11 h 793"/>
                  <a:gd name="T92" fmla="*/ 237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9"/>
                  <a:gd name="T142" fmla="*/ 0 h 793"/>
                  <a:gd name="T143" fmla="*/ 859 w 859"/>
                  <a:gd name="T144" fmla="*/ 793 h 79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9" name="Freeform 271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2 w 11"/>
                  <a:gd name="T1" fmla="*/ 0 h 10"/>
                  <a:gd name="T2" fmla="*/ 2 w 11"/>
                  <a:gd name="T3" fmla="*/ 0 h 10"/>
                  <a:gd name="T4" fmla="*/ 0 w 11"/>
                  <a:gd name="T5" fmla="*/ 1 h 10"/>
                  <a:gd name="T6" fmla="*/ 0 w 11"/>
                  <a:gd name="T7" fmla="*/ 1 h 10"/>
                  <a:gd name="T8" fmla="*/ 0 w 11"/>
                  <a:gd name="T9" fmla="*/ 0 h 10"/>
                  <a:gd name="T10" fmla="*/ 2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"/>
                  <a:gd name="T20" fmla="*/ 11 w 1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" name="Freeform 272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51 w 174"/>
                  <a:gd name="T1" fmla="*/ 4 h 105"/>
                  <a:gd name="T2" fmla="*/ 34 w 174"/>
                  <a:gd name="T3" fmla="*/ 6 h 105"/>
                  <a:gd name="T4" fmla="*/ 11 w 174"/>
                  <a:gd name="T5" fmla="*/ 17 h 105"/>
                  <a:gd name="T6" fmla="*/ 6 w 174"/>
                  <a:gd name="T7" fmla="*/ 16 h 105"/>
                  <a:gd name="T8" fmla="*/ 0 w 174"/>
                  <a:gd name="T9" fmla="*/ 13 h 105"/>
                  <a:gd name="T10" fmla="*/ 6 w 174"/>
                  <a:gd name="T11" fmla="*/ 7 h 105"/>
                  <a:gd name="T12" fmla="*/ 11 w 174"/>
                  <a:gd name="T13" fmla="*/ 1 h 105"/>
                  <a:gd name="T14" fmla="*/ 22 w 174"/>
                  <a:gd name="T15" fmla="*/ 0 h 105"/>
                  <a:gd name="T16" fmla="*/ 28 w 174"/>
                  <a:gd name="T17" fmla="*/ 0 h 105"/>
                  <a:gd name="T18" fmla="*/ 45 w 174"/>
                  <a:gd name="T19" fmla="*/ 0 h 105"/>
                  <a:gd name="T20" fmla="*/ 51 w 174"/>
                  <a:gd name="T21" fmla="*/ 4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105"/>
                  <a:gd name="T35" fmla="*/ 174 w 174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" name="Freeform 273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51 w 174"/>
                  <a:gd name="T1" fmla="*/ 4 h 105"/>
                  <a:gd name="T2" fmla="*/ 34 w 174"/>
                  <a:gd name="T3" fmla="*/ 6 h 105"/>
                  <a:gd name="T4" fmla="*/ 11 w 174"/>
                  <a:gd name="T5" fmla="*/ 17 h 105"/>
                  <a:gd name="T6" fmla="*/ 6 w 174"/>
                  <a:gd name="T7" fmla="*/ 16 h 105"/>
                  <a:gd name="T8" fmla="*/ 0 w 174"/>
                  <a:gd name="T9" fmla="*/ 13 h 105"/>
                  <a:gd name="T10" fmla="*/ 6 w 174"/>
                  <a:gd name="T11" fmla="*/ 7 h 105"/>
                  <a:gd name="T12" fmla="*/ 11 w 174"/>
                  <a:gd name="T13" fmla="*/ 1 h 105"/>
                  <a:gd name="T14" fmla="*/ 22 w 174"/>
                  <a:gd name="T15" fmla="*/ 0 h 105"/>
                  <a:gd name="T16" fmla="*/ 28 w 174"/>
                  <a:gd name="T17" fmla="*/ 0 h 105"/>
                  <a:gd name="T18" fmla="*/ 45 w 174"/>
                  <a:gd name="T19" fmla="*/ 0 h 105"/>
                  <a:gd name="T20" fmla="*/ 51 w 174"/>
                  <a:gd name="T21" fmla="*/ 4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105"/>
                  <a:gd name="T35" fmla="*/ 174 w 174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Freeform 274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10 w 29"/>
                  <a:gd name="T1" fmla="*/ 11 h 71"/>
                  <a:gd name="T2" fmla="*/ 7 w 29"/>
                  <a:gd name="T3" fmla="*/ 11 h 71"/>
                  <a:gd name="T4" fmla="*/ 0 w 29"/>
                  <a:gd name="T5" fmla="*/ 9 h 71"/>
                  <a:gd name="T6" fmla="*/ 0 w 29"/>
                  <a:gd name="T7" fmla="*/ 7 h 71"/>
                  <a:gd name="T8" fmla="*/ 4 w 29"/>
                  <a:gd name="T9" fmla="*/ 3 h 71"/>
                  <a:gd name="T10" fmla="*/ 10 w 29"/>
                  <a:gd name="T11" fmla="*/ 0 h 71"/>
                  <a:gd name="T12" fmla="*/ 10 w 29"/>
                  <a:gd name="T13" fmla="*/ 11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71"/>
                  <a:gd name="T23" fmla="*/ 29 w 29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" name="Freeform 275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53 w 174"/>
                  <a:gd name="T1" fmla="*/ 4 h 87"/>
                  <a:gd name="T2" fmla="*/ 53 w 174"/>
                  <a:gd name="T3" fmla="*/ 7 h 87"/>
                  <a:gd name="T4" fmla="*/ 53 w 174"/>
                  <a:gd name="T5" fmla="*/ 10 h 87"/>
                  <a:gd name="T6" fmla="*/ 44 w 174"/>
                  <a:gd name="T7" fmla="*/ 14 h 87"/>
                  <a:gd name="T8" fmla="*/ 38 w 174"/>
                  <a:gd name="T9" fmla="*/ 14 h 87"/>
                  <a:gd name="T10" fmla="*/ 33 w 174"/>
                  <a:gd name="T11" fmla="*/ 14 h 87"/>
                  <a:gd name="T12" fmla="*/ 30 w 174"/>
                  <a:gd name="T13" fmla="*/ 14 h 87"/>
                  <a:gd name="T14" fmla="*/ 33 w 174"/>
                  <a:gd name="T15" fmla="*/ 13 h 87"/>
                  <a:gd name="T16" fmla="*/ 38 w 174"/>
                  <a:gd name="T17" fmla="*/ 10 h 87"/>
                  <a:gd name="T18" fmla="*/ 41 w 174"/>
                  <a:gd name="T19" fmla="*/ 8 h 87"/>
                  <a:gd name="T20" fmla="*/ 41 w 174"/>
                  <a:gd name="T21" fmla="*/ 6 h 87"/>
                  <a:gd name="T22" fmla="*/ 30 w 174"/>
                  <a:gd name="T23" fmla="*/ 6 h 87"/>
                  <a:gd name="T24" fmla="*/ 21 w 174"/>
                  <a:gd name="T25" fmla="*/ 7 h 87"/>
                  <a:gd name="T26" fmla="*/ 6 w 174"/>
                  <a:gd name="T27" fmla="*/ 14 h 87"/>
                  <a:gd name="T28" fmla="*/ 0 w 174"/>
                  <a:gd name="T29" fmla="*/ 14 h 87"/>
                  <a:gd name="T30" fmla="*/ 0 w 174"/>
                  <a:gd name="T31" fmla="*/ 13 h 87"/>
                  <a:gd name="T32" fmla="*/ 6 w 174"/>
                  <a:gd name="T33" fmla="*/ 7 h 87"/>
                  <a:gd name="T34" fmla="*/ 12 w 174"/>
                  <a:gd name="T35" fmla="*/ 4 h 87"/>
                  <a:gd name="T36" fmla="*/ 21 w 174"/>
                  <a:gd name="T37" fmla="*/ 1 h 87"/>
                  <a:gd name="T38" fmla="*/ 30 w 174"/>
                  <a:gd name="T39" fmla="*/ 0 h 87"/>
                  <a:gd name="T40" fmla="*/ 44 w 174"/>
                  <a:gd name="T41" fmla="*/ 0 h 87"/>
                  <a:gd name="T42" fmla="*/ 53 w 174"/>
                  <a:gd name="T43" fmla="*/ 4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4"/>
                  <a:gd name="T67" fmla="*/ 0 h 87"/>
                  <a:gd name="T68" fmla="*/ 174 w 174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4" name="Freeform 276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53 w 174"/>
                  <a:gd name="T1" fmla="*/ 4 h 87"/>
                  <a:gd name="T2" fmla="*/ 53 w 174"/>
                  <a:gd name="T3" fmla="*/ 7 h 87"/>
                  <a:gd name="T4" fmla="*/ 53 w 174"/>
                  <a:gd name="T5" fmla="*/ 10 h 87"/>
                  <a:gd name="T6" fmla="*/ 44 w 174"/>
                  <a:gd name="T7" fmla="*/ 14 h 87"/>
                  <a:gd name="T8" fmla="*/ 38 w 174"/>
                  <a:gd name="T9" fmla="*/ 14 h 87"/>
                  <a:gd name="T10" fmla="*/ 33 w 174"/>
                  <a:gd name="T11" fmla="*/ 14 h 87"/>
                  <a:gd name="T12" fmla="*/ 30 w 174"/>
                  <a:gd name="T13" fmla="*/ 14 h 87"/>
                  <a:gd name="T14" fmla="*/ 33 w 174"/>
                  <a:gd name="T15" fmla="*/ 13 h 87"/>
                  <a:gd name="T16" fmla="*/ 38 w 174"/>
                  <a:gd name="T17" fmla="*/ 10 h 87"/>
                  <a:gd name="T18" fmla="*/ 41 w 174"/>
                  <a:gd name="T19" fmla="*/ 8 h 87"/>
                  <a:gd name="T20" fmla="*/ 41 w 174"/>
                  <a:gd name="T21" fmla="*/ 6 h 87"/>
                  <a:gd name="T22" fmla="*/ 30 w 174"/>
                  <a:gd name="T23" fmla="*/ 6 h 87"/>
                  <a:gd name="T24" fmla="*/ 21 w 174"/>
                  <a:gd name="T25" fmla="*/ 7 h 87"/>
                  <a:gd name="T26" fmla="*/ 6 w 174"/>
                  <a:gd name="T27" fmla="*/ 14 h 87"/>
                  <a:gd name="T28" fmla="*/ 0 w 174"/>
                  <a:gd name="T29" fmla="*/ 14 h 87"/>
                  <a:gd name="T30" fmla="*/ 0 w 174"/>
                  <a:gd name="T31" fmla="*/ 14 h 87"/>
                  <a:gd name="T32" fmla="*/ 0 w 174"/>
                  <a:gd name="T33" fmla="*/ 13 h 87"/>
                  <a:gd name="T34" fmla="*/ 6 w 174"/>
                  <a:gd name="T35" fmla="*/ 7 h 87"/>
                  <a:gd name="T36" fmla="*/ 12 w 174"/>
                  <a:gd name="T37" fmla="*/ 4 h 87"/>
                  <a:gd name="T38" fmla="*/ 21 w 174"/>
                  <a:gd name="T39" fmla="*/ 1 h 87"/>
                  <a:gd name="T40" fmla="*/ 30 w 174"/>
                  <a:gd name="T41" fmla="*/ 0 h 87"/>
                  <a:gd name="T42" fmla="*/ 44 w 174"/>
                  <a:gd name="T43" fmla="*/ 0 h 87"/>
                  <a:gd name="T44" fmla="*/ 53 w 174"/>
                  <a:gd name="T45" fmla="*/ 4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4"/>
                  <a:gd name="T70" fmla="*/ 0 h 87"/>
                  <a:gd name="T71" fmla="*/ 174 w 174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" name="Freeform 277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1 h 10"/>
                  <a:gd name="T2" fmla="*/ 0 h 10"/>
                  <a:gd name="T3" fmla="*/ 0 60000 65536"/>
                  <a:gd name="T4" fmla="*/ 0 60000 65536"/>
                  <a:gd name="T5" fmla="*/ 0 60000 65536"/>
                  <a:gd name="T6" fmla="*/ 0 h 10"/>
                  <a:gd name="T7" fmla="*/ 10 h 10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" name="Freeform 278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1 h 10"/>
                  <a:gd name="T2" fmla="*/ 0 h 10"/>
                  <a:gd name="T3" fmla="*/ 0 60000 65536"/>
                  <a:gd name="T4" fmla="*/ 0 60000 65536"/>
                  <a:gd name="T5" fmla="*/ 0 60000 65536"/>
                  <a:gd name="T6" fmla="*/ 0 h 10"/>
                  <a:gd name="T7" fmla="*/ 10 h 10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" name="Freeform 279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35 w 116"/>
                  <a:gd name="T1" fmla="*/ 6 h 87"/>
                  <a:gd name="T2" fmla="*/ 32 w 116"/>
                  <a:gd name="T3" fmla="*/ 10 h 87"/>
                  <a:gd name="T4" fmla="*/ 26 w 116"/>
                  <a:gd name="T5" fmla="*/ 14 h 87"/>
                  <a:gd name="T6" fmla="*/ 23 w 116"/>
                  <a:gd name="T7" fmla="*/ 14 h 87"/>
                  <a:gd name="T8" fmla="*/ 23 w 116"/>
                  <a:gd name="T9" fmla="*/ 11 h 87"/>
                  <a:gd name="T10" fmla="*/ 23 w 116"/>
                  <a:gd name="T11" fmla="*/ 8 h 87"/>
                  <a:gd name="T12" fmla="*/ 23 w 116"/>
                  <a:gd name="T13" fmla="*/ 6 h 87"/>
                  <a:gd name="T14" fmla="*/ 23 w 116"/>
                  <a:gd name="T15" fmla="*/ 4 h 87"/>
                  <a:gd name="T16" fmla="*/ 18 w 116"/>
                  <a:gd name="T17" fmla="*/ 6 h 87"/>
                  <a:gd name="T18" fmla="*/ 15 w 116"/>
                  <a:gd name="T19" fmla="*/ 7 h 87"/>
                  <a:gd name="T20" fmla="*/ 9 w 116"/>
                  <a:gd name="T21" fmla="*/ 8 h 87"/>
                  <a:gd name="T22" fmla="*/ 0 w 116"/>
                  <a:gd name="T23" fmla="*/ 10 h 87"/>
                  <a:gd name="T24" fmla="*/ 0 w 116"/>
                  <a:gd name="T25" fmla="*/ 7 h 87"/>
                  <a:gd name="T26" fmla="*/ 0 w 116"/>
                  <a:gd name="T27" fmla="*/ 4 h 87"/>
                  <a:gd name="T28" fmla="*/ 11 w 116"/>
                  <a:gd name="T29" fmla="*/ 1 h 87"/>
                  <a:gd name="T30" fmla="*/ 23 w 116"/>
                  <a:gd name="T31" fmla="*/ 0 h 87"/>
                  <a:gd name="T32" fmla="*/ 26 w 116"/>
                  <a:gd name="T33" fmla="*/ 0 h 87"/>
                  <a:gd name="T34" fmla="*/ 32 w 116"/>
                  <a:gd name="T35" fmla="*/ 1 h 87"/>
                  <a:gd name="T36" fmla="*/ 35 w 116"/>
                  <a:gd name="T37" fmla="*/ 6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6"/>
                  <a:gd name="T58" fmla="*/ 0 h 87"/>
                  <a:gd name="T59" fmla="*/ 116 w 116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8" name="Freeform 280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35 w 116"/>
                  <a:gd name="T1" fmla="*/ 6 h 87"/>
                  <a:gd name="T2" fmla="*/ 32 w 116"/>
                  <a:gd name="T3" fmla="*/ 10 h 87"/>
                  <a:gd name="T4" fmla="*/ 26 w 116"/>
                  <a:gd name="T5" fmla="*/ 14 h 87"/>
                  <a:gd name="T6" fmla="*/ 23 w 116"/>
                  <a:gd name="T7" fmla="*/ 14 h 87"/>
                  <a:gd name="T8" fmla="*/ 23 w 116"/>
                  <a:gd name="T9" fmla="*/ 11 h 87"/>
                  <a:gd name="T10" fmla="*/ 23 w 116"/>
                  <a:gd name="T11" fmla="*/ 8 h 87"/>
                  <a:gd name="T12" fmla="*/ 23 w 116"/>
                  <a:gd name="T13" fmla="*/ 6 h 87"/>
                  <a:gd name="T14" fmla="*/ 23 w 116"/>
                  <a:gd name="T15" fmla="*/ 4 h 87"/>
                  <a:gd name="T16" fmla="*/ 18 w 116"/>
                  <a:gd name="T17" fmla="*/ 6 h 87"/>
                  <a:gd name="T18" fmla="*/ 15 w 116"/>
                  <a:gd name="T19" fmla="*/ 7 h 87"/>
                  <a:gd name="T20" fmla="*/ 9 w 116"/>
                  <a:gd name="T21" fmla="*/ 8 h 87"/>
                  <a:gd name="T22" fmla="*/ 0 w 116"/>
                  <a:gd name="T23" fmla="*/ 10 h 87"/>
                  <a:gd name="T24" fmla="*/ 0 w 116"/>
                  <a:gd name="T25" fmla="*/ 7 h 87"/>
                  <a:gd name="T26" fmla="*/ 0 w 116"/>
                  <a:gd name="T27" fmla="*/ 4 h 87"/>
                  <a:gd name="T28" fmla="*/ 11 w 116"/>
                  <a:gd name="T29" fmla="*/ 1 h 87"/>
                  <a:gd name="T30" fmla="*/ 23 w 116"/>
                  <a:gd name="T31" fmla="*/ 0 h 87"/>
                  <a:gd name="T32" fmla="*/ 26 w 116"/>
                  <a:gd name="T33" fmla="*/ 0 h 87"/>
                  <a:gd name="T34" fmla="*/ 32 w 116"/>
                  <a:gd name="T35" fmla="*/ 1 h 87"/>
                  <a:gd name="T36" fmla="*/ 35 w 116"/>
                  <a:gd name="T37" fmla="*/ 6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6"/>
                  <a:gd name="T58" fmla="*/ 0 h 87"/>
                  <a:gd name="T59" fmla="*/ 116 w 116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" name="Freeform 281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14 w 48"/>
                  <a:gd name="T1" fmla="*/ 3 h 35"/>
                  <a:gd name="T2" fmla="*/ 14 w 48"/>
                  <a:gd name="T3" fmla="*/ 6 h 35"/>
                  <a:gd name="T4" fmla="*/ 11 w 48"/>
                  <a:gd name="T5" fmla="*/ 6 h 35"/>
                  <a:gd name="T6" fmla="*/ 0 w 48"/>
                  <a:gd name="T7" fmla="*/ 6 h 35"/>
                  <a:gd name="T8" fmla="*/ 0 w 48"/>
                  <a:gd name="T9" fmla="*/ 3 h 35"/>
                  <a:gd name="T10" fmla="*/ 3 w 48"/>
                  <a:gd name="T11" fmla="*/ 0 h 35"/>
                  <a:gd name="T12" fmla="*/ 8 w 48"/>
                  <a:gd name="T13" fmla="*/ 0 h 35"/>
                  <a:gd name="T14" fmla="*/ 14 w 48"/>
                  <a:gd name="T15" fmla="*/ 3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35"/>
                  <a:gd name="T26" fmla="*/ 48 w 4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" name="Freeform 282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259 w 868"/>
                  <a:gd name="T1" fmla="*/ 4 h 1928"/>
                  <a:gd name="T2" fmla="*/ 236 w 868"/>
                  <a:gd name="T3" fmla="*/ 8 h 1928"/>
                  <a:gd name="T4" fmla="*/ 213 w 868"/>
                  <a:gd name="T5" fmla="*/ 13 h 1928"/>
                  <a:gd name="T6" fmla="*/ 190 w 868"/>
                  <a:gd name="T7" fmla="*/ 20 h 1928"/>
                  <a:gd name="T8" fmla="*/ 170 w 868"/>
                  <a:gd name="T9" fmla="*/ 27 h 1928"/>
                  <a:gd name="T10" fmla="*/ 149 w 868"/>
                  <a:gd name="T11" fmla="*/ 36 h 1928"/>
                  <a:gd name="T12" fmla="*/ 135 w 868"/>
                  <a:gd name="T13" fmla="*/ 45 h 1928"/>
                  <a:gd name="T14" fmla="*/ 121 w 868"/>
                  <a:gd name="T15" fmla="*/ 55 h 1928"/>
                  <a:gd name="T16" fmla="*/ 106 w 868"/>
                  <a:gd name="T17" fmla="*/ 67 h 1928"/>
                  <a:gd name="T18" fmla="*/ 98 w 868"/>
                  <a:gd name="T19" fmla="*/ 78 h 1928"/>
                  <a:gd name="T20" fmla="*/ 89 w 868"/>
                  <a:gd name="T21" fmla="*/ 98 h 1928"/>
                  <a:gd name="T22" fmla="*/ 83 w 868"/>
                  <a:gd name="T23" fmla="*/ 119 h 1928"/>
                  <a:gd name="T24" fmla="*/ 83 w 868"/>
                  <a:gd name="T25" fmla="*/ 159 h 1928"/>
                  <a:gd name="T26" fmla="*/ 8 w 868"/>
                  <a:gd name="T27" fmla="*/ 160 h 1928"/>
                  <a:gd name="T28" fmla="*/ 5 w 868"/>
                  <a:gd name="T29" fmla="*/ 162 h 1928"/>
                  <a:gd name="T30" fmla="*/ 5 w 868"/>
                  <a:gd name="T31" fmla="*/ 299 h 1928"/>
                  <a:gd name="T32" fmla="*/ 5 w 868"/>
                  <a:gd name="T33" fmla="*/ 313 h 1928"/>
                  <a:gd name="T34" fmla="*/ 0 w 868"/>
                  <a:gd name="T35" fmla="*/ 312 h 1928"/>
                  <a:gd name="T36" fmla="*/ 0 w 868"/>
                  <a:gd name="T37" fmla="*/ 285 h 1928"/>
                  <a:gd name="T38" fmla="*/ 0 w 868"/>
                  <a:gd name="T39" fmla="*/ 156 h 1928"/>
                  <a:gd name="T40" fmla="*/ 34 w 868"/>
                  <a:gd name="T41" fmla="*/ 154 h 1928"/>
                  <a:gd name="T42" fmla="*/ 72 w 868"/>
                  <a:gd name="T43" fmla="*/ 154 h 1928"/>
                  <a:gd name="T44" fmla="*/ 72 w 868"/>
                  <a:gd name="T45" fmla="*/ 151 h 1928"/>
                  <a:gd name="T46" fmla="*/ 72 w 868"/>
                  <a:gd name="T47" fmla="*/ 123 h 1928"/>
                  <a:gd name="T48" fmla="*/ 78 w 868"/>
                  <a:gd name="T49" fmla="*/ 99 h 1928"/>
                  <a:gd name="T50" fmla="*/ 83 w 868"/>
                  <a:gd name="T51" fmla="*/ 86 h 1928"/>
                  <a:gd name="T52" fmla="*/ 89 w 868"/>
                  <a:gd name="T53" fmla="*/ 74 h 1928"/>
                  <a:gd name="T54" fmla="*/ 101 w 868"/>
                  <a:gd name="T55" fmla="*/ 62 h 1928"/>
                  <a:gd name="T56" fmla="*/ 115 w 868"/>
                  <a:gd name="T57" fmla="*/ 50 h 1928"/>
                  <a:gd name="T58" fmla="*/ 144 w 868"/>
                  <a:gd name="T59" fmla="*/ 32 h 1928"/>
                  <a:gd name="T60" fmla="*/ 175 w 868"/>
                  <a:gd name="T61" fmla="*/ 18 h 1928"/>
                  <a:gd name="T62" fmla="*/ 196 w 868"/>
                  <a:gd name="T63" fmla="*/ 13 h 1928"/>
                  <a:gd name="T64" fmla="*/ 216 w 868"/>
                  <a:gd name="T65" fmla="*/ 7 h 1928"/>
                  <a:gd name="T66" fmla="*/ 236 w 868"/>
                  <a:gd name="T67" fmla="*/ 3 h 1928"/>
                  <a:gd name="T68" fmla="*/ 256 w 868"/>
                  <a:gd name="T69" fmla="*/ 0 h 1928"/>
                  <a:gd name="T70" fmla="*/ 259 w 868"/>
                  <a:gd name="T71" fmla="*/ 4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8"/>
                  <a:gd name="T109" fmla="*/ 0 h 1928"/>
                  <a:gd name="T110" fmla="*/ 868 w 868"/>
                  <a:gd name="T111" fmla="*/ 1928 h 19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" name="Freeform 283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325 w 1092"/>
                  <a:gd name="T1" fmla="*/ 10 h 2006"/>
                  <a:gd name="T2" fmla="*/ 293 w 1092"/>
                  <a:gd name="T3" fmla="*/ 13 h 2006"/>
                  <a:gd name="T4" fmla="*/ 265 w 1092"/>
                  <a:gd name="T5" fmla="*/ 15 h 2006"/>
                  <a:gd name="T6" fmla="*/ 233 w 1092"/>
                  <a:gd name="T7" fmla="*/ 20 h 2006"/>
                  <a:gd name="T8" fmla="*/ 207 w 1092"/>
                  <a:gd name="T9" fmla="*/ 25 h 2006"/>
                  <a:gd name="T10" fmla="*/ 181 w 1092"/>
                  <a:gd name="T11" fmla="*/ 34 h 2006"/>
                  <a:gd name="T12" fmla="*/ 158 w 1092"/>
                  <a:gd name="T13" fmla="*/ 42 h 2006"/>
                  <a:gd name="T14" fmla="*/ 138 w 1092"/>
                  <a:gd name="T15" fmla="*/ 55 h 2006"/>
                  <a:gd name="T16" fmla="*/ 124 w 1092"/>
                  <a:gd name="T17" fmla="*/ 69 h 2006"/>
                  <a:gd name="T18" fmla="*/ 112 w 1092"/>
                  <a:gd name="T19" fmla="*/ 79 h 2006"/>
                  <a:gd name="T20" fmla="*/ 106 w 1092"/>
                  <a:gd name="T21" fmla="*/ 92 h 2006"/>
                  <a:gd name="T22" fmla="*/ 103 w 1092"/>
                  <a:gd name="T23" fmla="*/ 117 h 2006"/>
                  <a:gd name="T24" fmla="*/ 101 w 1092"/>
                  <a:gd name="T25" fmla="*/ 169 h 2006"/>
                  <a:gd name="T26" fmla="*/ 23 w 1092"/>
                  <a:gd name="T27" fmla="*/ 170 h 2006"/>
                  <a:gd name="T28" fmla="*/ 20 w 1092"/>
                  <a:gd name="T29" fmla="*/ 171 h 2006"/>
                  <a:gd name="T30" fmla="*/ 20 w 1092"/>
                  <a:gd name="T31" fmla="*/ 250 h 2006"/>
                  <a:gd name="T32" fmla="*/ 17 w 1092"/>
                  <a:gd name="T33" fmla="*/ 323 h 2006"/>
                  <a:gd name="T34" fmla="*/ 14 w 1092"/>
                  <a:gd name="T35" fmla="*/ 326 h 2006"/>
                  <a:gd name="T36" fmla="*/ 12 w 1092"/>
                  <a:gd name="T37" fmla="*/ 326 h 2006"/>
                  <a:gd name="T38" fmla="*/ 9 w 1092"/>
                  <a:gd name="T39" fmla="*/ 326 h 2006"/>
                  <a:gd name="T40" fmla="*/ 3 w 1092"/>
                  <a:gd name="T41" fmla="*/ 322 h 2006"/>
                  <a:gd name="T42" fmla="*/ 3 w 1092"/>
                  <a:gd name="T43" fmla="*/ 316 h 2006"/>
                  <a:gd name="T44" fmla="*/ 0 w 1092"/>
                  <a:gd name="T45" fmla="*/ 306 h 2006"/>
                  <a:gd name="T46" fmla="*/ 0 w 1092"/>
                  <a:gd name="T47" fmla="*/ 162 h 2006"/>
                  <a:gd name="T48" fmla="*/ 3 w 1092"/>
                  <a:gd name="T49" fmla="*/ 160 h 2006"/>
                  <a:gd name="T50" fmla="*/ 75 w 1092"/>
                  <a:gd name="T51" fmla="*/ 159 h 2006"/>
                  <a:gd name="T52" fmla="*/ 78 w 1092"/>
                  <a:gd name="T53" fmla="*/ 157 h 2006"/>
                  <a:gd name="T54" fmla="*/ 78 w 1092"/>
                  <a:gd name="T55" fmla="*/ 137 h 2006"/>
                  <a:gd name="T56" fmla="*/ 78 w 1092"/>
                  <a:gd name="T57" fmla="*/ 117 h 2006"/>
                  <a:gd name="T58" fmla="*/ 80 w 1092"/>
                  <a:gd name="T59" fmla="*/ 99 h 2006"/>
                  <a:gd name="T60" fmla="*/ 89 w 1092"/>
                  <a:gd name="T61" fmla="*/ 81 h 2006"/>
                  <a:gd name="T62" fmla="*/ 103 w 1092"/>
                  <a:gd name="T63" fmla="*/ 64 h 2006"/>
                  <a:gd name="T64" fmla="*/ 121 w 1092"/>
                  <a:gd name="T65" fmla="*/ 47 h 2006"/>
                  <a:gd name="T66" fmla="*/ 147 w 1092"/>
                  <a:gd name="T67" fmla="*/ 33 h 2006"/>
                  <a:gd name="T68" fmla="*/ 161 w 1092"/>
                  <a:gd name="T69" fmla="*/ 25 h 2006"/>
                  <a:gd name="T70" fmla="*/ 178 w 1092"/>
                  <a:gd name="T71" fmla="*/ 20 h 2006"/>
                  <a:gd name="T72" fmla="*/ 195 w 1092"/>
                  <a:gd name="T73" fmla="*/ 15 h 2006"/>
                  <a:gd name="T74" fmla="*/ 215 w 1092"/>
                  <a:gd name="T75" fmla="*/ 11 h 2006"/>
                  <a:gd name="T76" fmla="*/ 250 w 1092"/>
                  <a:gd name="T77" fmla="*/ 6 h 2006"/>
                  <a:gd name="T78" fmla="*/ 316 w 1092"/>
                  <a:gd name="T79" fmla="*/ 0 h 2006"/>
                  <a:gd name="T80" fmla="*/ 325 w 1092"/>
                  <a:gd name="T81" fmla="*/ 10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92"/>
                  <a:gd name="T124" fmla="*/ 0 h 2006"/>
                  <a:gd name="T125" fmla="*/ 1092 w 1092"/>
                  <a:gd name="T126" fmla="*/ 2006 h 20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" name="Freeform 284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20 w 69"/>
                  <a:gd name="T1" fmla="*/ 6 h 62"/>
                  <a:gd name="T2" fmla="*/ 20 w 69"/>
                  <a:gd name="T3" fmla="*/ 10 h 62"/>
                  <a:gd name="T4" fmla="*/ 14 w 69"/>
                  <a:gd name="T5" fmla="*/ 10 h 62"/>
                  <a:gd name="T6" fmla="*/ 11 w 69"/>
                  <a:gd name="T7" fmla="*/ 10 h 62"/>
                  <a:gd name="T8" fmla="*/ 9 w 69"/>
                  <a:gd name="T9" fmla="*/ 10 h 62"/>
                  <a:gd name="T10" fmla="*/ 0 w 69"/>
                  <a:gd name="T11" fmla="*/ 0 h 62"/>
                  <a:gd name="T12" fmla="*/ 9 w 69"/>
                  <a:gd name="T13" fmla="*/ 3 h 62"/>
                  <a:gd name="T14" fmla="*/ 20 w 69"/>
                  <a:gd name="T15" fmla="*/ 6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62"/>
                  <a:gd name="T26" fmla="*/ 69 w 69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" name="Freeform 285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98 w 329"/>
                  <a:gd name="T1" fmla="*/ 7 h 306"/>
                  <a:gd name="T2" fmla="*/ 80 w 329"/>
                  <a:gd name="T3" fmla="*/ 11 h 306"/>
                  <a:gd name="T4" fmla="*/ 72 w 329"/>
                  <a:gd name="T5" fmla="*/ 11 h 306"/>
                  <a:gd name="T6" fmla="*/ 60 w 329"/>
                  <a:gd name="T7" fmla="*/ 11 h 306"/>
                  <a:gd name="T8" fmla="*/ 52 w 329"/>
                  <a:gd name="T9" fmla="*/ 8 h 306"/>
                  <a:gd name="T10" fmla="*/ 46 w 329"/>
                  <a:gd name="T11" fmla="*/ 8 h 306"/>
                  <a:gd name="T12" fmla="*/ 40 w 329"/>
                  <a:gd name="T13" fmla="*/ 10 h 306"/>
                  <a:gd name="T14" fmla="*/ 40 w 329"/>
                  <a:gd name="T15" fmla="*/ 11 h 306"/>
                  <a:gd name="T16" fmla="*/ 40 w 329"/>
                  <a:gd name="T17" fmla="*/ 13 h 306"/>
                  <a:gd name="T18" fmla="*/ 60 w 329"/>
                  <a:gd name="T19" fmla="*/ 17 h 306"/>
                  <a:gd name="T20" fmla="*/ 69 w 329"/>
                  <a:gd name="T21" fmla="*/ 21 h 306"/>
                  <a:gd name="T22" fmla="*/ 75 w 329"/>
                  <a:gd name="T23" fmla="*/ 25 h 306"/>
                  <a:gd name="T24" fmla="*/ 80 w 329"/>
                  <a:gd name="T25" fmla="*/ 39 h 306"/>
                  <a:gd name="T26" fmla="*/ 72 w 329"/>
                  <a:gd name="T27" fmla="*/ 38 h 306"/>
                  <a:gd name="T28" fmla="*/ 57 w 329"/>
                  <a:gd name="T29" fmla="*/ 38 h 306"/>
                  <a:gd name="T30" fmla="*/ 49 w 329"/>
                  <a:gd name="T31" fmla="*/ 35 h 306"/>
                  <a:gd name="T32" fmla="*/ 40 w 329"/>
                  <a:gd name="T33" fmla="*/ 31 h 306"/>
                  <a:gd name="T34" fmla="*/ 35 w 329"/>
                  <a:gd name="T35" fmla="*/ 28 h 306"/>
                  <a:gd name="T36" fmla="*/ 31 w 329"/>
                  <a:gd name="T37" fmla="*/ 24 h 306"/>
                  <a:gd name="T38" fmla="*/ 29 w 329"/>
                  <a:gd name="T39" fmla="*/ 21 h 306"/>
                  <a:gd name="T40" fmla="*/ 20 w 329"/>
                  <a:gd name="T41" fmla="*/ 18 h 306"/>
                  <a:gd name="T42" fmla="*/ 20 w 329"/>
                  <a:gd name="T43" fmla="*/ 20 h 306"/>
                  <a:gd name="T44" fmla="*/ 23 w 329"/>
                  <a:gd name="T45" fmla="*/ 27 h 306"/>
                  <a:gd name="T46" fmla="*/ 26 w 329"/>
                  <a:gd name="T47" fmla="*/ 36 h 306"/>
                  <a:gd name="T48" fmla="*/ 20 w 329"/>
                  <a:gd name="T49" fmla="*/ 43 h 306"/>
                  <a:gd name="T50" fmla="*/ 12 w 329"/>
                  <a:gd name="T51" fmla="*/ 49 h 306"/>
                  <a:gd name="T52" fmla="*/ 5 w 329"/>
                  <a:gd name="T53" fmla="*/ 46 h 306"/>
                  <a:gd name="T54" fmla="*/ 3 w 329"/>
                  <a:gd name="T55" fmla="*/ 43 h 306"/>
                  <a:gd name="T56" fmla="*/ 0 w 329"/>
                  <a:gd name="T57" fmla="*/ 35 h 306"/>
                  <a:gd name="T58" fmla="*/ 5 w 329"/>
                  <a:gd name="T59" fmla="*/ 18 h 306"/>
                  <a:gd name="T60" fmla="*/ 5 w 329"/>
                  <a:gd name="T61" fmla="*/ 13 h 306"/>
                  <a:gd name="T62" fmla="*/ 9 w 329"/>
                  <a:gd name="T63" fmla="*/ 11 h 306"/>
                  <a:gd name="T64" fmla="*/ 14 w 329"/>
                  <a:gd name="T65" fmla="*/ 10 h 306"/>
                  <a:gd name="T66" fmla="*/ 20 w 329"/>
                  <a:gd name="T67" fmla="*/ 10 h 306"/>
                  <a:gd name="T68" fmla="*/ 26 w 329"/>
                  <a:gd name="T69" fmla="*/ 8 h 306"/>
                  <a:gd name="T70" fmla="*/ 23 w 329"/>
                  <a:gd name="T71" fmla="*/ 4 h 306"/>
                  <a:gd name="T72" fmla="*/ 26 w 329"/>
                  <a:gd name="T73" fmla="*/ 1 h 306"/>
                  <a:gd name="T74" fmla="*/ 52 w 329"/>
                  <a:gd name="T75" fmla="*/ 0 h 306"/>
                  <a:gd name="T76" fmla="*/ 63 w 329"/>
                  <a:gd name="T77" fmla="*/ 0 h 306"/>
                  <a:gd name="T78" fmla="*/ 77 w 329"/>
                  <a:gd name="T79" fmla="*/ 0 h 306"/>
                  <a:gd name="T80" fmla="*/ 98 w 329"/>
                  <a:gd name="T81" fmla="*/ 7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306"/>
                  <a:gd name="T125" fmla="*/ 329 w 329"/>
                  <a:gd name="T126" fmla="*/ 306 h 3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" name="Freeform 286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36 w 154"/>
                  <a:gd name="T1" fmla="*/ 7 h 122"/>
                  <a:gd name="T2" fmla="*/ 39 w 154"/>
                  <a:gd name="T3" fmla="*/ 13 h 122"/>
                  <a:gd name="T4" fmla="*/ 45 w 154"/>
                  <a:gd name="T5" fmla="*/ 20 h 122"/>
                  <a:gd name="T6" fmla="*/ 36 w 154"/>
                  <a:gd name="T7" fmla="*/ 20 h 122"/>
                  <a:gd name="T8" fmla="*/ 28 w 154"/>
                  <a:gd name="T9" fmla="*/ 19 h 122"/>
                  <a:gd name="T10" fmla="*/ 17 w 154"/>
                  <a:gd name="T11" fmla="*/ 14 h 122"/>
                  <a:gd name="T12" fmla="*/ 0 w 154"/>
                  <a:gd name="T13" fmla="*/ 0 h 122"/>
                  <a:gd name="T14" fmla="*/ 17 w 154"/>
                  <a:gd name="T15" fmla="*/ 4 h 122"/>
                  <a:gd name="T16" fmla="*/ 36 w 154"/>
                  <a:gd name="T17" fmla="*/ 7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122"/>
                  <a:gd name="T29" fmla="*/ 154 w 154"/>
                  <a:gd name="T30" fmla="*/ 122 h 1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" name="Freeform 287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26 w 87"/>
                  <a:gd name="T1" fmla="*/ 7 h 52"/>
                  <a:gd name="T2" fmla="*/ 20 w 87"/>
                  <a:gd name="T3" fmla="*/ 8 h 52"/>
                  <a:gd name="T4" fmla="*/ 11 w 87"/>
                  <a:gd name="T5" fmla="*/ 8 h 52"/>
                  <a:gd name="T6" fmla="*/ 0 w 87"/>
                  <a:gd name="T7" fmla="*/ 1 h 52"/>
                  <a:gd name="T8" fmla="*/ 8 w 87"/>
                  <a:gd name="T9" fmla="*/ 0 h 52"/>
                  <a:gd name="T10" fmla="*/ 17 w 87"/>
                  <a:gd name="T11" fmla="*/ 0 h 52"/>
                  <a:gd name="T12" fmla="*/ 26 w 87"/>
                  <a:gd name="T13" fmla="*/ 7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52"/>
                  <a:gd name="T23" fmla="*/ 87 w 87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" name="Freeform 288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15 w 48"/>
                  <a:gd name="T1" fmla="*/ 3 h 54"/>
                  <a:gd name="T2" fmla="*/ 15 w 48"/>
                  <a:gd name="T3" fmla="*/ 7 h 54"/>
                  <a:gd name="T4" fmla="*/ 6 w 48"/>
                  <a:gd name="T5" fmla="*/ 8 h 54"/>
                  <a:gd name="T6" fmla="*/ 3 w 48"/>
                  <a:gd name="T7" fmla="*/ 8 h 54"/>
                  <a:gd name="T8" fmla="*/ 0 w 48"/>
                  <a:gd name="T9" fmla="*/ 5 h 54"/>
                  <a:gd name="T10" fmla="*/ 3 w 48"/>
                  <a:gd name="T11" fmla="*/ 3 h 54"/>
                  <a:gd name="T12" fmla="*/ 6 w 48"/>
                  <a:gd name="T13" fmla="*/ 0 h 54"/>
                  <a:gd name="T14" fmla="*/ 12 w 48"/>
                  <a:gd name="T15" fmla="*/ 1 h 54"/>
                  <a:gd name="T16" fmla="*/ 15 w 48"/>
                  <a:gd name="T17" fmla="*/ 3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4"/>
                  <a:gd name="T29" fmla="*/ 48 w 4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" name="Freeform 289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61 w 203"/>
                  <a:gd name="T1" fmla="*/ 16 h 103"/>
                  <a:gd name="T2" fmla="*/ 52 w 203"/>
                  <a:gd name="T3" fmla="*/ 14 h 103"/>
                  <a:gd name="T4" fmla="*/ 44 w 203"/>
                  <a:gd name="T5" fmla="*/ 13 h 103"/>
                  <a:gd name="T6" fmla="*/ 29 w 203"/>
                  <a:gd name="T7" fmla="*/ 7 h 103"/>
                  <a:gd name="T8" fmla="*/ 20 w 203"/>
                  <a:gd name="T9" fmla="*/ 13 h 103"/>
                  <a:gd name="T10" fmla="*/ 14 w 203"/>
                  <a:gd name="T11" fmla="*/ 16 h 103"/>
                  <a:gd name="T12" fmla="*/ 6 w 203"/>
                  <a:gd name="T13" fmla="*/ 17 h 103"/>
                  <a:gd name="T14" fmla="*/ 0 w 203"/>
                  <a:gd name="T15" fmla="*/ 17 h 103"/>
                  <a:gd name="T16" fmla="*/ 9 w 203"/>
                  <a:gd name="T17" fmla="*/ 12 h 103"/>
                  <a:gd name="T18" fmla="*/ 14 w 203"/>
                  <a:gd name="T19" fmla="*/ 6 h 103"/>
                  <a:gd name="T20" fmla="*/ 23 w 203"/>
                  <a:gd name="T21" fmla="*/ 0 h 103"/>
                  <a:gd name="T22" fmla="*/ 29 w 203"/>
                  <a:gd name="T23" fmla="*/ 0 h 103"/>
                  <a:gd name="T24" fmla="*/ 38 w 203"/>
                  <a:gd name="T25" fmla="*/ 0 h 103"/>
                  <a:gd name="T26" fmla="*/ 52 w 203"/>
                  <a:gd name="T27" fmla="*/ 7 h 103"/>
                  <a:gd name="T28" fmla="*/ 61 w 203"/>
                  <a:gd name="T29" fmla="*/ 16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3"/>
                  <a:gd name="T46" fmla="*/ 0 h 103"/>
                  <a:gd name="T47" fmla="*/ 203 w 203"/>
                  <a:gd name="T48" fmla="*/ 103 h 1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" name="Freeform 290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17 w 57"/>
                  <a:gd name="T1" fmla="*/ 4 h 70"/>
                  <a:gd name="T2" fmla="*/ 14 w 57"/>
                  <a:gd name="T3" fmla="*/ 8 h 70"/>
                  <a:gd name="T4" fmla="*/ 9 w 57"/>
                  <a:gd name="T5" fmla="*/ 11 h 70"/>
                  <a:gd name="T6" fmla="*/ 3 w 57"/>
                  <a:gd name="T7" fmla="*/ 8 h 70"/>
                  <a:gd name="T8" fmla="*/ 0 w 57"/>
                  <a:gd name="T9" fmla="*/ 6 h 70"/>
                  <a:gd name="T10" fmla="*/ 0 w 57"/>
                  <a:gd name="T11" fmla="*/ 4 h 70"/>
                  <a:gd name="T12" fmla="*/ 3 w 57"/>
                  <a:gd name="T13" fmla="*/ 1 h 70"/>
                  <a:gd name="T14" fmla="*/ 9 w 57"/>
                  <a:gd name="T15" fmla="*/ 0 h 70"/>
                  <a:gd name="T16" fmla="*/ 14 w 57"/>
                  <a:gd name="T17" fmla="*/ 1 h 70"/>
                  <a:gd name="T18" fmla="*/ 17 w 57"/>
                  <a:gd name="T19" fmla="*/ 3 h 70"/>
                  <a:gd name="T20" fmla="*/ 17 w 57"/>
                  <a:gd name="T21" fmla="*/ 4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70"/>
                  <a:gd name="T35" fmla="*/ 57 w 57"/>
                  <a:gd name="T36" fmla="*/ 70 h 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" name="Freeform 291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11 w 39"/>
                  <a:gd name="T1" fmla="*/ 0 h 53"/>
                  <a:gd name="T2" fmla="*/ 8 w 39"/>
                  <a:gd name="T3" fmla="*/ 6 h 53"/>
                  <a:gd name="T4" fmla="*/ 5 w 39"/>
                  <a:gd name="T5" fmla="*/ 8 h 53"/>
                  <a:gd name="T6" fmla="*/ 0 w 39"/>
                  <a:gd name="T7" fmla="*/ 8 h 53"/>
                  <a:gd name="T8" fmla="*/ 0 w 39"/>
                  <a:gd name="T9" fmla="*/ 6 h 53"/>
                  <a:gd name="T10" fmla="*/ 0 w 39"/>
                  <a:gd name="T11" fmla="*/ 4 h 53"/>
                  <a:gd name="T12" fmla="*/ 5 w 39"/>
                  <a:gd name="T13" fmla="*/ 0 h 53"/>
                  <a:gd name="T14" fmla="*/ 11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53"/>
                  <a:gd name="T26" fmla="*/ 39 w 39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" name="Freeform 292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14 w 48"/>
                  <a:gd name="T1" fmla="*/ 9 h 51"/>
                  <a:gd name="T2" fmla="*/ 8 w 48"/>
                  <a:gd name="T3" fmla="*/ 8 h 51"/>
                  <a:gd name="T4" fmla="*/ 5 w 48"/>
                  <a:gd name="T5" fmla="*/ 6 h 51"/>
                  <a:gd name="T6" fmla="*/ 0 w 48"/>
                  <a:gd name="T7" fmla="*/ 0 h 51"/>
                  <a:gd name="T8" fmla="*/ 3 w 48"/>
                  <a:gd name="T9" fmla="*/ 0 h 51"/>
                  <a:gd name="T10" fmla="*/ 11 w 48"/>
                  <a:gd name="T11" fmla="*/ 4 h 51"/>
                  <a:gd name="T12" fmla="*/ 14 w 48"/>
                  <a:gd name="T13" fmla="*/ 8 h 51"/>
                  <a:gd name="T14" fmla="*/ 14 w 48"/>
                  <a:gd name="T15" fmla="*/ 9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1"/>
                  <a:gd name="T26" fmla="*/ 48 w 48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" name="Freeform 293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12 w 39"/>
                  <a:gd name="T1" fmla="*/ 3 h 45"/>
                  <a:gd name="T2" fmla="*/ 9 w 39"/>
                  <a:gd name="T3" fmla="*/ 5 h 45"/>
                  <a:gd name="T4" fmla="*/ 3 w 39"/>
                  <a:gd name="T5" fmla="*/ 7 h 45"/>
                  <a:gd name="T6" fmla="*/ 0 w 39"/>
                  <a:gd name="T7" fmla="*/ 4 h 45"/>
                  <a:gd name="T8" fmla="*/ 0 w 39"/>
                  <a:gd name="T9" fmla="*/ 2 h 45"/>
                  <a:gd name="T10" fmla="*/ 3 w 39"/>
                  <a:gd name="T11" fmla="*/ 0 h 45"/>
                  <a:gd name="T12" fmla="*/ 9 w 39"/>
                  <a:gd name="T13" fmla="*/ 2 h 45"/>
                  <a:gd name="T14" fmla="*/ 12 w 39"/>
                  <a:gd name="T15" fmla="*/ 3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45"/>
                  <a:gd name="T26" fmla="*/ 39 w 39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" name="Freeform 294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12 w 39"/>
                  <a:gd name="T1" fmla="*/ 2 h 35"/>
                  <a:gd name="T2" fmla="*/ 9 w 39"/>
                  <a:gd name="T3" fmla="*/ 4 h 35"/>
                  <a:gd name="T4" fmla="*/ 6 w 39"/>
                  <a:gd name="T5" fmla="*/ 5 h 35"/>
                  <a:gd name="T6" fmla="*/ 0 w 39"/>
                  <a:gd name="T7" fmla="*/ 4 h 35"/>
                  <a:gd name="T8" fmla="*/ 3 w 39"/>
                  <a:gd name="T9" fmla="*/ 0 h 35"/>
                  <a:gd name="T10" fmla="*/ 9 w 39"/>
                  <a:gd name="T11" fmla="*/ 0 h 35"/>
                  <a:gd name="T12" fmla="*/ 12 w 39"/>
                  <a:gd name="T13" fmla="*/ 2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5"/>
                  <a:gd name="T23" fmla="*/ 39 w 3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" name="Freeform 295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62 w 224"/>
                  <a:gd name="T1" fmla="*/ 22 h 192"/>
                  <a:gd name="T2" fmla="*/ 65 w 224"/>
                  <a:gd name="T3" fmla="*/ 31 h 192"/>
                  <a:gd name="T4" fmla="*/ 62 w 224"/>
                  <a:gd name="T5" fmla="*/ 31 h 192"/>
                  <a:gd name="T6" fmla="*/ 59 w 224"/>
                  <a:gd name="T7" fmla="*/ 31 h 192"/>
                  <a:gd name="T8" fmla="*/ 56 w 224"/>
                  <a:gd name="T9" fmla="*/ 28 h 192"/>
                  <a:gd name="T10" fmla="*/ 48 w 224"/>
                  <a:gd name="T11" fmla="*/ 18 h 192"/>
                  <a:gd name="T12" fmla="*/ 42 w 224"/>
                  <a:gd name="T13" fmla="*/ 14 h 192"/>
                  <a:gd name="T14" fmla="*/ 34 w 224"/>
                  <a:gd name="T15" fmla="*/ 8 h 192"/>
                  <a:gd name="T16" fmla="*/ 28 w 224"/>
                  <a:gd name="T17" fmla="*/ 8 h 192"/>
                  <a:gd name="T18" fmla="*/ 23 w 224"/>
                  <a:gd name="T19" fmla="*/ 10 h 192"/>
                  <a:gd name="T20" fmla="*/ 0 w 224"/>
                  <a:gd name="T21" fmla="*/ 29 h 192"/>
                  <a:gd name="T22" fmla="*/ 0 w 224"/>
                  <a:gd name="T23" fmla="*/ 28 h 192"/>
                  <a:gd name="T24" fmla="*/ 0 w 224"/>
                  <a:gd name="T25" fmla="*/ 25 h 192"/>
                  <a:gd name="T26" fmla="*/ 3 w 224"/>
                  <a:gd name="T27" fmla="*/ 22 h 192"/>
                  <a:gd name="T28" fmla="*/ 15 w 224"/>
                  <a:gd name="T29" fmla="*/ 11 h 192"/>
                  <a:gd name="T30" fmla="*/ 28 w 224"/>
                  <a:gd name="T31" fmla="*/ 0 h 192"/>
                  <a:gd name="T32" fmla="*/ 40 w 224"/>
                  <a:gd name="T33" fmla="*/ 4 h 192"/>
                  <a:gd name="T34" fmla="*/ 48 w 224"/>
                  <a:gd name="T35" fmla="*/ 10 h 192"/>
                  <a:gd name="T36" fmla="*/ 62 w 224"/>
                  <a:gd name="T37" fmla="*/ 22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192"/>
                  <a:gd name="T59" fmla="*/ 224 w 224"/>
                  <a:gd name="T60" fmla="*/ 192 h 1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" name="Freeform 296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34 w 126"/>
                  <a:gd name="T1" fmla="*/ 10 h 200"/>
                  <a:gd name="T2" fmla="*/ 37 w 126"/>
                  <a:gd name="T3" fmla="*/ 16 h 200"/>
                  <a:gd name="T4" fmla="*/ 37 w 126"/>
                  <a:gd name="T5" fmla="*/ 21 h 200"/>
                  <a:gd name="T6" fmla="*/ 29 w 126"/>
                  <a:gd name="T7" fmla="*/ 23 h 200"/>
                  <a:gd name="T8" fmla="*/ 23 w 126"/>
                  <a:gd name="T9" fmla="*/ 26 h 200"/>
                  <a:gd name="T10" fmla="*/ 23 w 126"/>
                  <a:gd name="T11" fmla="*/ 27 h 200"/>
                  <a:gd name="T12" fmla="*/ 23 w 126"/>
                  <a:gd name="T13" fmla="*/ 32 h 200"/>
                  <a:gd name="T14" fmla="*/ 17 w 126"/>
                  <a:gd name="T15" fmla="*/ 33 h 200"/>
                  <a:gd name="T16" fmla="*/ 15 w 126"/>
                  <a:gd name="T17" fmla="*/ 33 h 200"/>
                  <a:gd name="T18" fmla="*/ 15 w 126"/>
                  <a:gd name="T19" fmla="*/ 30 h 200"/>
                  <a:gd name="T20" fmla="*/ 15 w 126"/>
                  <a:gd name="T21" fmla="*/ 26 h 200"/>
                  <a:gd name="T22" fmla="*/ 0 w 126"/>
                  <a:gd name="T23" fmla="*/ 21 h 200"/>
                  <a:gd name="T24" fmla="*/ 9 w 126"/>
                  <a:gd name="T25" fmla="*/ 10 h 200"/>
                  <a:gd name="T26" fmla="*/ 17 w 126"/>
                  <a:gd name="T27" fmla="*/ 0 h 200"/>
                  <a:gd name="T28" fmla="*/ 23 w 126"/>
                  <a:gd name="T29" fmla="*/ 1 h 200"/>
                  <a:gd name="T30" fmla="*/ 29 w 126"/>
                  <a:gd name="T31" fmla="*/ 4 h 200"/>
                  <a:gd name="T32" fmla="*/ 34 w 126"/>
                  <a:gd name="T33" fmla="*/ 10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200"/>
                  <a:gd name="T53" fmla="*/ 126 w 126"/>
                  <a:gd name="T54" fmla="*/ 200 h 2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" name="Freeform 297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21 w 68"/>
                  <a:gd name="T1" fmla="*/ 4 h 70"/>
                  <a:gd name="T2" fmla="*/ 21 w 68"/>
                  <a:gd name="T3" fmla="*/ 8 h 70"/>
                  <a:gd name="T4" fmla="*/ 15 w 68"/>
                  <a:gd name="T5" fmla="*/ 11 h 70"/>
                  <a:gd name="T6" fmla="*/ 6 w 68"/>
                  <a:gd name="T7" fmla="*/ 10 h 70"/>
                  <a:gd name="T8" fmla="*/ 0 w 68"/>
                  <a:gd name="T9" fmla="*/ 7 h 70"/>
                  <a:gd name="T10" fmla="*/ 0 w 68"/>
                  <a:gd name="T11" fmla="*/ 4 h 70"/>
                  <a:gd name="T12" fmla="*/ 0 w 68"/>
                  <a:gd name="T13" fmla="*/ 3 h 70"/>
                  <a:gd name="T14" fmla="*/ 9 w 68"/>
                  <a:gd name="T15" fmla="*/ 0 h 70"/>
                  <a:gd name="T16" fmla="*/ 18 w 68"/>
                  <a:gd name="T17" fmla="*/ 1 h 70"/>
                  <a:gd name="T18" fmla="*/ 21 w 68"/>
                  <a:gd name="T19" fmla="*/ 4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70"/>
                  <a:gd name="T32" fmla="*/ 68 w 68"/>
                  <a:gd name="T33" fmla="*/ 70 h 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" name="Freeform 298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14 w 49"/>
                  <a:gd name="T1" fmla="*/ 3 h 46"/>
                  <a:gd name="T2" fmla="*/ 11 w 49"/>
                  <a:gd name="T3" fmla="*/ 6 h 46"/>
                  <a:gd name="T4" fmla="*/ 8 w 49"/>
                  <a:gd name="T5" fmla="*/ 8 h 46"/>
                  <a:gd name="T6" fmla="*/ 3 w 49"/>
                  <a:gd name="T7" fmla="*/ 8 h 46"/>
                  <a:gd name="T8" fmla="*/ 0 w 49"/>
                  <a:gd name="T9" fmla="*/ 5 h 46"/>
                  <a:gd name="T10" fmla="*/ 0 w 49"/>
                  <a:gd name="T11" fmla="*/ 2 h 46"/>
                  <a:gd name="T12" fmla="*/ 3 w 49"/>
                  <a:gd name="T13" fmla="*/ 0 h 46"/>
                  <a:gd name="T14" fmla="*/ 11 w 49"/>
                  <a:gd name="T15" fmla="*/ 0 h 46"/>
                  <a:gd name="T16" fmla="*/ 14 w 49"/>
                  <a:gd name="T17" fmla="*/ 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46"/>
                  <a:gd name="T29" fmla="*/ 49 w 49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7" name="Freeform 299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20 w 213"/>
                  <a:gd name="T1" fmla="*/ 13 h 470"/>
                  <a:gd name="T2" fmla="*/ 26 w 213"/>
                  <a:gd name="T3" fmla="*/ 11 h 470"/>
                  <a:gd name="T4" fmla="*/ 29 w 213"/>
                  <a:gd name="T5" fmla="*/ 4 h 470"/>
                  <a:gd name="T6" fmla="*/ 37 w 213"/>
                  <a:gd name="T7" fmla="*/ 4 h 470"/>
                  <a:gd name="T8" fmla="*/ 29 w 213"/>
                  <a:gd name="T9" fmla="*/ 15 h 470"/>
                  <a:gd name="T10" fmla="*/ 29 w 213"/>
                  <a:gd name="T11" fmla="*/ 24 h 470"/>
                  <a:gd name="T12" fmla="*/ 37 w 213"/>
                  <a:gd name="T13" fmla="*/ 25 h 470"/>
                  <a:gd name="T14" fmla="*/ 40 w 213"/>
                  <a:gd name="T15" fmla="*/ 18 h 470"/>
                  <a:gd name="T16" fmla="*/ 49 w 213"/>
                  <a:gd name="T17" fmla="*/ 10 h 470"/>
                  <a:gd name="T18" fmla="*/ 55 w 213"/>
                  <a:gd name="T19" fmla="*/ 15 h 470"/>
                  <a:gd name="T20" fmla="*/ 29 w 213"/>
                  <a:gd name="T21" fmla="*/ 35 h 470"/>
                  <a:gd name="T22" fmla="*/ 32 w 213"/>
                  <a:gd name="T23" fmla="*/ 44 h 470"/>
                  <a:gd name="T24" fmla="*/ 40 w 213"/>
                  <a:gd name="T25" fmla="*/ 35 h 470"/>
                  <a:gd name="T26" fmla="*/ 55 w 213"/>
                  <a:gd name="T27" fmla="*/ 24 h 470"/>
                  <a:gd name="T28" fmla="*/ 60 w 213"/>
                  <a:gd name="T29" fmla="*/ 25 h 470"/>
                  <a:gd name="T30" fmla="*/ 32 w 213"/>
                  <a:gd name="T31" fmla="*/ 52 h 470"/>
                  <a:gd name="T32" fmla="*/ 29 w 213"/>
                  <a:gd name="T33" fmla="*/ 65 h 470"/>
                  <a:gd name="T34" fmla="*/ 43 w 213"/>
                  <a:gd name="T35" fmla="*/ 49 h 470"/>
                  <a:gd name="T36" fmla="*/ 63 w 213"/>
                  <a:gd name="T37" fmla="*/ 36 h 470"/>
                  <a:gd name="T38" fmla="*/ 55 w 213"/>
                  <a:gd name="T39" fmla="*/ 46 h 470"/>
                  <a:gd name="T40" fmla="*/ 49 w 213"/>
                  <a:gd name="T41" fmla="*/ 53 h 470"/>
                  <a:gd name="T42" fmla="*/ 55 w 213"/>
                  <a:gd name="T43" fmla="*/ 62 h 470"/>
                  <a:gd name="T44" fmla="*/ 60 w 213"/>
                  <a:gd name="T45" fmla="*/ 65 h 470"/>
                  <a:gd name="T46" fmla="*/ 49 w 213"/>
                  <a:gd name="T47" fmla="*/ 70 h 470"/>
                  <a:gd name="T48" fmla="*/ 43 w 213"/>
                  <a:gd name="T49" fmla="*/ 76 h 470"/>
                  <a:gd name="T50" fmla="*/ 26 w 213"/>
                  <a:gd name="T51" fmla="*/ 73 h 470"/>
                  <a:gd name="T52" fmla="*/ 17 w 213"/>
                  <a:gd name="T53" fmla="*/ 66 h 470"/>
                  <a:gd name="T54" fmla="*/ 14 w 213"/>
                  <a:gd name="T55" fmla="*/ 53 h 470"/>
                  <a:gd name="T56" fmla="*/ 26 w 213"/>
                  <a:gd name="T57" fmla="*/ 25 h 470"/>
                  <a:gd name="T58" fmla="*/ 17 w 213"/>
                  <a:gd name="T59" fmla="*/ 13 h 470"/>
                  <a:gd name="T60" fmla="*/ 0 w 213"/>
                  <a:gd name="T61" fmla="*/ 1 h 470"/>
                  <a:gd name="T62" fmla="*/ 9 w 213"/>
                  <a:gd name="T63" fmla="*/ 1 h 470"/>
                  <a:gd name="T64" fmla="*/ 17 w 213"/>
                  <a:gd name="T65" fmla="*/ 5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3"/>
                  <a:gd name="T100" fmla="*/ 0 h 470"/>
                  <a:gd name="T101" fmla="*/ 213 w 213"/>
                  <a:gd name="T102" fmla="*/ 470 h 4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8" name="Freeform 300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61 w 203"/>
                  <a:gd name="T1" fmla="*/ 1 h 462"/>
                  <a:gd name="T2" fmla="*/ 52 w 203"/>
                  <a:gd name="T3" fmla="*/ 6 h 462"/>
                  <a:gd name="T4" fmla="*/ 46 w 203"/>
                  <a:gd name="T5" fmla="*/ 13 h 462"/>
                  <a:gd name="T6" fmla="*/ 41 w 203"/>
                  <a:gd name="T7" fmla="*/ 18 h 462"/>
                  <a:gd name="T8" fmla="*/ 41 w 203"/>
                  <a:gd name="T9" fmla="*/ 25 h 462"/>
                  <a:gd name="T10" fmla="*/ 52 w 203"/>
                  <a:gd name="T11" fmla="*/ 55 h 462"/>
                  <a:gd name="T12" fmla="*/ 52 w 203"/>
                  <a:gd name="T13" fmla="*/ 61 h 462"/>
                  <a:gd name="T14" fmla="*/ 46 w 203"/>
                  <a:gd name="T15" fmla="*/ 65 h 462"/>
                  <a:gd name="T16" fmla="*/ 41 w 203"/>
                  <a:gd name="T17" fmla="*/ 71 h 462"/>
                  <a:gd name="T18" fmla="*/ 35 w 203"/>
                  <a:gd name="T19" fmla="*/ 74 h 462"/>
                  <a:gd name="T20" fmla="*/ 20 w 203"/>
                  <a:gd name="T21" fmla="*/ 75 h 462"/>
                  <a:gd name="T22" fmla="*/ 0 w 203"/>
                  <a:gd name="T23" fmla="*/ 64 h 462"/>
                  <a:gd name="T24" fmla="*/ 3 w 203"/>
                  <a:gd name="T25" fmla="*/ 62 h 462"/>
                  <a:gd name="T26" fmla="*/ 12 w 203"/>
                  <a:gd name="T27" fmla="*/ 61 h 462"/>
                  <a:gd name="T28" fmla="*/ 17 w 203"/>
                  <a:gd name="T29" fmla="*/ 55 h 462"/>
                  <a:gd name="T30" fmla="*/ 20 w 203"/>
                  <a:gd name="T31" fmla="*/ 54 h 462"/>
                  <a:gd name="T32" fmla="*/ 17 w 203"/>
                  <a:gd name="T33" fmla="*/ 51 h 462"/>
                  <a:gd name="T34" fmla="*/ 12 w 203"/>
                  <a:gd name="T35" fmla="*/ 47 h 462"/>
                  <a:gd name="T36" fmla="*/ 6 w 203"/>
                  <a:gd name="T37" fmla="*/ 44 h 462"/>
                  <a:gd name="T38" fmla="*/ 6 w 203"/>
                  <a:gd name="T39" fmla="*/ 34 h 462"/>
                  <a:gd name="T40" fmla="*/ 12 w 203"/>
                  <a:gd name="T41" fmla="*/ 35 h 462"/>
                  <a:gd name="T42" fmla="*/ 17 w 203"/>
                  <a:gd name="T43" fmla="*/ 40 h 462"/>
                  <a:gd name="T44" fmla="*/ 23 w 203"/>
                  <a:gd name="T45" fmla="*/ 47 h 462"/>
                  <a:gd name="T46" fmla="*/ 32 w 203"/>
                  <a:gd name="T47" fmla="*/ 64 h 462"/>
                  <a:gd name="T48" fmla="*/ 38 w 203"/>
                  <a:gd name="T49" fmla="*/ 64 h 462"/>
                  <a:gd name="T50" fmla="*/ 41 w 203"/>
                  <a:gd name="T51" fmla="*/ 61 h 462"/>
                  <a:gd name="T52" fmla="*/ 41 w 203"/>
                  <a:gd name="T53" fmla="*/ 57 h 462"/>
                  <a:gd name="T54" fmla="*/ 38 w 203"/>
                  <a:gd name="T55" fmla="*/ 51 h 462"/>
                  <a:gd name="T56" fmla="*/ 26 w 203"/>
                  <a:gd name="T57" fmla="*/ 35 h 462"/>
                  <a:gd name="T58" fmla="*/ 17 w 203"/>
                  <a:gd name="T59" fmla="*/ 30 h 462"/>
                  <a:gd name="T60" fmla="*/ 6 w 203"/>
                  <a:gd name="T61" fmla="*/ 24 h 462"/>
                  <a:gd name="T62" fmla="*/ 6 w 203"/>
                  <a:gd name="T63" fmla="*/ 21 h 462"/>
                  <a:gd name="T64" fmla="*/ 12 w 203"/>
                  <a:gd name="T65" fmla="*/ 20 h 462"/>
                  <a:gd name="T66" fmla="*/ 17 w 203"/>
                  <a:gd name="T67" fmla="*/ 23 h 462"/>
                  <a:gd name="T68" fmla="*/ 23 w 203"/>
                  <a:gd name="T69" fmla="*/ 25 h 462"/>
                  <a:gd name="T70" fmla="*/ 32 w 203"/>
                  <a:gd name="T71" fmla="*/ 34 h 462"/>
                  <a:gd name="T72" fmla="*/ 35 w 203"/>
                  <a:gd name="T73" fmla="*/ 34 h 462"/>
                  <a:gd name="T74" fmla="*/ 35 w 203"/>
                  <a:gd name="T75" fmla="*/ 27 h 462"/>
                  <a:gd name="T76" fmla="*/ 32 w 203"/>
                  <a:gd name="T77" fmla="*/ 23 h 462"/>
                  <a:gd name="T78" fmla="*/ 17 w 203"/>
                  <a:gd name="T79" fmla="*/ 13 h 462"/>
                  <a:gd name="T80" fmla="*/ 17 w 203"/>
                  <a:gd name="T81" fmla="*/ 11 h 462"/>
                  <a:gd name="T82" fmla="*/ 20 w 203"/>
                  <a:gd name="T83" fmla="*/ 10 h 462"/>
                  <a:gd name="T84" fmla="*/ 26 w 203"/>
                  <a:gd name="T85" fmla="*/ 11 h 462"/>
                  <a:gd name="T86" fmla="*/ 29 w 203"/>
                  <a:gd name="T87" fmla="*/ 14 h 462"/>
                  <a:gd name="T88" fmla="*/ 32 w 203"/>
                  <a:gd name="T89" fmla="*/ 15 h 462"/>
                  <a:gd name="T90" fmla="*/ 38 w 203"/>
                  <a:gd name="T91" fmla="*/ 17 h 462"/>
                  <a:gd name="T92" fmla="*/ 38 w 203"/>
                  <a:gd name="T93" fmla="*/ 14 h 462"/>
                  <a:gd name="T94" fmla="*/ 35 w 203"/>
                  <a:gd name="T95" fmla="*/ 10 h 462"/>
                  <a:gd name="T96" fmla="*/ 32 w 203"/>
                  <a:gd name="T97" fmla="*/ 6 h 462"/>
                  <a:gd name="T98" fmla="*/ 35 w 203"/>
                  <a:gd name="T99" fmla="*/ 4 h 462"/>
                  <a:gd name="T100" fmla="*/ 38 w 203"/>
                  <a:gd name="T101" fmla="*/ 4 h 462"/>
                  <a:gd name="T102" fmla="*/ 49 w 203"/>
                  <a:gd name="T103" fmla="*/ 6 h 462"/>
                  <a:gd name="T104" fmla="*/ 52 w 203"/>
                  <a:gd name="T105" fmla="*/ 1 h 462"/>
                  <a:gd name="T106" fmla="*/ 58 w 203"/>
                  <a:gd name="T107" fmla="*/ 0 h 462"/>
                  <a:gd name="T108" fmla="*/ 61 w 203"/>
                  <a:gd name="T109" fmla="*/ 1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3"/>
                  <a:gd name="T166" fmla="*/ 0 h 462"/>
                  <a:gd name="T167" fmla="*/ 203 w 203"/>
                  <a:gd name="T168" fmla="*/ 462 h 4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9" name="Freeform 301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31 w 107"/>
                  <a:gd name="T1" fmla="*/ 14 h 87"/>
                  <a:gd name="T2" fmla="*/ 0 w 107"/>
                  <a:gd name="T3" fmla="*/ 14 h 87"/>
                  <a:gd name="T4" fmla="*/ 3 w 107"/>
                  <a:gd name="T5" fmla="*/ 11 h 87"/>
                  <a:gd name="T6" fmla="*/ 6 w 107"/>
                  <a:gd name="T7" fmla="*/ 7 h 87"/>
                  <a:gd name="T8" fmla="*/ 14 w 107"/>
                  <a:gd name="T9" fmla="*/ 0 h 87"/>
                  <a:gd name="T10" fmla="*/ 17 w 107"/>
                  <a:gd name="T11" fmla="*/ 0 h 87"/>
                  <a:gd name="T12" fmla="*/ 20 w 107"/>
                  <a:gd name="T13" fmla="*/ 1 h 87"/>
                  <a:gd name="T14" fmla="*/ 31 w 107"/>
                  <a:gd name="T15" fmla="*/ 7 h 87"/>
                  <a:gd name="T16" fmla="*/ 31 w 107"/>
                  <a:gd name="T17" fmla="*/ 11 h 87"/>
                  <a:gd name="T18" fmla="*/ 31 w 107"/>
                  <a:gd name="T19" fmla="*/ 14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87"/>
                  <a:gd name="T32" fmla="*/ 107 w 10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0" name="Freeform 302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53 w 185"/>
                  <a:gd name="T1" fmla="*/ 2 h 18"/>
                  <a:gd name="T2" fmla="*/ 25 w 185"/>
                  <a:gd name="T3" fmla="*/ 3 h 18"/>
                  <a:gd name="T4" fmla="*/ 14 w 185"/>
                  <a:gd name="T5" fmla="*/ 3 h 18"/>
                  <a:gd name="T6" fmla="*/ 0 w 185"/>
                  <a:gd name="T7" fmla="*/ 2 h 18"/>
                  <a:gd name="T8" fmla="*/ 0 w 185"/>
                  <a:gd name="T9" fmla="*/ 0 h 18"/>
                  <a:gd name="T10" fmla="*/ 28 w 185"/>
                  <a:gd name="T11" fmla="*/ 0 h 18"/>
                  <a:gd name="T12" fmla="*/ 39 w 185"/>
                  <a:gd name="T13" fmla="*/ 0 h 18"/>
                  <a:gd name="T14" fmla="*/ 53 w 185"/>
                  <a:gd name="T15" fmla="*/ 2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18"/>
                  <a:gd name="T26" fmla="*/ 185 w 185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1" name="Freeform 303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89 w 299"/>
                  <a:gd name="T1" fmla="*/ 5 h 60"/>
                  <a:gd name="T2" fmla="*/ 86 w 299"/>
                  <a:gd name="T3" fmla="*/ 7 h 60"/>
                  <a:gd name="T4" fmla="*/ 81 w 299"/>
                  <a:gd name="T5" fmla="*/ 10 h 60"/>
                  <a:gd name="T6" fmla="*/ 6 w 299"/>
                  <a:gd name="T7" fmla="*/ 10 h 60"/>
                  <a:gd name="T8" fmla="*/ 0 w 299"/>
                  <a:gd name="T9" fmla="*/ 7 h 60"/>
                  <a:gd name="T10" fmla="*/ 0 w 299"/>
                  <a:gd name="T11" fmla="*/ 3 h 60"/>
                  <a:gd name="T12" fmla="*/ 6 w 299"/>
                  <a:gd name="T13" fmla="*/ 0 h 60"/>
                  <a:gd name="T14" fmla="*/ 78 w 299"/>
                  <a:gd name="T15" fmla="*/ 0 h 60"/>
                  <a:gd name="T16" fmla="*/ 84 w 299"/>
                  <a:gd name="T17" fmla="*/ 0 h 60"/>
                  <a:gd name="T18" fmla="*/ 89 w 299"/>
                  <a:gd name="T19" fmla="*/ 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9"/>
                  <a:gd name="T31" fmla="*/ 0 h 60"/>
                  <a:gd name="T32" fmla="*/ 299 w 29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2" name="Freeform 304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55 w 183"/>
                  <a:gd name="T1" fmla="*/ 3 h 16"/>
                  <a:gd name="T2" fmla="*/ 26 w 183"/>
                  <a:gd name="T3" fmla="*/ 3 h 16"/>
                  <a:gd name="T4" fmla="*/ 0 w 183"/>
                  <a:gd name="T5" fmla="*/ 3 h 16"/>
                  <a:gd name="T6" fmla="*/ 0 w 183"/>
                  <a:gd name="T7" fmla="*/ 2 h 16"/>
                  <a:gd name="T8" fmla="*/ 26 w 183"/>
                  <a:gd name="T9" fmla="*/ 0 h 16"/>
                  <a:gd name="T10" fmla="*/ 55 w 183"/>
                  <a:gd name="T11" fmla="*/ 2 h 16"/>
                  <a:gd name="T12" fmla="*/ 55 w 183"/>
                  <a:gd name="T13" fmla="*/ 3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3"/>
                  <a:gd name="T22" fmla="*/ 0 h 16"/>
                  <a:gd name="T23" fmla="*/ 183 w 18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3" name="Freeform 305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145 w 4809"/>
                  <a:gd name="T1" fmla="*/ 1337 h 4316"/>
                  <a:gd name="T2" fmla="*/ 125 w 4809"/>
                  <a:gd name="T3" fmla="*/ 1360 h 4316"/>
                  <a:gd name="T4" fmla="*/ 98 w 4809"/>
                  <a:gd name="T5" fmla="*/ 1328 h 4316"/>
                  <a:gd name="T6" fmla="*/ 49 w 4809"/>
                  <a:gd name="T7" fmla="*/ 1328 h 4316"/>
                  <a:gd name="T8" fmla="*/ 29 w 4809"/>
                  <a:gd name="T9" fmla="*/ 1323 h 4316"/>
                  <a:gd name="T10" fmla="*/ 12 w 4809"/>
                  <a:gd name="T11" fmla="*/ 1332 h 4316"/>
                  <a:gd name="T12" fmla="*/ 0 w 4809"/>
                  <a:gd name="T13" fmla="*/ 1240 h 4316"/>
                  <a:gd name="T14" fmla="*/ 15 w 4809"/>
                  <a:gd name="T15" fmla="*/ 1227 h 4316"/>
                  <a:gd name="T16" fmla="*/ 34 w 4809"/>
                  <a:gd name="T17" fmla="*/ 1245 h 4316"/>
                  <a:gd name="T18" fmla="*/ 49 w 4809"/>
                  <a:gd name="T19" fmla="*/ 1227 h 4316"/>
                  <a:gd name="T20" fmla="*/ 96 w 4809"/>
                  <a:gd name="T21" fmla="*/ 1227 h 4316"/>
                  <a:gd name="T22" fmla="*/ 125 w 4809"/>
                  <a:gd name="T23" fmla="*/ 1208 h 4316"/>
                  <a:gd name="T24" fmla="*/ 258 w 4809"/>
                  <a:gd name="T25" fmla="*/ 1227 h 4316"/>
                  <a:gd name="T26" fmla="*/ 236 w 4809"/>
                  <a:gd name="T27" fmla="*/ 1208 h 4316"/>
                  <a:gd name="T28" fmla="*/ 224 w 4809"/>
                  <a:gd name="T29" fmla="*/ 1199 h 4316"/>
                  <a:gd name="T30" fmla="*/ 241 w 4809"/>
                  <a:gd name="T31" fmla="*/ 1186 h 4316"/>
                  <a:gd name="T32" fmla="*/ 290 w 4809"/>
                  <a:gd name="T33" fmla="*/ 1172 h 4316"/>
                  <a:gd name="T34" fmla="*/ 312 w 4809"/>
                  <a:gd name="T35" fmla="*/ 1186 h 4316"/>
                  <a:gd name="T36" fmla="*/ 386 w 4809"/>
                  <a:gd name="T37" fmla="*/ 1154 h 4316"/>
                  <a:gd name="T38" fmla="*/ 450 w 4809"/>
                  <a:gd name="T39" fmla="*/ 1094 h 4316"/>
                  <a:gd name="T40" fmla="*/ 462 w 4809"/>
                  <a:gd name="T41" fmla="*/ 1002 h 4316"/>
                  <a:gd name="T42" fmla="*/ 454 w 4809"/>
                  <a:gd name="T43" fmla="*/ 1053 h 4316"/>
                  <a:gd name="T44" fmla="*/ 430 w 4809"/>
                  <a:gd name="T45" fmla="*/ 1025 h 4316"/>
                  <a:gd name="T46" fmla="*/ 413 w 4809"/>
                  <a:gd name="T47" fmla="*/ 994 h 4316"/>
                  <a:gd name="T48" fmla="*/ 427 w 4809"/>
                  <a:gd name="T49" fmla="*/ 970 h 4316"/>
                  <a:gd name="T50" fmla="*/ 435 w 4809"/>
                  <a:gd name="T51" fmla="*/ 893 h 4316"/>
                  <a:gd name="T52" fmla="*/ 442 w 4809"/>
                  <a:gd name="T53" fmla="*/ 861 h 4316"/>
                  <a:gd name="T54" fmla="*/ 450 w 4809"/>
                  <a:gd name="T55" fmla="*/ 806 h 4316"/>
                  <a:gd name="T56" fmla="*/ 484 w 4809"/>
                  <a:gd name="T57" fmla="*/ 792 h 4316"/>
                  <a:gd name="T58" fmla="*/ 531 w 4809"/>
                  <a:gd name="T59" fmla="*/ 792 h 4316"/>
                  <a:gd name="T60" fmla="*/ 548 w 4809"/>
                  <a:gd name="T61" fmla="*/ 760 h 4316"/>
                  <a:gd name="T62" fmla="*/ 555 w 4809"/>
                  <a:gd name="T63" fmla="*/ 797 h 4316"/>
                  <a:gd name="T64" fmla="*/ 565 w 4809"/>
                  <a:gd name="T65" fmla="*/ 842 h 4316"/>
                  <a:gd name="T66" fmla="*/ 543 w 4809"/>
                  <a:gd name="T67" fmla="*/ 842 h 4316"/>
                  <a:gd name="T68" fmla="*/ 585 w 4809"/>
                  <a:gd name="T69" fmla="*/ 833 h 4316"/>
                  <a:gd name="T70" fmla="*/ 619 w 4809"/>
                  <a:gd name="T71" fmla="*/ 714 h 4316"/>
                  <a:gd name="T72" fmla="*/ 631 w 4809"/>
                  <a:gd name="T73" fmla="*/ 577 h 4316"/>
                  <a:gd name="T74" fmla="*/ 624 w 4809"/>
                  <a:gd name="T75" fmla="*/ 522 h 4316"/>
                  <a:gd name="T76" fmla="*/ 624 w 4809"/>
                  <a:gd name="T77" fmla="*/ 494 h 4316"/>
                  <a:gd name="T78" fmla="*/ 636 w 4809"/>
                  <a:gd name="T79" fmla="*/ 421 h 4316"/>
                  <a:gd name="T80" fmla="*/ 651 w 4809"/>
                  <a:gd name="T81" fmla="*/ 457 h 4316"/>
                  <a:gd name="T82" fmla="*/ 663 w 4809"/>
                  <a:gd name="T83" fmla="*/ 288 h 4316"/>
                  <a:gd name="T84" fmla="*/ 656 w 4809"/>
                  <a:gd name="T85" fmla="*/ 243 h 4316"/>
                  <a:gd name="T86" fmla="*/ 663 w 4809"/>
                  <a:gd name="T87" fmla="*/ 155 h 4316"/>
                  <a:gd name="T88" fmla="*/ 673 w 4809"/>
                  <a:gd name="T89" fmla="*/ 87 h 4316"/>
                  <a:gd name="T90" fmla="*/ 666 w 4809"/>
                  <a:gd name="T91" fmla="*/ 46 h 4316"/>
                  <a:gd name="T92" fmla="*/ 673 w 4809"/>
                  <a:gd name="T93" fmla="*/ 14 h 4316"/>
                  <a:gd name="T94" fmla="*/ 722 w 4809"/>
                  <a:gd name="T95" fmla="*/ 32 h 4316"/>
                  <a:gd name="T96" fmla="*/ 717 w 4809"/>
                  <a:gd name="T97" fmla="*/ 64 h 4316"/>
                  <a:gd name="T98" fmla="*/ 725 w 4809"/>
                  <a:gd name="T99" fmla="*/ 105 h 4316"/>
                  <a:gd name="T100" fmla="*/ 725 w 4809"/>
                  <a:gd name="T101" fmla="*/ 219 h 4316"/>
                  <a:gd name="T102" fmla="*/ 732 w 4809"/>
                  <a:gd name="T103" fmla="*/ 256 h 4316"/>
                  <a:gd name="T104" fmla="*/ 722 w 4809"/>
                  <a:gd name="T105" fmla="*/ 1140 h 4316"/>
                  <a:gd name="T106" fmla="*/ 734 w 4809"/>
                  <a:gd name="T107" fmla="*/ 1245 h 4316"/>
                  <a:gd name="T108" fmla="*/ 734 w 4809"/>
                  <a:gd name="T109" fmla="*/ 1328 h 4316"/>
                  <a:gd name="T110" fmla="*/ 681 w 4809"/>
                  <a:gd name="T111" fmla="*/ 1350 h 4316"/>
                  <a:gd name="T112" fmla="*/ 641 w 4809"/>
                  <a:gd name="T113" fmla="*/ 136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09"/>
                  <a:gd name="T172" fmla="*/ 0 h 4316"/>
                  <a:gd name="T173" fmla="*/ 4809 w 4809"/>
                  <a:gd name="T174" fmla="*/ 4316 h 43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4" name="Freeform 306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4 h 71"/>
                  <a:gd name="T2" fmla="*/ 2 w 305"/>
                  <a:gd name="T3" fmla="*/ 0 h 71"/>
                  <a:gd name="T4" fmla="*/ 7 w 305"/>
                  <a:gd name="T5" fmla="*/ 4 h 71"/>
                  <a:gd name="T6" fmla="*/ 17 w 305"/>
                  <a:gd name="T7" fmla="*/ 9 h 71"/>
                  <a:gd name="T8" fmla="*/ 25 w 305"/>
                  <a:gd name="T9" fmla="*/ 13 h 71"/>
                  <a:gd name="T10" fmla="*/ 35 w 305"/>
                  <a:gd name="T11" fmla="*/ 13 h 71"/>
                  <a:gd name="T12" fmla="*/ 44 w 305"/>
                  <a:gd name="T13" fmla="*/ 9 h 71"/>
                  <a:gd name="T14" fmla="*/ 47 w 305"/>
                  <a:gd name="T15" fmla="*/ 13 h 71"/>
                  <a:gd name="T16" fmla="*/ 42 w 305"/>
                  <a:gd name="T17" fmla="*/ 17 h 71"/>
                  <a:gd name="T18" fmla="*/ 35 w 305"/>
                  <a:gd name="T19" fmla="*/ 22 h 71"/>
                  <a:gd name="T20" fmla="*/ 27 w 305"/>
                  <a:gd name="T21" fmla="*/ 22 h 71"/>
                  <a:gd name="T22" fmla="*/ 20 w 305"/>
                  <a:gd name="T23" fmla="*/ 17 h 71"/>
                  <a:gd name="T24" fmla="*/ 10 w 305"/>
                  <a:gd name="T25" fmla="*/ 13 h 71"/>
                  <a:gd name="T26" fmla="*/ 0 w 305"/>
                  <a:gd name="T27" fmla="*/ 4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71"/>
                  <a:gd name="T44" fmla="*/ 305 w 305"/>
                  <a:gd name="T45" fmla="*/ 71 h 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5" name="Freeform 307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5 w 497"/>
                  <a:gd name="T1" fmla="*/ 92 h 436"/>
                  <a:gd name="T2" fmla="*/ 2 w 497"/>
                  <a:gd name="T3" fmla="*/ 78 h 436"/>
                  <a:gd name="T4" fmla="*/ 2 w 497"/>
                  <a:gd name="T5" fmla="*/ 69 h 436"/>
                  <a:gd name="T6" fmla="*/ 0 w 497"/>
                  <a:gd name="T7" fmla="*/ 42 h 436"/>
                  <a:gd name="T8" fmla="*/ 0 w 497"/>
                  <a:gd name="T9" fmla="*/ 37 h 436"/>
                  <a:gd name="T10" fmla="*/ 2 w 497"/>
                  <a:gd name="T11" fmla="*/ 42 h 436"/>
                  <a:gd name="T12" fmla="*/ 5 w 497"/>
                  <a:gd name="T13" fmla="*/ 65 h 436"/>
                  <a:gd name="T14" fmla="*/ 10 w 497"/>
                  <a:gd name="T15" fmla="*/ 83 h 436"/>
                  <a:gd name="T16" fmla="*/ 15 w 497"/>
                  <a:gd name="T17" fmla="*/ 101 h 436"/>
                  <a:gd name="T18" fmla="*/ 20 w 497"/>
                  <a:gd name="T19" fmla="*/ 106 h 436"/>
                  <a:gd name="T20" fmla="*/ 24 w 497"/>
                  <a:gd name="T21" fmla="*/ 115 h 436"/>
                  <a:gd name="T22" fmla="*/ 32 w 497"/>
                  <a:gd name="T23" fmla="*/ 124 h 436"/>
                  <a:gd name="T24" fmla="*/ 42 w 497"/>
                  <a:gd name="T25" fmla="*/ 129 h 436"/>
                  <a:gd name="T26" fmla="*/ 61 w 497"/>
                  <a:gd name="T27" fmla="*/ 133 h 436"/>
                  <a:gd name="T28" fmla="*/ 69 w 497"/>
                  <a:gd name="T29" fmla="*/ 129 h 436"/>
                  <a:gd name="T30" fmla="*/ 71 w 497"/>
                  <a:gd name="T31" fmla="*/ 129 h 436"/>
                  <a:gd name="T32" fmla="*/ 73 w 497"/>
                  <a:gd name="T33" fmla="*/ 124 h 436"/>
                  <a:gd name="T34" fmla="*/ 73 w 497"/>
                  <a:gd name="T35" fmla="*/ 106 h 436"/>
                  <a:gd name="T36" fmla="*/ 71 w 497"/>
                  <a:gd name="T37" fmla="*/ 92 h 436"/>
                  <a:gd name="T38" fmla="*/ 71 w 497"/>
                  <a:gd name="T39" fmla="*/ 78 h 436"/>
                  <a:gd name="T40" fmla="*/ 69 w 497"/>
                  <a:gd name="T41" fmla="*/ 60 h 436"/>
                  <a:gd name="T42" fmla="*/ 64 w 497"/>
                  <a:gd name="T43" fmla="*/ 46 h 436"/>
                  <a:gd name="T44" fmla="*/ 59 w 497"/>
                  <a:gd name="T45" fmla="*/ 37 h 436"/>
                  <a:gd name="T46" fmla="*/ 51 w 497"/>
                  <a:gd name="T47" fmla="*/ 23 h 436"/>
                  <a:gd name="T48" fmla="*/ 44 w 497"/>
                  <a:gd name="T49" fmla="*/ 14 h 436"/>
                  <a:gd name="T50" fmla="*/ 39 w 497"/>
                  <a:gd name="T51" fmla="*/ 9 h 436"/>
                  <a:gd name="T52" fmla="*/ 34 w 497"/>
                  <a:gd name="T53" fmla="*/ 5 h 436"/>
                  <a:gd name="T54" fmla="*/ 27 w 497"/>
                  <a:gd name="T55" fmla="*/ 5 h 436"/>
                  <a:gd name="T56" fmla="*/ 22 w 497"/>
                  <a:gd name="T57" fmla="*/ 0 h 436"/>
                  <a:gd name="T58" fmla="*/ 24 w 497"/>
                  <a:gd name="T59" fmla="*/ 0 h 436"/>
                  <a:gd name="T60" fmla="*/ 34 w 497"/>
                  <a:gd name="T61" fmla="*/ 0 h 436"/>
                  <a:gd name="T62" fmla="*/ 44 w 497"/>
                  <a:gd name="T63" fmla="*/ 5 h 436"/>
                  <a:gd name="T64" fmla="*/ 51 w 497"/>
                  <a:gd name="T65" fmla="*/ 14 h 436"/>
                  <a:gd name="T66" fmla="*/ 61 w 497"/>
                  <a:gd name="T67" fmla="*/ 23 h 436"/>
                  <a:gd name="T68" fmla="*/ 66 w 497"/>
                  <a:gd name="T69" fmla="*/ 37 h 436"/>
                  <a:gd name="T70" fmla="*/ 71 w 497"/>
                  <a:gd name="T71" fmla="*/ 51 h 436"/>
                  <a:gd name="T72" fmla="*/ 73 w 497"/>
                  <a:gd name="T73" fmla="*/ 65 h 436"/>
                  <a:gd name="T74" fmla="*/ 76 w 497"/>
                  <a:gd name="T75" fmla="*/ 78 h 436"/>
                  <a:gd name="T76" fmla="*/ 76 w 497"/>
                  <a:gd name="T77" fmla="*/ 106 h 436"/>
                  <a:gd name="T78" fmla="*/ 73 w 497"/>
                  <a:gd name="T79" fmla="*/ 138 h 436"/>
                  <a:gd name="T80" fmla="*/ 64 w 497"/>
                  <a:gd name="T81" fmla="*/ 138 h 436"/>
                  <a:gd name="T82" fmla="*/ 56 w 497"/>
                  <a:gd name="T83" fmla="*/ 138 h 436"/>
                  <a:gd name="T84" fmla="*/ 44 w 497"/>
                  <a:gd name="T85" fmla="*/ 138 h 436"/>
                  <a:gd name="T86" fmla="*/ 37 w 497"/>
                  <a:gd name="T87" fmla="*/ 133 h 436"/>
                  <a:gd name="T88" fmla="*/ 27 w 497"/>
                  <a:gd name="T89" fmla="*/ 129 h 436"/>
                  <a:gd name="T90" fmla="*/ 20 w 497"/>
                  <a:gd name="T91" fmla="*/ 120 h 436"/>
                  <a:gd name="T92" fmla="*/ 12 w 497"/>
                  <a:gd name="T93" fmla="*/ 106 h 436"/>
                  <a:gd name="T94" fmla="*/ 5 w 497"/>
                  <a:gd name="T95" fmla="*/ 92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7"/>
                  <a:gd name="T145" fmla="*/ 0 h 436"/>
                  <a:gd name="T146" fmla="*/ 497 w 497"/>
                  <a:gd name="T147" fmla="*/ 436 h 4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6" name="Freeform 308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15 w 512"/>
                  <a:gd name="T1" fmla="*/ 101 h 377"/>
                  <a:gd name="T2" fmla="*/ 2 w 512"/>
                  <a:gd name="T3" fmla="*/ 92 h 377"/>
                  <a:gd name="T4" fmla="*/ 7 w 512"/>
                  <a:gd name="T5" fmla="*/ 73 h 377"/>
                  <a:gd name="T6" fmla="*/ 15 w 512"/>
                  <a:gd name="T7" fmla="*/ 59 h 377"/>
                  <a:gd name="T8" fmla="*/ 7 w 512"/>
                  <a:gd name="T9" fmla="*/ 42 h 377"/>
                  <a:gd name="T10" fmla="*/ 2 w 512"/>
                  <a:gd name="T11" fmla="*/ 23 h 377"/>
                  <a:gd name="T12" fmla="*/ 12 w 512"/>
                  <a:gd name="T13" fmla="*/ 14 h 377"/>
                  <a:gd name="T14" fmla="*/ 29 w 512"/>
                  <a:gd name="T15" fmla="*/ 9 h 377"/>
                  <a:gd name="T16" fmla="*/ 56 w 512"/>
                  <a:gd name="T17" fmla="*/ 14 h 377"/>
                  <a:gd name="T18" fmla="*/ 76 w 512"/>
                  <a:gd name="T19" fmla="*/ 0 h 377"/>
                  <a:gd name="T20" fmla="*/ 73 w 512"/>
                  <a:gd name="T21" fmla="*/ 9 h 377"/>
                  <a:gd name="T22" fmla="*/ 68 w 512"/>
                  <a:gd name="T23" fmla="*/ 14 h 377"/>
                  <a:gd name="T24" fmla="*/ 68 w 512"/>
                  <a:gd name="T25" fmla="*/ 23 h 377"/>
                  <a:gd name="T26" fmla="*/ 63 w 512"/>
                  <a:gd name="T27" fmla="*/ 23 h 377"/>
                  <a:gd name="T28" fmla="*/ 56 w 512"/>
                  <a:gd name="T29" fmla="*/ 18 h 377"/>
                  <a:gd name="T30" fmla="*/ 59 w 512"/>
                  <a:gd name="T31" fmla="*/ 28 h 377"/>
                  <a:gd name="T32" fmla="*/ 63 w 512"/>
                  <a:gd name="T33" fmla="*/ 42 h 377"/>
                  <a:gd name="T34" fmla="*/ 56 w 512"/>
                  <a:gd name="T35" fmla="*/ 42 h 377"/>
                  <a:gd name="T36" fmla="*/ 44 w 512"/>
                  <a:gd name="T37" fmla="*/ 23 h 377"/>
                  <a:gd name="T38" fmla="*/ 37 w 512"/>
                  <a:gd name="T39" fmla="*/ 23 h 377"/>
                  <a:gd name="T40" fmla="*/ 41 w 512"/>
                  <a:gd name="T41" fmla="*/ 32 h 377"/>
                  <a:gd name="T42" fmla="*/ 49 w 512"/>
                  <a:gd name="T43" fmla="*/ 46 h 377"/>
                  <a:gd name="T44" fmla="*/ 24 w 512"/>
                  <a:gd name="T45" fmla="*/ 23 h 377"/>
                  <a:gd name="T46" fmla="*/ 12 w 512"/>
                  <a:gd name="T47" fmla="*/ 23 h 377"/>
                  <a:gd name="T48" fmla="*/ 17 w 512"/>
                  <a:gd name="T49" fmla="*/ 28 h 377"/>
                  <a:gd name="T50" fmla="*/ 22 w 512"/>
                  <a:gd name="T51" fmla="*/ 32 h 377"/>
                  <a:gd name="T52" fmla="*/ 39 w 512"/>
                  <a:gd name="T53" fmla="*/ 55 h 377"/>
                  <a:gd name="T54" fmla="*/ 32 w 512"/>
                  <a:gd name="T55" fmla="*/ 51 h 377"/>
                  <a:gd name="T56" fmla="*/ 24 w 512"/>
                  <a:gd name="T57" fmla="*/ 42 h 377"/>
                  <a:gd name="T58" fmla="*/ 17 w 512"/>
                  <a:gd name="T59" fmla="*/ 55 h 377"/>
                  <a:gd name="T60" fmla="*/ 17 w 512"/>
                  <a:gd name="T61" fmla="*/ 73 h 377"/>
                  <a:gd name="T62" fmla="*/ 27 w 512"/>
                  <a:gd name="T63" fmla="*/ 73 h 377"/>
                  <a:gd name="T64" fmla="*/ 37 w 512"/>
                  <a:gd name="T65" fmla="*/ 64 h 377"/>
                  <a:gd name="T66" fmla="*/ 37 w 512"/>
                  <a:gd name="T67" fmla="*/ 73 h 377"/>
                  <a:gd name="T68" fmla="*/ 15 w 512"/>
                  <a:gd name="T69" fmla="*/ 87 h 377"/>
                  <a:gd name="T70" fmla="*/ 12 w 512"/>
                  <a:gd name="T71" fmla="*/ 96 h 377"/>
                  <a:gd name="T72" fmla="*/ 24 w 512"/>
                  <a:gd name="T73" fmla="*/ 96 h 377"/>
                  <a:gd name="T74" fmla="*/ 41 w 512"/>
                  <a:gd name="T75" fmla="*/ 78 h 377"/>
                  <a:gd name="T76" fmla="*/ 54 w 512"/>
                  <a:gd name="T77" fmla="*/ 69 h 377"/>
                  <a:gd name="T78" fmla="*/ 49 w 512"/>
                  <a:gd name="T79" fmla="*/ 78 h 377"/>
                  <a:gd name="T80" fmla="*/ 41 w 512"/>
                  <a:gd name="T81" fmla="*/ 87 h 377"/>
                  <a:gd name="T82" fmla="*/ 44 w 512"/>
                  <a:gd name="T83" fmla="*/ 92 h 377"/>
                  <a:gd name="T84" fmla="*/ 61 w 512"/>
                  <a:gd name="T85" fmla="*/ 69 h 377"/>
                  <a:gd name="T86" fmla="*/ 66 w 512"/>
                  <a:gd name="T87" fmla="*/ 73 h 377"/>
                  <a:gd name="T88" fmla="*/ 61 w 512"/>
                  <a:gd name="T89" fmla="*/ 83 h 377"/>
                  <a:gd name="T90" fmla="*/ 59 w 512"/>
                  <a:gd name="T91" fmla="*/ 96 h 377"/>
                  <a:gd name="T92" fmla="*/ 68 w 512"/>
                  <a:gd name="T93" fmla="*/ 87 h 377"/>
                  <a:gd name="T94" fmla="*/ 66 w 512"/>
                  <a:gd name="T95" fmla="*/ 101 h 377"/>
                  <a:gd name="T96" fmla="*/ 73 w 512"/>
                  <a:gd name="T97" fmla="*/ 105 h 377"/>
                  <a:gd name="T98" fmla="*/ 78 w 512"/>
                  <a:gd name="T99" fmla="*/ 114 h 377"/>
                  <a:gd name="T100" fmla="*/ 71 w 512"/>
                  <a:gd name="T101" fmla="*/ 110 h 377"/>
                  <a:gd name="T102" fmla="*/ 56 w 512"/>
                  <a:gd name="T103" fmla="*/ 101 h 377"/>
                  <a:gd name="T104" fmla="*/ 34 w 512"/>
                  <a:gd name="T105" fmla="*/ 101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377"/>
                  <a:gd name="T161" fmla="*/ 512 w 512"/>
                  <a:gd name="T162" fmla="*/ 377 h 3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7" name="Freeform 309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9 h 57"/>
                  <a:gd name="T2" fmla="*/ 2 w 64"/>
                  <a:gd name="T3" fmla="*/ 4 h 57"/>
                  <a:gd name="T4" fmla="*/ 4 w 64"/>
                  <a:gd name="T5" fmla="*/ 0 h 57"/>
                  <a:gd name="T6" fmla="*/ 7 w 64"/>
                  <a:gd name="T7" fmla="*/ 4 h 57"/>
                  <a:gd name="T8" fmla="*/ 9 w 64"/>
                  <a:gd name="T9" fmla="*/ 9 h 57"/>
                  <a:gd name="T10" fmla="*/ 9 w 64"/>
                  <a:gd name="T11" fmla="*/ 14 h 57"/>
                  <a:gd name="T12" fmla="*/ 7 w 64"/>
                  <a:gd name="T13" fmla="*/ 18 h 57"/>
                  <a:gd name="T14" fmla="*/ 2 w 64"/>
                  <a:gd name="T15" fmla="*/ 14 h 57"/>
                  <a:gd name="T16" fmla="*/ 0 w 64"/>
                  <a:gd name="T17" fmla="*/ 9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7"/>
                  <a:gd name="T29" fmla="*/ 64 w 6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8" name="Freeform 310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7 w 3142"/>
                  <a:gd name="T1" fmla="*/ 9 h 44"/>
                  <a:gd name="T2" fmla="*/ 0 w 3142"/>
                  <a:gd name="T3" fmla="*/ 0 h 44"/>
                  <a:gd name="T4" fmla="*/ 3 w 3142"/>
                  <a:gd name="T5" fmla="*/ 0 h 44"/>
                  <a:gd name="T6" fmla="*/ 5 w 3142"/>
                  <a:gd name="T7" fmla="*/ 0 h 44"/>
                  <a:gd name="T8" fmla="*/ 7 w 3142"/>
                  <a:gd name="T9" fmla="*/ 0 h 44"/>
                  <a:gd name="T10" fmla="*/ 15 w 3142"/>
                  <a:gd name="T11" fmla="*/ 0 h 44"/>
                  <a:gd name="T12" fmla="*/ 25 w 3142"/>
                  <a:gd name="T13" fmla="*/ 0 h 44"/>
                  <a:gd name="T14" fmla="*/ 35 w 3142"/>
                  <a:gd name="T15" fmla="*/ 0 h 44"/>
                  <a:gd name="T16" fmla="*/ 47 w 3142"/>
                  <a:gd name="T17" fmla="*/ 0 h 44"/>
                  <a:gd name="T18" fmla="*/ 61 w 3142"/>
                  <a:gd name="T19" fmla="*/ 0 h 44"/>
                  <a:gd name="T20" fmla="*/ 79 w 3142"/>
                  <a:gd name="T21" fmla="*/ 0 h 44"/>
                  <a:gd name="T22" fmla="*/ 96 w 3142"/>
                  <a:gd name="T23" fmla="*/ 0 h 44"/>
                  <a:gd name="T24" fmla="*/ 115 w 3142"/>
                  <a:gd name="T25" fmla="*/ 0 h 44"/>
                  <a:gd name="T26" fmla="*/ 155 w 3142"/>
                  <a:gd name="T27" fmla="*/ 0 h 44"/>
                  <a:gd name="T28" fmla="*/ 197 w 3142"/>
                  <a:gd name="T29" fmla="*/ 0 h 44"/>
                  <a:gd name="T30" fmla="*/ 243 w 3142"/>
                  <a:gd name="T31" fmla="*/ 0 h 44"/>
                  <a:gd name="T32" fmla="*/ 287 w 3142"/>
                  <a:gd name="T33" fmla="*/ 0 h 44"/>
                  <a:gd name="T34" fmla="*/ 329 w 3142"/>
                  <a:gd name="T35" fmla="*/ 0 h 44"/>
                  <a:gd name="T36" fmla="*/ 371 w 3142"/>
                  <a:gd name="T37" fmla="*/ 0 h 44"/>
                  <a:gd name="T38" fmla="*/ 388 w 3142"/>
                  <a:gd name="T39" fmla="*/ 0 h 44"/>
                  <a:gd name="T40" fmla="*/ 408 w 3142"/>
                  <a:gd name="T41" fmla="*/ 0 h 44"/>
                  <a:gd name="T42" fmla="*/ 422 w 3142"/>
                  <a:gd name="T43" fmla="*/ 0 h 44"/>
                  <a:gd name="T44" fmla="*/ 437 w 3142"/>
                  <a:gd name="T45" fmla="*/ 0 h 44"/>
                  <a:gd name="T46" fmla="*/ 449 w 3142"/>
                  <a:gd name="T47" fmla="*/ 0 h 44"/>
                  <a:gd name="T48" fmla="*/ 462 w 3142"/>
                  <a:gd name="T49" fmla="*/ 0 h 44"/>
                  <a:gd name="T50" fmla="*/ 469 w 3142"/>
                  <a:gd name="T51" fmla="*/ 0 h 44"/>
                  <a:gd name="T52" fmla="*/ 476 w 3142"/>
                  <a:gd name="T53" fmla="*/ 0 h 44"/>
                  <a:gd name="T54" fmla="*/ 481 w 3142"/>
                  <a:gd name="T55" fmla="*/ 0 h 44"/>
                  <a:gd name="T56" fmla="*/ 481 w 3142"/>
                  <a:gd name="T57" fmla="*/ 9 h 44"/>
                  <a:gd name="T58" fmla="*/ 479 w 3142"/>
                  <a:gd name="T59" fmla="*/ 13 h 44"/>
                  <a:gd name="T60" fmla="*/ 7 w 3142"/>
                  <a:gd name="T61" fmla="*/ 9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42"/>
                  <a:gd name="T94" fmla="*/ 0 h 44"/>
                  <a:gd name="T95" fmla="*/ 3142 w 3142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9" name="Freeform 311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42 w 353"/>
                  <a:gd name="T1" fmla="*/ 86 h 319"/>
                  <a:gd name="T2" fmla="*/ 44 w 353"/>
                  <a:gd name="T3" fmla="*/ 95 h 319"/>
                  <a:gd name="T4" fmla="*/ 37 w 353"/>
                  <a:gd name="T5" fmla="*/ 77 h 319"/>
                  <a:gd name="T6" fmla="*/ 34 w 353"/>
                  <a:gd name="T7" fmla="*/ 82 h 319"/>
                  <a:gd name="T8" fmla="*/ 32 w 353"/>
                  <a:gd name="T9" fmla="*/ 68 h 319"/>
                  <a:gd name="T10" fmla="*/ 27 w 353"/>
                  <a:gd name="T11" fmla="*/ 68 h 319"/>
                  <a:gd name="T12" fmla="*/ 20 w 353"/>
                  <a:gd name="T13" fmla="*/ 64 h 319"/>
                  <a:gd name="T14" fmla="*/ 20 w 353"/>
                  <a:gd name="T15" fmla="*/ 59 h 319"/>
                  <a:gd name="T16" fmla="*/ 15 w 353"/>
                  <a:gd name="T17" fmla="*/ 45 h 319"/>
                  <a:gd name="T18" fmla="*/ 10 w 353"/>
                  <a:gd name="T19" fmla="*/ 41 h 319"/>
                  <a:gd name="T20" fmla="*/ 5 w 353"/>
                  <a:gd name="T21" fmla="*/ 41 h 319"/>
                  <a:gd name="T22" fmla="*/ 7 w 353"/>
                  <a:gd name="T23" fmla="*/ 54 h 319"/>
                  <a:gd name="T24" fmla="*/ 7 w 353"/>
                  <a:gd name="T25" fmla="*/ 64 h 319"/>
                  <a:gd name="T26" fmla="*/ 0 w 353"/>
                  <a:gd name="T27" fmla="*/ 45 h 319"/>
                  <a:gd name="T28" fmla="*/ 0 w 353"/>
                  <a:gd name="T29" fmla="*/ 23 h 319"/>
                  <a:gd name="T30" fmla="*/ 15 w 353"/>
                  <a:gd name="T31" fmla="*/ 32 h 319"/>
                  <a:gd name="T32" fmla="*/ 17 w 353"/>
                  <a:gd name="T33" fmla="*/ 0 h 319"/>
                  <a:gd name="T34" fmla="*/ 37 w 353"/>
                  <a:gd name="T35" fmla="*/ 13 h 319"/>
                  <a:gd name="T36" fmla="*/ 29 w 353"/>
                  <a:gd name="T37" fmla="*/ 18 h 319"/>
                  <a:gd name="T38" fmla="*/ 25 w 353"/>
                  <a:gd name="T39" fmla="*/ 23 h 319"/>
                  <a:gd name="T40" fmla="*/ 42 w 353"/>
                  <a:gd name="T41" fmla="*/ 23 h 319"/>
                  <a:gd name="T42" fmla="*/ 42 w 353"/>
                  <a:gd name="T43" fmla="*/ 32 h 319"/>
                  <a:gd name="T44" fmla="*/ 37 w 353"/>
                  <a:gd name="T45" fmla="*/ 32 h 319"/>
                  <a:gd name="T46" fmla="*/ 32 w 353"/>
                  <a:gd name="T47" fmla="*/ 32 h 319"/>
                  <a:gd name="T48" fmla="*/ 34 w 353"/>
                  <a:gd name="T49" fmla="*/ 41 h 319"/>
                  <a:gd name="T50" fmla="*/ 39 w 353"/>
                  <a:gd name="T51" fmla="*/ 50 h 319"/>
                  <a:gd name="T52" fmla="*/ 54 w 353"/>
                  <a:gd name="T53" fmla="*/ 54 h 319"/>
                  <a:gd name="T54" fmla="*/ 44 w 353"/>
                  <a:gd name="T55" fmla="*/ 54 h 319"/>
                  <a:gd name="T56" fmla="*/ 39 w 353"/>
                  <a:gd name="T57" fmla="*/ 54 h 319"/>
                  <a:gd name="T58" fmla="*/ 39 w 353"/>
                  <a:gd name="T59" fmla="*/ 59 h 319"/>
                  <a:gd name="T60" fmla="*/ 54 w 353"/>
                  <a:gd name="T61" fmla="*/ 68 h 319"/>
                  <a:gd name="T62" fmla="*/ 44 w 353"/>
                  <a:gd name="T63" fmla="*/ 64 h 319"/>
                  <a:gd name="T64" fmla="*/ 39 w 353"/>
                  <a:gd name="T65" fmla="*/ 68 h 319"/>
                  <a:gd name="T66" fmla="*/ 44 w 353"/>
                  <a:gd name="T67" fmla="*/ 73 h 319"/>
                  <a:gd name="T68" fmla="*/ 54 w 353"/>
                  <a:gd name="T69" fmla="*/ 77 h 319"/>
                  <a:gd name="T70" fmla="*/ 51 w 353"/>
                  <a:gd name="T71" fmla="*/ 86 h 319"/>
                  <a:gd name="T72" fmla="*/ 54 w 353"/>
                  <a:gd name="T73" fmla="*/ 95 h 319"/>
                  <a:gd name="T74" fmla="*/ 51 w 353"/>
                  <a:gd name="T75" fmla="*/ 95 h 319"/>
                  <a:gd name="T76" fmla="*/ 47 w 353"/>
                  <a:gd name="T77" fmla="*/ 86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9"/>
                  <a:gd name="T119" fmla="*/ 353 w 353"/>
                  <a:gd name="T120" fmla="*/ 319 h 3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0" name="Freeform 312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10 w 64"/>
                  <a:gd name="T3" fmla="*/ 23 h 72"/>
                  <a:gd name="T4" fmla="*/ 5 w 64"/>
                  <a:gd name="T5" fmla="*/ 9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72"/>
                  <a:gd name="T14" fmla="*/ 64 w 6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" name="Freeform 313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3 w 17"/>
                  <a:gd name="T3" fmla="*/ 4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4"/>
                  <a:gd name="T11" fmla="*/ 17 w 1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" name="Freeform 314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3 w 65"/>
                  <a:gd name="T1" fmla="*/ 73 h 261"/>
                  <a:gd name="T2" fmla="*/ 0 w 65"/>
                  <a:gd name="T3" fmla="*/ 5 h 261"/>
                  <a:gd name="T4" fmla="*/ 0 w 65"/>
                  <a:gd name="T5" fmla="*/ 0 h 261"/>
                  <a:gd name="T6" fmla="*/ 3 w 65"/>
                  <a:gd name="T7" fmla="*/ 0 h 261"/>
                  <a:gd name="T8" fmla="*/ 7 w 65"/>
                  <a:gd name="T9" fmla="*/ 0 h 261"/>
                  <a:gd name="T10" fmla="*/ 10 w 65"/>
                  <a:gd name="T11" fmla="*/ 0 h 261"/>
                  <a:gd name="T12" fmla="*/ 10 w 65"/>
                  <a:gd name="T13" fmla="*/ 5 h 261"/>
                  <a:gd name="T14" fmla="*/ 10 w 65"/>
                  <a:gd name="T15" fmla="*/ 41 h 261"/>
                  <a:gd name="T16" fmla="*/ 10 w 65"/>
                  <a:gd name="T17" fmla="*/ 78 h 261"/>
                  <a:gd name="T18" fmla="*/ 7 w 65"/>
                  <a:gd name="T19" fmla="*/ 82 h 261"/>
                  <a:gd name="T20" fmla="*/ 5 w 65"/>
                  <a:gd name="T21" fmla="*/ 82 h 261"/>
                  <a:gd name="T22" fmla="*/ 3 w 65"/>
                  <a:gd name="T23" fmla="*/ 78 h 261"/>
                  <a:gd name="T24" fmla="*/ 3 w 65"/>
                  <a:gd name="T25" fmla="*/ 73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261"/>
                  <a:gd name="T41" fmla="*/ 65 w 65"/>
                  <a:gd name="T42" fmla="*/ 261 h 2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" name="Freeform 315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78 h 261"/>
                  <a:gd name="T2" fmla="*/ 0 w 111"/>
                  <a:gd name="T3" fmla="*/ 68 h 261"/>
                  <a:gd name="T4" fmla="*/ 2 w 111"/>
                  <a:gd name="T5" fmla="*/ 59 h 261"/>
                  <a:gd name="T6" fmla="*/ 0 w 111"/>
                  <a:gd name="T7" fmla="*/ 37 h 261"/>
                  <a:gd name="T8" fmla="*/ 0 w 111"/>
                  <a:gd name="T9" fmla="*/ 19 h 261"/>
                  <a:gd name="T10" fmla="*/ 2 w 111"/>
                  <a:gd name="T11" fmla="*/ 5 h 261"/>
                  <a:gd name="T12" fmla="*/ 5 w 111"/>
                  <a:gd name="T13" fmla="*/ 0 h 261"/>
                  <a:gd name="T14" fmla="*/ 10 w 111"/>
                  <a:gd name="T15" fmla="*/ 0 h 261"/>
                  <a:gd name="T16" fmla="*/ 12 w 111"/>
                  <a:gd name="T17" fmla="*/ 0 h 261"/>
                  <a:gd name="T18" fmla="*/ 12 w 111"/>
                  <a:gd name="T19" fmla="*/ 9 h 261"/>
                  <a:gd name="T20" fmla="*/ 12 w 111"/>
                  <a:gd name="T21" fmla="*/ 23 h 261"/>
                  <a:gd name="T22" fmla="*/ 15 w 111"/>
                  <a:gd name="T23" fmla="*/ 32 h 261"/>
                  <a:gd name="T24" fmla="*/ 17 w 111"/>
                  <a:gd name="T25" fmla="*/ 46 h 261"/>
                  <a:gd name="T26" fmla="*/ 15 w 111"/>
                  <a:gd name="T27" fmla="*/ 41 h 261"/>
                  <a:gd name="T28" fmla="*/ 12 w 111"/>
                  <a:gd name="T29" fmla="*/ 37 h 261"/>
                  <a:gd name="T30" fmla="*/ 10 w 111"/>
                  <a:gd name="T31" fmla="*/ 37 h 261"/>
                  <a:gd name="T32" fmla="*/ 10 w 111"/>
                  <a:gd name="T33" fmla="*/ 46 h 261"/>
                  <a:gd name="T34" fmla="*/ 10 w 111"/>
                  <a:gd name="T35" fmla="*/ 55 h 261"/>
                  <a:gd name="T36" fmla="*/ 15 w 111"/>
                  <a:gd name="T37" fmla="*/ 68 h 261"/>
                  <a:gd name="T38" fmla="*/ 10 w 111"/>
                  <a:gd name="T39" fmla="*/ 55 h 261"/>
                  <a:gd name="T40" fmla="*/ 10 w 111"/>
                  <a:gd name="T41" fmla="*/ 50 h 261"/>
                  <a:gd name="T42" fmla="*/ 5 w 111"/>
                  <a:gd name="T43" fmla="*/ 46 h 261"/>
                  <a:gd name="T44" fmla="*/ 5 w 111"/>
                  <a:gd name="T45" fmla="*/ 50 h 261"/>
                  <a:gd name="T46" fmla="*/ 5 w 111"/>
                  <a:gd name="T47" fmla="*/ 55 h 261"/>
                  <a:gd name="T48" fmla="*/ 5 w 111"/>
                  <a:gd name="T49" fmla="*/ 64 h 261"/>
                  <a:gd name="T50" fmla="*/ 2 w 111"/>
                  <a:gd name="T51" fmla="*/ 64 h 261"/>
                  <a:gd name="T52" fmla="*/ 2 w 111"/>
                  <a:gd name="T53" fmla="*/ 73 h 261"/>
                  <a:gd name="T54" fmla="*/ 2 w 111"/>
                  <a:gd name="T55" fmla="*/ 78 h 261"/>
                  <a:gd name="T56" fmla="*/ 2 w 111"/>
                  <a:gd name="T57" fmla="*/ 82 h 261"/>
                  <a:gd name="T58" fmla="*/ 0 w 111"/>
                  <a:gd name="T59" fmla="*/ 82 h 261"/>
                  <a:gd name="T60" fmla="*/ 0 w 111"/>
                  <a:gd name="T61" fmla="*/ 78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1"/>
                  <a:gd name="T94" fmla="*/ 0 h 261"/>
                  <a:gd name="T95" fmla="*/ 111 w 111"/>
                  <a:gd name="T96" fmla="*/ 261 h 2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4" name="Freeform 316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2 w 15"/>
                  <a:gd name="T3" fmla="*/ 9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9"/>
                  <a:gd name="T11" fmla="*/ 15 w 15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5" name="Freeform 317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55 h 188"/>
                  <a:gd name="T2" fmla="*/ 0 w 16"/>
                  <a:gd name="T3" fmla="*/ 0 h 188"/>
                  <a:gd name="T4" fmla="*/ 4 w 16"/>
                  <a:gd name="T5" fmla="*/ 10 h 188"/>
                  <a:gd name="T6" fmla="*/ 4 w 16"/>
                  <a:gd name="T7" fmla="*/ 27 h 188"/>
                  <a:gd name="T8" fmla="*/ 4 w 16"/>
                  <a:gd name="T9" fmla="*/ 55 h 188"/>
                  <a:gd name="T10" fmla="*/ 0 w 16"/>
                  <a:gd name="T11" fmla="*/ 60 h 188"/>
                  <a:gd name="T12" fmla="*/ 0 w 16"/>
                  <a:gd name="T13" fmla="*/ 55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88"/>
                  <a:gd name="T23" fmla="*/ 16 w 16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" name="Freeform 318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5 h 173"/>
                  <a:gd name="T2" fmla="*/ 2 w 34"/>
                  <a:gd name="T3" fmla="*/ 0 h 173"/>
                  <a:gd name="T4" fmla="*/ 4 w 34"/>
                  <a:gd name="T5" fmla="*/ 5 h 173"/>
                  <a:gd name="T6" fmla="*/ 4 w 34"/>
                  <a:gd name="T7" fmla="*/ 51 h 173"/>
                  <a:gd name="T8" fmla="*/ 2 w 34"/>
                  <a:gd name="T9" fmla="*/ 55 h 173"/>
                  <a:gd name="T10" fmla="*/ 0 w 34"/>
                  <a:gd name="T11" fmla="*/ 51 h 173"/>
                  <a:gd name="T12" fmla="*/ 0 w 34"/>
                  <a:gd name="T13" fmla="*/ 5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73"/>
                  <a:gd name="T23" fmla="*/ 34 w 34"/>
                  <a:gd name="T24" fmla="*/ 173 h 1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7" name="Freeform 319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51 h 173"/>
                  <a:gd name="T2" fmla="*/ 22 w 177"/>
                  <a:gd name="T3" fmla="*/ 23 h 173"/>
                  <a:gd name="T4" fmla="*/ 20 w 177"/>
                  <a:gd name="T5" fmla="*/ 18 h 173"/>
                  <a:gd name="T6" fmla="*/ 12 w 177"/>
                  <a:gd name="T7" fmla="*/ 10 h 173"/>
                  <a:gd name="T8" fmla="*/ 3 w 177"/>
                  <a:gd name="T9" fmla="*/ 5 h 173"/>
                  <a:gd name="T10" fmla="*/ 0 w 177"/>
                  <a:gd name="T11" fmla="*/ 0 h 173"/>
                  <a:gd name="T12" fmla="*/ 7 w 177"/>
                  <a:gd name="T13" fmla="*/ 5 h 173"/>
                  <a:gd name="T14" fmla="*/ 12 w 177"/>
                  <a:gd name="T15" fmla="*/ 10 h 173"/>
                  <a:gd name="T16" fmla="*/ 22 w 177"/>
                  <a:gd name="T17" fmla="*/ 18 h 173"/>
                  <a:gd name="T18" fmla="*/ 27 w 177"/>
                  <a:gd name="T19" fmla="*/ 23 h 173"/>
                  <a:gd name="T20" fmla="*/ 22 w 177"/>
                  <a:gd name="T21" fmla="*/ 37 h 173"/>
                  <a:gd name="T22" fmla="*/ 15 w 177"/>
                  <a:gd name="T23" fmla="*/ 41 h 173"/>
                  <a:gd name="T24" fmla="*/ 0 w 177"/>
                  <a:gd name="T25" fmla="*/ 55 h 173"/>
                  <a:gd name="T26" fmla="*/ 0 w 177"/>
                  <a:gd name="T27" fmla="*/ 51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7"/>
                  <a:gd name="T43" fmla="*/ 0 h 173"/>
                  <a:gd name="T44" fmla="*/ 177 w 177"/>
                  <a:gd name="T45" fmla="*/ 173 h 1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8" name="Freeform 320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3 w 16"/>
                  <a:gd name="T1" fmla="*/ 0 h 30"/>
                  <a:gd name="T2" fmla="*/ 3 w 16"/>
                  <a:gd name="T3" fmla="*/ 4 h 30"/>
                  <a:gd name="T4" fmla="*/ 3 w 16"/>
                  <a:gd name="T5" fmla="*/ 8 h 30"/>
                  <a:gd name="T6" fmla="*/ 0 w 16"/>
                  <a:gd name="T7" fmla="*/ 4 h 30"/>
                  <a:gd name="T8" fmla="*/ 3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9" name="Freeform 321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7 w 3093"/>
                  <a:gd name="T1" fmla="*/ 4 h 30"/>
                  <a:gd name="T2" fmla="*/ 0 w 3093"/>
                  <a:gd name="T3" fmla="*/ 0 h 30"/>
                  <a:gd name="T4" fmla="*/ 2 w 3093"/>
                  <a:gd name="T5" fmla="*/ 0 h 30"/>
                  <a:gd name="T6" fmla="*/ 15 w 3093"/>
                  <a:gd name="T7" fmla="*/ 0 h 30"/>
                  <a:gd name="T8" fmla="*/ 25 w 3093"/>
                  <a:gd name="T9" fmla="*/ 0 h 30"/>
                  <a:gd name="T10" fmla="*/ 39 w 3093"/>
                  <a:gd name="T11" fmla="*/ 0 h 30"/>
                  <a:gd name="T12" fmla="*/ 54 w 3093"/>
                  <a:gd name="T13" fmla="*/ 0 h 30"/>
                  <a:gd name="T14" fmla="*/ 69 w 3093"/>
                  <a:gd name="T15" fmla="*/ 0 h 30"/>
                  <a:gd name="T16" fmla="*/ 86 w 3093"/>
                  <a:gd name="T17" fmla="*/ 0 h 30"/>
                  <a:gd name="T18" fmla="*/ 120 w 3093"/>
                  <a:gd name="T19" fmla="*/ 0 h 30"/>
                  <a:gd name="T20" fmla="*/ 157 w 3093"/>
                  <a:gd name="T21" fmla="*/ 0 h 30"/>
                  <a:gd name="T22" fmla="*/ 196 w 3093"/>
                  <a:gd name="T23" fmla="*/ 0 h 30"/>
                  <a:gd name="T24" fmla="*/ 275 w 3093"/>
                  <a:gd name="T25" fmla="*/ 0 h 30"/>
                  <a:gd name="T26" fmla="*/ 314 w 3093"/>
                  <a:gd name="T27" fmla="*/ 0 h 30"/>
                  <a:gd name="T28" fmla="*/ 351 w 3093"/>
                  <a:gd name="T29" fmla="*/ 0 h 30"/>
                  <a:gd name="T30" fmla="*/ 382 w 3093"/>
                  <a:gd name="T31" fmla="*/ 0 h 30"/>
                  <a:gd name="T32" fmla="*/ 397 w 3093"/>
                  <a:gd name="T33" fmla="*/ 0 h 30"/>
                  <a:gd name="T34" fmla="*/ 412 w 3093"/>
                  <a:gd name="T35" fmla="*/ 0 h 30"/>
                  <a:gd name="T36" fmla="*/ 424 w 3093"/>
                  <a:gd name="T37" fmla="*/ 0 h 30"/>
                  <a:gd name="T38" fmla="*/ 436 w 3093"/>
                  <a:gd name="T39" fmla="*/ 0 h 30"/>
                  <a:gd name="T40" fmla="*/ 446 w 3093"/>
                  <a:gd name="T41" fmla="*/ 0 h 30"/>
                  <a:gd name="T42" fmla="*/ 453 w 3093"/>
                  <a:gd name="T43" fmla="*/ 0 h 30"/>
                  <a:gd name="T44" fmla="*/ 461 w 3093"/>
                  <a:gd name="T45" fmla="*/ 0 h 30"/>
                  <a:gd name="T46" fmla="*/ 466 w 3093"/>
                  <a:gd name="T47" fmla="*/ 0 h 30"/>
                  <a:gd name="T48" fmla="*/ 468 w 3093"/>
                  <a:gd name="T49" fmla="*/ 0 h 30"/>
                  <a:gd name="T50" fmla="*/ 471 w 3093"/>
                  <a:gd name="T51" fmla="*/ 0 h 30"/>
                  <a:gd name="T52" fmla="*/ 473 w 3093"/>
                  <a:gd name="T53" fmla="*/ 4 h 30"/>
                  <a:gd name="T54" fmla="*/ 471 w 3093"/>
                  <a:gd name="T55" fmla="*/ 8 h 30"/>
                  <a:gd name="T56" fmla="*/ 468 w 3093"/>
                  <a:gd name="T57" fmla="*/ 8 h 30"/>
                  <a:gd name="T58" fmla="*/ 466 w 3093"/>
                  <a:gd name="T59" fmla="*/ 8 h 30"/>
                  <a:gd name="T60" fmla="*/ 461 w 3093"/>
                  <a:gd name="T61" fmla="*/ 8 h 30"/>
                  <a:gd name="T62" fmla="*/ 451 w 3093"/>
                  <a:gd name="T63" fmla="*/ 8 h 30"/>
                  <a:gd name="T64" fmla="*/ 441 w 3093"/>
                  <a:gd name="T65" fmla="*/ 8 h 30"/>
                  <a:gd name="T66" fmla="*/ 429 w 3093"/>
                  <a:gd name="T67" fmla="*/ 8 h 30"/>
                  <a:gd name="T68" fmla="*/ 414 w 3093"/>
                  <a:gd name="T69" fmla="*/ 8 h 30"/>
                  <a:gd name="T70" fmla="*/ 400 w 3093"/>
                  <a:gd name="T71" fmla="*/ 8 h 30"/>
                  <a:gd name="T72" fmla="*/ 382 w 3093"/>
                  <a:gd name="T73" fmla="*/ 8 h 30"/>
                  <a:gd name="T74" fmla="*/ 363 w 3093"/>
                  <a:gd name="T75" fmla="*/ 8 h 30"/>
                  <a:gd name="T76" fmla="*/ 324 w 3093"/>
                  <a:gd name="T77" fmla="*/ 8 h 30"/>
                  <a:gd name="T78" fmla="*/ 282 w 3093"/>
                  <a:gd name="T79" fmla="*/ 8 h 30"/>
                  <a:gd name="T80" fmla="*/ 240 w 3093"/>
                  <a:gd name="T81" fmla="*/ 8 h 30"/>
                  <a:gd name="T82" fmla="*/ 196 w 3093"/>
                  <a:gd name="T83" fmla="*/ 8 h 30"/>
                  <a:gd name="T84" fmla="*/ 154 w 3093"/>
                  <a:gd name="T85" fmla="*/ 4 h 30"/>
                  <a:gd name="T86" fmla="*/ 115 w 3093"/>
                  <a:gd name="T87" fmla="*/ 4 h 30"/>
                  <a:gd name="T88" fmla="*/ 98 w 3093"/>
                  <a:gd name="T89" fmla="*/ 4 h 30"/>
                  <a:gd name="T90" fmla="*/ 81 w 3093"/>
                  <a:gd name="T91" fmla="*/ 4 h 30"/>
                  <a:gd name="T92" fmla="*/ 64 w 3093"/>
                  <a:gd name="T93" fmla="*/ 4 h 30"/>
                  <a:gd name="T94" fmla="*/ 52 w 3093"/>
                  <a:gd name="T95" fmla="*/ 4 h 30"/>
                  <a:gd name="T96" fmla="*/ 39 w 3093"/>
                  <a:gd name="T97" fmla="*/ 4 h 30"/>
                  <a:gd name="T98" fmla="*/ 30 w 3093"/>
                  <a:gd name="T99" fmla="*/ 4 h 30"/>
                  <a:gd name="T100" fmla="*/ 20 w 3093"/>
                  <a:gd name="T101" fmla="*/ 4 h 30"/>
                  <a:gd name="T102" fmla="*/ 15 w 3093"/>
                  <a:gd name="T103" fmla="*/ 4 h 30"/>
                  <a:gd name="T104" fmla="*/ 10 w 3093"/>
                  <a:gd name="T105" fmla="*/ 4 h 30"/>
                  <a:gd name="T106" fmla="*/ 7 w 3093"/>
                  <a:gd name="T107" fmla="*/ 4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3"/>
                  <a:gd name="T163" fmla="*/ 0 h 30"/>
                  <a:gd name="T164" fmla="*/ 3093 w 3093"/>
                  <a:gd name="T165" fmla="*/ 30 h 3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0" name="Freeform 322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5 w 96"/>
                  <a:gd name="T3" fmla="*/ 0 h 100"/>
                  <a:gd name="T4" fmla="*/ 10 w 96"/>
                  <a:gd name="T5" fmla="*/ 4 h 100"/>
                  <a:gd name="T6" fmla="*/ 13 w 96"/>
                  <a:gd name="T7" fmla="*/ 9 h 100"/>
                  <a:gd name="T8" fmla="*/ 15 w 96"/>
                  <a:gd name="T9" fmla="*/ 14 h 100"/>
                  <a:gd name="T10" fmla="*/ 15 w 96"/>
                  <a:gd name="T11" fmla="*/ 18 h 100"/>
                  <a:gd name="T12" fmla="*/ 10 w 96"/>
                  <a:gd name="T13" fmla="*/ 23 h 100"/>
                  <a:gd name="T14" fmla="*/ 8 w 96"/>
                  <a:gd name="T15" fmla="*/ 28 h 100"/>
                  <a:gd name="T16" fmla="*/ 0 w 96"/>
                  <a:gd name="T17" fmla="*/ 32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100"/>
                  <a:gd name="T32" fmla="*/ 96 w 96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1" name="Freeform 323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10 w 208"/>
                  <a:gd name="T1" fmla="*/ 23 h 100"/>
                  <a:gd name="T2" fmla="*/ 7 w 208"/>
                  <a:gd name="T3" fmla="*/ 18 h 100"/>
                  <a:gd name="T4" fmla="*/ 5 w 208"/>
                  <a:gd name="T5" fmla="*/ 18 h 100"/>
                  <a:gd name="T6" fmla="*/ 2 w 208"/>
                  <a:gd name="T7" fmla="*/ 14 h 100"/>
                  <a:gd name="T8" fmla="*/ 0 w 208"/>
                  <a:gd name="T9" fmla="*/ 14 h 100"/>
                  <a:gd name="T10" fmla="*/ 5 w 208"/>
                  <a:gd name="T11" fmla="*/ 14 h 100"/>
                  <a:gd name="T12" fmla="*/ 10 w 208"/>
                  <a:gd name="T13" fmla="*/ 9 h 100"/>
                  <a:gd name="T14" fmla="*/ 12 w 208"/>
                  <a:gd name="T15" fmla="*/ 0 h 100"/>
                  <a:gd name="T16" fmla="*/ 22 w 208"/>
                  <a:gd name="T17" fmla="*/ 4 h 100"/>
                  <a:gd name="T18" fmla="*/ 32 w 208"/>
                  <a:gd name="T19" fmla="*/ 14 h 100"/>
                  <a:gd name="T20" fmla="*/ 30 w 208"/>
                  <a:gd name="T21" fmla="*/ 23 h 100"/>
                  <a:gd name="T22" fmla="*/ 25 w 208"/>
                  <a:gd name="T23" fmla="*/ 23 h 100"/>
                  <a:gd name="T24" fmla="*/ 12 w 208"/>
                  <a:gd name="T25" fmla="*/ 32 h 100"/>
                  <a:gd name="T26" fmla="*/ 10 w 208"/>
                  <a:gd name="T27" fmla="*/ 23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"/>
                  <a:gd name="T43" fmla="*/ 0 h 100"/>
                  <a:gd name="T44" fmla="*/ 208 w 208"/>
                  <a:gd name="T45" fmla="*/ 100 h 1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2" name="Freeform 324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29 w 2259"/>
                  <a:gd name="T1" fmla="*/ 636 h 2042"/>
                  <a:gd name="T2" fmla="*/ 17 w 2259"/>
                  <a:gd name="T3" fmla="*/ 586 h 2042"/>
                  <a:gd name="T4" fmla="*/ 5 w 2259"/>
                  <a:gd name="T5" fmla="*/ 594 h 2042"/>
                  <a:gd name="T6" fmla="*/ 71 w 2259"/>
                  <a:gd name="T7" fmla="*/ 567 h 2042"/>
                  <a:gd name="T8" fmla="*/ 159 w 2259"/>
                  <a:gd name="T9" fmla="*/ 623 h 2042"/>
                  <a:gd name="T10" fmla="*/ 149 w 2259"/>
                  <a:gd name="T11" fmla="*/ 444 h 2042"/>
                  <a:gd name="T12" fmla="*/ 152 w 2259"/>
                  <a:gd name="T13" fmla="*/ 361 h 2042"/>
                  <a:gd name="T14" fmla="*/ 147 w 2259"/>
                  <a:gd name="T15" fmla="*/ 357 h 2042"/>
                  <a:gd name="T16" fmla="*/ 176 w 2259"/>
                  <a:gd name="T17" fmla="*/ 402 h 2042"/>
                  <a:gd name="T18" fmla="*/ 154 w 2259"/>
                  <a:gd name="T19" fmla="*/ 457 h 2042"/>
                  <a:gd name="T20" fmla="*/ 135 w 2259"/>
                  <a:gd name="T21" fmla="*/ 540 h 2042"/>
                  <a:gd name="T22" fmla="*/ 147 w 2259"/>
                  <a:gd name="T23" fmla="*/ 503 h 2042"/>
                  <a:gd name="T24" fmla="*/ 159 w 2259"/>
                  <a:gd name="T25" fmla="*/ 512 h 2042"/>
                  <a:gd name="T26" fmla="*/ 147 w 2259"/>
                  <a:gd name="T27" fmla="*/ 481 h 2042"/>
                  <a:gd name="T28" fmla="*/ 181 w 2259"/>
                  <a:gd name="T29" fmla="*/ 457 h 2042"/>
                  <a:gd name="T30" fmla="*/ 208 w 2259"/>
                  <a:gd name="T31" fmla="*/ 485 h 2042"/>
                  <a:gd name="T32" fmla="*/ 210 w 2259"/>
                  <a:gd name="T33" fmla="*/ 535 h 2042"/>
                  <a:gd name="T34" fmla="*/ 183 w 2259"/>
                  <a:gd name="T35" fmla="*/ 586 h 2042"/>
                  <a:gd name="T36" fmla="*/ 169 w 2259"/>
                  <a:gd name="T37" fmla="*/ 567 h 2042"/>
                  <a:gd name="T38" fmla="*/ 149 w 2259"/>
                  <a:gd name="T39" fmla="*/ 540 h 2042"/>
                  <a:gd name="T40" fmla="*/ 213 w 2259"/>
                  <a:gd name="T41" fmla="*/ 599 h 2042"/>
                  <a:gd name="T42" fmla="*/ 225 w 2259"/>
                  <a:gd name="T43" fmla="*/ 449 h 2042"/>
                  <a:gd name="T44" fmla="*/ 279 w 2259"/>
                  <a:gd name="T45" fmla="*/ 439 h 2042"/>
                  <a:gd name="T46" fmla="*/ 326 w 2259"/>
                  <a:gd name="T47" fmla="*/ 320 h 2042"/>
                  <a:gd name="T48" fmla="*/ 281 w 2259"/>
                  <a:gd name="T49" fmla="*/ 307 h 2042"/>
                  <a:gd name="T50" fmla="*/ 318 w 2259"/>
                  <a:gd name="T51" fmla="*/ 329 h 2042"/>
                  <a:gd name="T52" fmla="*/ 303 w 2259"/>
                  <a:gd name="T53" fmla="*/ 394 h 2042"/>
                  <a:gd name="T54" fmla="*/ 279 w 2259"/>
                  <a:gd name="T55" fmla="*/ 421 h 2042"/>
                  <a:gd name="T56" fmla="*/ 242 w 2259"/>
                  <a:gd name="T57" fmla="*/ 384 h 2042"/>
                  <a:gd name="T58" fmla="*/ 240 w 2259"/>
                  <a:gd name="T59" fmla="*/ 302 h 2042"/>
                  <a:gd name="T60" fmla="*/ 276 w 2259"/>
                  <a:gd name="T61" fmla="*/ 252 h 2042"/>
                  <a:gd name="T62" fmla="*/ 276 w 2259"/>
                  <a:gd name="T63" fmla="*/ 242 h 2042"/>
                  <a:gd name="T64" fmla="*/ 230 w 2259"/>
                  <a:gd name="T65" fmla="*/ 334 h 2042"/>
                  <a:gd name="T66" fmla="*/ 191 w 2259"/>
                  <a:gd name="T67" fmla="*/ 316 h 2042"/>
                  <a:gd name="T68" fmla="*/ 203 w 2259"/>
                  <a:gd name="T69" fmla="*/ 288 h 2042"/>
                  <a:gd name="T70" fmla="*/ 225 w 2259"/>
                  <a:gd name="T71" fmla="*/ 298 h 2042"/>
                  <a:gd name="T72" fmla="*/ 328 w 2259"/>
                  <a:gd name="T73" fmla="*/ 288 h 2042"/>
                  <a:gd name="T74" fmla="*/ 301 w 2259"/>
                  <a:gd name="T75" fmla="*/ 160 h 2042"/>
                  <a:gd name="T76" fmla="*/ 326 w 2259"/>
                  <a:gd name="T77" fmla="*/ 9 h 2042"/>
                  <a:gd name="T78" fmla="*/ 323 w 2259"/>
                  <a:gd name="T79" fmla="*/ 37 h 2042"/>
                  <a:gd name="T80" fmla="*/ 328 w 2259"/>
                  <a:gd name="T81" fmla="*/ 0 h 2042"/>
                  <a:gd name="T82" fmla="*/ 328 w 2259"/>
                  <a:gd name="T83" fmla="*/ 91 h 2042"/>
                  <a:gd name="T84" fmla="*/ 330 w 2259"/>
                  <a:gd name="T85" fmla="*/ 201 h 2042"/>
                  <a:gd name="T86" fmla="*/ 335 w 2259"/>
                  <a:gd name="T87" fmla="*/ 133 h 2042"/>
                  <a:gd name="T88" fmla="*/ 306 w 2259"/>
                  <a:gd name="T89" fmla="*/ 151 h 2042"/>
                  <a:gd name="T90" fmla="*/ 330 w 2259"/>
                  <a:gd name="T91" fmla="*/ 402 h 2042"/>
                  <a:gd name="T92" fmla="*/ 343 w 2259"/>
                  <a:gd name="T93" fmla="*/ 471 h 2042"/>
                  <a:gd name="T94" fmla="*/ 303 w 2259"/>
                  <a:gd name="T95" fmla="*/ 485 h 2042"/>
                  <a:gd name="T96" fmla="*/ 328 w 2259"/>
                  <a:gd name="T97" fmla="*/ 471 h 2042"/>
                  <a:gd name="T98" fmla="*/ 225 w 2259"/>
                  <a:gd name="T99" fmla="*/ 412 h 2042"/>
                  <a:gd name="T100" fmla="*/ 257 w 2259"/>
                  <a:gd name="T101" fmla="*/ 609 h 2042"/>
                  <a:gd name="T102" fmla="*/ 259 w 2259"/>
                  <a:gd name="T103" fmla="*/ 563 h 2042"/>
                  <a:gd name="T104" fmla="*/ 264 w 2259"/>
                  <a:gd name="T105" fmla="*/ 636 h 2042"/>
                  <a:gd name="T106" fmla="*/ 232 w 2259"/>
                  <a:gd name="T107" fmla="*/ 576 h 2042"/>
                  <a:gd name="T108" fmla="*/ 171 w 2259"/>
                  <a:gd name="T109" fmla="*/ 640 h 2042"/>
                  <a:gd name="T110" fmla="*/ 59 w 2259"/>
                  <a:gd name="T111" fmla="*/ 604 h 2042"/>
                  <a:gd name="T112" fmla="*/ 81 w 2259"/>
                  <a:gd name="T113" fmla="*/ 590 h 2042"/>
                  <a:gd name="T114" fmla="*/ 64 w 2259"/>
                  <a:gd name="T115" fmla="*/ 64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59"/>
                  <a:gd name="T175" fmla="*/ 0 h 2042"/>
                  <a:gd name="T176" fmla="*/ 2259 w 2259"/>
                  <a:gd name="T177" fmla="*/ 2042 h 20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3" name="Freeform 325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3 w 2197"/>
                  <a:gd name="T1" fmla="*/ 243 h 783"/>
                  <a:gd name="T2" fmla="*/ 0 w 2197"/>
                  <a:gd name="T3" fmla="*/ 234 h 783"/>
                  <a:gd name="T4" fmla="*/ 37 w 2197"/>
                  <a:gd name="T5" fmla="*/ 234 h 783"/>
                  <a:gd name="T6" fmla="*/ 157 w 2197"/>
                  <a:gd name="T7" fmla="*/ 238 h 783"/>
                  <a:gd name="T8" fmla="*/ 174 w 2197"/>
                  <a:gd name="T9" fmla="*/ 234 h 783"/>
                  <a:gd name="T10" fmla="*/ 177 w 2197"/>
                  <a:gd name="T11" fmla="*/ 234 h 783"/>
                  <a:gd name="T12" fmla="*/ 177 w 2197"/>
                  <a:gd name="T13" fmla="*/ 175 h 783"/>
                  <a:gd name="T14" fmla="*/ 177 w 2197"/>
                  <a:gd name="T15" fmla="*/ 170 h 783"/>
                  <a:gd name="T16" fmla="*/ 213 w 2197"/>
                  <a:gd name="T17" fmla="*/ 170 h 783"/>
                  <a:gd name="T18" fmla="*/ 231 w 2197"/>
                  <a:gd name="T19" fmla="*/ 165 h 783"/>
                  <a:gd name="T20" fmla="*/ 245 w 2197"/>
                  <a:gd name="T21" fmla="*/ 161 h 783"/>
                  <a:gd name="T22" fmla="*/ 262 w 2197"/>
                  <a:gd name="T23" fmla="*/ 151 h 783"/>
                  <a:gd name="T24" fmla="*/ 277 w 2197"/>
                  <a:gd name="T25" fmla="*/ 137 h 783"/>
                  <a:gd name="T26" fmla="*/ 292 w 2197"/>
                  <a:gd name="T27" fmla="*/ 119 h 783"/>
                  <a:gd name="T28" fmla="*/ 304 w 2197"/>
                  <a:gd name="T29" fmla="*/ 101 h 783"/>
                  <a:gd name="T30" fmla="*/ 314 w 2197"/>
                  <a:gd name="T31" fmla="*/ 78 h 783"/>
                  <a:gd name="T32" fmla="*/ 324 w 2197"/>
                  <a:gd name="T33" fmla="*/ 50 h 783"/>
                  <a:gd name="T34" fmla="*/ 333 w 2197"/>
                  <a:gd name="T35" fmla="*/ 0 h 783"/>
                  <a:gd name="T36" fmla="*/ 336 w 2197"/>
                  <a:gd name="T37" fmla="*/ 5 h 783"/>
                  <a:gd name="T38" fmla="*/ 336 w 2197"/>
                  <a:gd name="T39" fmla="*/ 14 h 783"/>
                  <a:gd name="T40" fmla="*/ 333 w 2197"/>
                  <a:gd name="T41" fmla="*/ 28 h 783"/>
                  <a:gd name="T42" fmla="*/ 331 w 2197"/>
                  <a:gd name="T43" fmla="*/ 50 h 783"/>
                  <a:gd name="T44" fmla="*/ 324 w 2197"/>
                  <a:gd name="T45" fmla="*/ 69 h 783"/>
                  <a:gd name="T46" fmla="*/ 314 w 2197"/>
                  <a:gd name="T47" fmla="*/ 92 h 783"/>
                  <a:gd name="T48" fmla="*/ 307 w 2197"/>
                  <a:gd name="T49" fmla="*/ 110 h 783"/>
                  <a:gd name="T50" fmla="*/ 297 w 2197"/>
                  <a:gd name="T51" fmla="*/ 129 h 783"/>
                  <a:gd name="T52" fmla="*/ 285 w 2197"/>
                  <a:gd name="T53" fmla="*/ 142 h 783"/>
                  <a:gd name="T54" fmla="*/ 272 w 2197"/>
                  <a:gd name="T55" fmla="*/ 156 h 783"/>
                  <a:gd name="T56" fmla="*/ 260 w 2197"/>
                  <a:gd name="T57" fmla="*/ 161 h 783"/>
                  <a:gd name="T58" fmla="*/ 238 w 2197"/>
                  <a:gd name="T59" fmla="*/ 175 h 783"/>
                  <a:gd name="T60" fmla="*/ 228 w 2197"/>
                  <a:gd name="T61" fmla="*/ 179 h 783"/>
                  <a:gd name="T62" fmla="*/ 216 w 2197"/>
                  <a:gd name="T63" fmla="*/ 179 h 783"/>
                  <a:gd name="T64" fmla="*/ 184 w 2197"/>
                  <a:gd name="T65" fmla="*/ 183 h 783"/>
                  <a:gd name="T66" fmla="*/ 182 w 2197"/>
                  <a:gd name="T67" fmla="*/ 188 h 783"/>
                  <a:gd name="T68" fmla="*/ 182 w 2197"/>
                  <a:gd name="T69" fmla="*/ 248 h 783"/>
                  <a:gd name="T70" fmla="*/ 3 w 2197"/>
                  <a:gd name="T71" fmla="*/ 243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97"/>
                  <a:gd name="T109" fmla="*/ 0 h 783"/>
                  <a:gd name="T110" fmla="*/ 2197 w 2197"/>
                  <a:gd name="T111" fmla="*/ 783 h 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4" name="Freeform 326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2 w 48"/>
                  <a:gd name="T3" fmla="*/ 0 h 15"/>
                  <a:gd name="T4" fmla="*/ 7 w 48"/>
                  <a:gd name="T5" fmla="*/ 0 h 15"/>
                  <a:gd name="T6" fmla="*/ 5 w 48"/>
                  <a:gd name="T7" fmla="*/ 5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5"/>
                  <a:gd name="T17" fmla="*/ 48 w 4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5" name="Freeform 327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303 h 985"/>
                  <a:gd name="T2" fmla="*/ 3 w 2261"/>
                  <a:gd name="T3" fmla="*/ 293 h 985"/>
                  <a:gd name="T4" fmla="*/ 17 w 2261"/>
                  <a:gd name="T5" fmla="*/ 289 h 985"/>
                  <a:gd name="T6" fmla="*/ 174 w 2261"/>
                  <a:gd name="T7" fmla="*/ 293 h 985"/>
                  <a:gd name="T8" fmla="*/ 174 w 2261"/>
                  <a:gd name="T9" fmla="*/ 289 h 985"/>
                  <a:gd name="T10" fmla="*/ 177 w 2261"/>
                  <a:gd name="T11" fmla="*/ 225 h 985"/>
                  <a:gd name="T12" fmla="*/ 213 w 2261"/>
                  <a:gd name="T13" fmla="*/ 225 h 985"/>
                  <a:gd name="T14" fmla="*/ 233 w 2261"/>
                  <a:gd name="T15" fmla="*/ 220 h 985"/>
                  <a:gd name="T16" fmla="*/ 250 w 2261"/>
                  <a:gd name="T17" fmla="*/ 216 h 985"/>
                  <a:gd name="T18" fmla="*/ 267 w 2261"/>
                  <a:gd name="T19" fmla="*/ 206 h 985"/>
                  <a:gd name="T20" fmla="*/ 282 w 2261"/>
                  <a:gd name="T21" fmla="*/ 192 h 985"/>
                  <a:gd name="T22" fmla="*/ 297 w 2261"/>
                  <a:gd name="T23" fmla="*/ 175 h 985"/>
                  <a:gd name="T24" fmla="*/ 304 w 2261"/>
                  <a:gd name="T25" fmla="*/ 165 h 985"/>
                  <a:gd name="T26" fmla="*/ 312 w 2261"/>
                  <a:gd name="T27" fmla="*/ 151 h 985"/>
                  <a:gd name="T28" fmla="*/ 317 w 2261"/>
                  <a:gd name="T29" fmla="*/ 133 h 985"/>
                  <a:gd name="T30" fmla="*/ 324 w 2261"/>
                  <a:gd name="T31" fmla="*/ 115 h 985"/>
                  <a:gd name="T32" fmla="*/ 329 w 2261"/>
                  <a:gd name="T33" fmla="*/ 96 h 985"/>
                  <a:gd name="T34" fmla="*/ 331 w 2261"/>
                  <a:gd name="T35" fmla="*/ 78 h 985"/>
                  <a:gd name="T36" fmla="*/ 336 w 2261"/>
                  <a:gd name="T37" fmla="*/ 41 h 985"/>
                  <a:gd name="T38" fmla="*/ 339 w 2261"/>
                  <a:gd name="T39" fmla="*/ 0 h 985"/>
                  <a:gd name="T40" fmla="*/ 344 w 2261"/>
                  <a:gd name="T41" fmla="*/ 0 h 985"/>
                  <a:gd name="T42" fmla="*/ 346 w 2261"/>
                  <a:gd name="T43" fmla="*/ 5 h 985"/>
                  <a:gd name="T44" fmla="*/ 346 w 2261"/>
                  <a:gd name="T45" fmla="*/ 22 h 985"/>
                  <a:gd name="T46" fmla="*/ 346 w 2261"/>
                  <a:gd name="T47" fmla="*/ 41 h 985"/>
                  <a:gd name="T48" fmla="*/ 346 w 2261"/>
                  <a:gd name="T49" fmla="*/ 64 h 985"/>
                  <a:gd name="T50" fmla="*/ 341 w 2261"/>
                  <a:gd name="T51" fmla="*/ 82 h 985"/>
                  <a:gd name="T52" fmla="*/ 334 w 2261"/>
                  <a:gd name="T53" fmla="*/ 124 h 985"/>
                  <a:gd name="T54" fmla="*/ 324 w 2261"/>
                  <a:gd name="T55" fmla="*/ 156 h 985"/>
                  <a:gd name="T56" fmla="*/ 314 w 2261"/>
                  <a:gd name="T57" fmla="*/ 179 h 985"/>
                  <a:gd name="T58" fmla="*/ 302 w 2261"/>
                  <a:gd name="T59" fmla="*/ 197 h 985"/>
                  <a:gd name="T60" fmla="*/ 290 w 2261"/>
                  <a:gd name="T61" fmla="*/ 211 h 985"/>
                  <a:gd name="T62" fmla="*/ 277 w 2261"/>
                  <a:gd name="T63" fmla="*/ 225 h 985"/>
                  <a:gd name="T64" fmla="*/ 263 w 2261"/>
                  <a:gd name="T65" fmla="*/ 234 h 985"/>
                  <a:gd name="T66" fmla="*/ 250 w 2261"/>
                  <a:gd name="T67" fmla="*/ 239 h 985"/>
                  <a:gd name="T68" fmla="*/ 236 w 2261"/>
                  <a:gd name="T69" fmla="*/ 243 h 985"/>
                  <a:gd name="T70" fmla="*/ 221 w 2261"/>
                  <a:gd name="T71" fmla="*/ 243 h 985"/>
                  <a:gd name="T72" fmla="*/ 204 w 2261"/>
                  <a:gd name="T73" fmla="*/ 243 h 985"/>
                  <a:gd name="T74" fmla="*/ 189 w 2261"/>
                  <a:gd name="T75" fmla="*/ 243 h 985"/>
                  <a:gd name="T76" fmla="*/ 187 w 2261"/>
                  <a:gd name="T77" fmla="*/ 243 h 985"/>
                  <a:gd name="T78" fmla="*/ 187 w 2261"/>
                  <a:gd name="T79" fmla="*/ 312 h 985"/>
                  <a:gd name="T80" fmla="*/ 184 w 2261"/>
                  <a:gd name="T81" fmla="*/ 312 h 985"/>
                  <a:gd name="T82" fmla="*/ 3 w 2261"/>
                  <a:gd name="T83" fmla="*/ 307 h 985"/>
                  <a:gd name="T84" fmla="*/ 0 w 2261"/>
                  <a:gd name="T85" fmla="*/ 303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1"/>
                  <a:gd name="T130" fmla="*/ 0 h 985"/>
                  <a:gd name="T131" fmla="*/ 2261 w 2261"/>
                  <a:gd name="T132" fmla="*/ 985 h 9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6" name="Freeform 328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8 w 64"/>
                  <a:gd name="T1" fmla="*/ 69 h 275"/>
                  <a:gd name="T2" fmla="*/ 8 w 64"/>
                  <a:gd name="T3" fmla="*/ 51 h 275"/>
                  <a:gd name="T4" fmla="*/ 5 w 64"/>
                  <a:gd name="T5" fmla="*/ 33 h 275"/>
                  <a:gd name="T6" fmla="*/ 3 w 64"/>
                  <a:gd name="T7" fmla="*/ 19 h 275"/>
                  <a:gd name="T8" fmla="*/ 0 w 64"/>
                  <a:gd name="T9" fmla="*/ 5 h 275"/>
                  <a:gd name="T10" fmla="*/ 0 w 64"/>
                  <a:gd name="T11" fmla="*/ 0 h 275"/>
                  <a:gd name="T12" fmla="*/ 5 w 64"/>
                  <a:gd name="T13" fmla="*/ 19 h 275"/>
                  <a:gd name="T14" fmla="*/ 10 w 64"/>
                  <a:gd name="T15" fmla="*/ 37 h 275"/>
                  <a:gd name="T16" fmla="*/ 10 w 64"/>
                  <a:gd name="T17" fmla="*/ 60 h 275"/>
                  <a:gd name="T18" fmla="*/ 8 w 64"/>
                  <a:gd name="T19" fmla="*/ 83 h 275"/>
                  <a:gd name="T20" fmla="*/ 5 w 64"/>
                  <a:gd name="T21" fmla="*/ 88 h 275"/>
                  <a:gd name="T22" fmla="*/ 5 w 64"/>
                  <a:gd name="T23" fmla="*/ 83 h 275"/>
                  <a:gd name="T24" fmla="*/ 5 w 64"/>
                  <a:gd name="T25" fmla="*/ 78 h 275"/>
                  <a:gd name="T26" fmla="*/ 8 w 64"/>
                  <a:gd name="T27" fmla="*/ 69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275"/>
                  <a:gd name="T44" fmla="*/ 64 w 64"/>
                  <a:gd name="T45" fmla="*/ 275 h 2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Freeform 329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59 w 577"/>
                  <a:gd name="T1" fmla="*/ 147 h 522"/>
                  <a:gd name="T2" fmla="*/ 61 w 577"/>
                  <a:gd name="T3" fmla="*/ 147 h 522"/>
                  <a:gd name="T4" fmla="*/ 63 w 577"/>
                  <a:gd name="T5" fmla="*/ 147 h 522"/>
                  <a:gd name="T6" fmla="*/ 66 w 577"/>
                  <a:gd name="T7" fmla="*/ 142 h 522"/>
                  <a:gd name="T8" fmla="*/ 66 w 577"/>
                  <a:gd name="T9" fmla="*/ 138 h 522"/>
                  <a:gd name="T10" fmla="*/ 56 w 577"/>
                  <a:gd name="T11" fmla="*/ 128 h 522"/>
                  <a:gd name="T12" fmla="*/ 51 w 577"/>
                  <a:gd name="T13" fmla="*/ 114 h 522"/>
                  <a:gd name="T14" fmla="*/ 51 w 577"/>
                  <a:gd name="T15" fmla="*/ 110 h 522"/>
                  <a:gd name="T16" fmla="*/ 51 w 577"/>
                  <a:gd name="T17" fmla="*/ 106 h 522"/>
                  <a:gd name="T18" fmla="*/ 56 w 577"/>
                  <a:gd name="T19" fmla="*/ 101 h 522"/>
                  <a:gd name="T20" fmla="*/ 61 w 577"/>
                  <a:gd name="T21" fmla="*/ 106 h 522"/>
                  <a:gd name="T22" fmla="*/ 66 w 577"/>
                  <a:gd name="T23" fmla="*/ 110 h 522"/>
                  <a:gd name="T24" fmla="*/ 71 w 577"/>
                  <a:gd name="T25" fmla="*/ 124 h 522"/>
                  <a:gd name="T26" fmla="*/ 76 w 577"/>
                  <a:gd name="T27" fmla="*/ 124 h 522"/>
                  <a:gd name="T28" fmla="*/ 76 w 577"/>
                  <a:gd name="T29" fmla="*/ 119 h 522"/>
                  <a:gd name="T30" fmla="*/ 68 w 577"/>
                  <a:gd name="T31" fmla="*/ 96 h 522"/>
                  <a:gd name="T32" fmla="*/ 63 w 577"/>
                  <a:gd name="T33" fmla="*/ 92 h 522"/>
                  <a:gd name="T34" fmla="*/ 59 w 577"/>
                  <a:gd name="T35" fmla="*/ 83 h 522"/>
                  <a:gd name="T36" fmla="*/ 51 w 577"/>
                  <a:gd name="T37" fmla="*/ 83 h 522"/>
                  <a:gd name="T38" fmla="*/ 47 w 577"/>
                  <a:gd name="T39" fmla="*/ 87 h 522"/>
                  <a:gd name="T40" fmla="*/ 44 w 577"/>
                  <a:gd name="T41" fmla="*/ 92 h 522"/>
                  <a:gd name="T42" fmla="*/ 44 w 577"/>
                  <a:gd name="T43" fmla="*/ 96 h 522"/>
                  <a:gd name="T44" fmla="*/ 41 w 577"/>
                  <a:gd name="T45" fmla="*/ 110 h 522"/>
                  <a:gd name="T46" fmla="*/ 49 w 577"/>
                  <a:gd name="T47" fmla="*/ 128 h 522"/>
                  <a:gd name="T48" fmla="*/ 59 w 577"/>
                  <a:gd name="T49" fmla="*/ 142 h 522"/>
                  <a:gd name="T50" fmla="*/ 51 w 577"/>
                  <a:gd name="T51" fmla="*/ 138 h 522"/>
                  <a:gd name="T52" fmla="*/ 47 w 577"/>
                  <a:gd name="T53" fmla="*/ 128 h 522"/>
                  <a:gd name="T54" fmla="*/ 41 w 577"/>
                  <a:gd name="T55" fmla="*/ 119 h 522"/>
                  <a:gd name="T56" fmla="*/ 39 w 577"/>
                  <a:gd name="T57" fmla="*/ 106 h 522"/>
                  <a:gd name="T58" fmla="*/ 39 w 577"/>
                  <a:gd name="T59" fmla="*/ 101 h 522"/>
                  <a:gd name="T60" fmla="*/ 39 w 577"/>
                  <a:gd name="T61" fmla="*/ 96 h 522"/>
                  <a:gd name="T62" fmla="*/ 39 w 577"/>
                  <a:gd name="T63" fmla="*/ 87 h 522"/>
                  <a:gd name="T64" fmla="*/ 37 w 577"/>
                  <a:gd name="T65" fmla="*/ 83 h 522"/>
                  <a:gd name="T66" fmla="*/ 29 w 577"/>
                  <a:gd name="T67" fmla="*/ 92 h 522"/>
                  <a:gd name="T68" fmla="*/ 27 w 577"/>
                  <a:gd name="T69" fmla="*/ 92 h 522"/>
                  <a:gd name="T70" fmla="*/ 22 w 577"/>
                  <a:gd name="T71" fmla="*/ 92 h 522"/>
                  <a:gd name="T72" fmla="*/ 17 w 577"/>
                  <a:gd name="T73" fmla="*/ 87 h 522"/>
                  <a:gd name="T74" fmla="*/ 15 w 577"/>
                  <a:gd name="T75" fmla="*/ 83 h 522"/>
                  <a:gd name="T76" fmla="*/ 10 w 577"/>
                  <a:gd name="T77" fmla="*/ 59 h 522"/>
                  <a:gd name="T78" fmla="*/ 10 w 577"/>
                  <a:gd name="T79" fmla="*/ 46 h 522"/>
                  <a:gd name="T80" fmla="*/ 5 w 577"/>
                  <a:gd name="T81" fmla="*/ 23 h 522"/>
                  <a:gd name="T82" fmla="*/ 0 w 577"/>
                  <a:gd name="T83" fmla="*/ 0 h 522"/>
                  <a:gd name="T84" fmla="*/ 17 w 577"/>
                  <a:gd name="T85" fmla="*/ 18 h 522"/>
                  <a:gd name="T86" fmla="*/ 39 w 577"/>
                  <a:gd name="T87" fmla="*/ 32 h 522"/>
                  <a:gd name="T88" fmla="*/ 44 w 577"/>
                  <a:gd name="T89" fmla="*/ 42 h 522"/>
                  <a:gd name="T90" fmla="*/ 44 w 577"/>
                  <a:gd name="T91" fmla="*/ 46 h 522"/>
                  <a:gd name="T92" fmla="*/ 47 w 577"/>
                  <a:gd name="T93" fmla="*/ 55 h 522"/>
                  <a:gd name="T94" fmla="*/ 47 w 577"/>
                  <a:gd name="T95" fmla="*/ 59 h 522"/>
                  <a:gd name="T96" fmla="*/ 44 w 577"/>
                  <a:gd name="T97" fmla="*/ 64 h 522"/>
                  <a:gd name="T98" fmla="*/ 44 w 577"/>
                  <a:gd name="T99" fmla="*/ 73 h 522"/>
                  <a:gd name="T100" fmla="*/ 47 w 577"/>
                  <a:gd name="T101" fmla="*/ 78 h 522"/>
                  <a:gd name="T102" fmla="*/ 49 w 577"/>
                  <a:gd name="T103" fmla="*/ 73 h 522"/>
                  <a:gd name="T104" fmla="*/ 54 w 577"/>
                  <a:gd name="T105" fmla="*/ 73 h 522"/>
                  <a:gd name="T106" fmla="*/ 61 w 577"/>
                  <a:gd name="T107" fmla="*/ 83 h 522"/>
                  <a:gd name="T108" fmla="*/ 71 w 577"/>
                  <a:gd name="T109" fmla="*/ 101 h 522"/>
                  <a:gd name="T110" fmla="*/ 78 w 577"/>
                  <a:gd name="T111" fmla="*/ 114 h 522"/>
                  <a:gd name="T112" fmla="*/ 81 w 577"/>
                  <a:gd name="T113" fmla="*/ 128 h 522"/>
                  <a:gd name="T114" fmla="*/ 88 w 577"/>
                  <a:gd name="T115" fmla="*/ 165 h 522"/>
                  <a:gd name="T116" fmla="*/ 71 w 577"/>
                  <a:gd name="T117" fmla="*/ 156 h 522"/>
                  <a:gd name="T118" fmla="*/ 63 w 577"/>
                  <a:gd name="T119" fmla="*/ 151 h 522"/>
                  <a:gd name="T120" fmla="*/ 59 w 577"/>
                  <a:gd name="T121" fmla="*/ 147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22"/>
                  <a:gd name="T185" fmla="*/ 577 w 577"/>
                  <a:gd name="T186" fmla="*/ 522 h 5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Freeform 330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9 h 43"/>
                  <a:gd name="T2" fmla="*/ 2 w 64"/>
                  <a:gd name="T3" fmla="*/ 0 h 43"/>
                  <a:gd name="T4" fmla="*/ 4 w 64"/>
                  <a:gd name="T5" fmla="*/ 0 h 43"/>
                  <a:gd name="T6" fmla="*/ 7 w 64"/>
                  <a:gd name="T7" fmla="*/ 0 h 43"/>
                  <a:gd name="T8" fmla="*/ 9 w 64"/>
                  <a:gd name="T9" fmla="*/ 5 h 43"/>
                  <a:gd name="T10" fmla="*/ 7 w 64"/>
                  <a:gd name="T11" fmla="*/ 9 h 43"/>
                  <a:gd name="T12" fmla="*/ 4 w 64"/>
                  <a:gd name="T13" fmla="*/ 14 h 43"/>
                  <a:gd name="T14" fmla="*/ 2 w 64"/>
                  <a:gd name="T15" fmla="*/ 14 h 43"/>
                  <a:gd name="T16" fmla="*/ 0 w 64"/>
                  <a:gd name="T17" fmla="*/ 9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3"/>
                  <a:gd name="T29" fmla="*/ 64 w 6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9" name="Freeform 331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46 h 189"/>
                  <a:gd name="T2" fmla="*/ 7 w 129"/>
                  <a:gd name="T3" fmla="*/ 37 h 189"/>
                  <a:gd name="T4" fmla="*/ 10 w 129"/>
                  <a:gd name="T5" fmla="*/ 32 h 189"/>
                  <a:gd name="T6" fmla="*/ 15 w 129"/>
                  <a:gd name="T7" fmla="*/ 32 h 189"/>
                  <a:gd name="T8" fmla="*/ 15 w 129"/>
                  <a:gd name="T9" fmla="*/ 28 h 189"/>
                  <a:gd name="T10" fmla="*/ 13 w 129"/>
                  <a:gd name="T11" fmla="*/ 23 h 189"/>
                  <a:gd name="T12" fmla="*/ 5 w 129"/>
                  <a:gd name="T13" fmla="*/ 19 h 189"/>
                  <a:gd name="T14" fmla="*/ 3 w 129"/>
                  <a:gd name="T15" fmla="*/ 10 h 189"/>
                  <a:gd name="T16" fmla="*/ 0 w 129"/>
                  <a:gd name="T17" fmla="*/ 0 h 189"/>
                  <a:gd name="T18" fmla="*/ 18 w 129"/>
                  <a:gd name="T19" fmla="*/ 14 h 189"/>
                  <a:gd name="T20" fmla="*/ 20 w 129"/>
                  <a:gd name="T21" fmla="*/ 19 h 189"/>
                  <a:gd name="T22" fmla="*/ 20 w 129"/>
                  <a:gd name="T23" fmla="*/ 23 h 189"/>
                  <a:gd name="T24" fmla="*/ 20 w 129"/>
                  <a:gd name="T25" fmla="*/ 32 h 189"/>
                  <a:gd name="T26" fmla="*/ 15 w 129"/>
                  <a:gd name="T27" fmla="*/ 41 h 189"/>
                  <a:gd name="T28" fmla="*/ 10 w 129"/>
                  <a:gd name="T29" fmla="*/ 46 h 189"/>
                  <a:gd name="T30" fmla="*/ 5 w 129"/>
                  <a:gd name="T31" fmla="*/ 51 h 189"/>
                  <a:gd name="T32" fmla="*/ 0 w 129"/>
                  <a:gd name="T33" fmla="*/ 60 h 189"/>
                  <a:gd name="T34" fmla="*/ 0 w 129"/>
                  <a:gd name="T35" fmla="*/ 55 h 189"/>
                  <a:gd name="T36" fmla="*/ 0 w 129"/>
                  <a:gd name="T37" fmla="*/ 46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89"/>
                  <a:gd name="T59" fmla="*/ 129 w 129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0" name="Freeform 332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2 w 63"/>
                  <a:gd name="T3" fmla="*/ 0 h 44"/>
                  <a:gd name="T4" fmla="*/ 4 w 63"/>
                  <a:gd name="T5" fmla="*/ 0 h 44"/>
                  <a:gd name="T6" fmla="*/ 9 w 63"/>
                  <a:gd name="T7" fmla="*/ 9 h 44"/>
                  <a:gd name="T8" fmla="*/ 9 w 63"/>
                  <a:gd name="T9" fmla="*/ 1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4"/>
                  <a:gd name="T20" fmla="*/ 63 w 63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1" name="Freeform 333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3 w 144"/>
                  <a:gd name="T1" fmla="*/ 0 h 130"/>
                  <a:gd name="T2" fmla="*/ 5 w 144"/>
                  <a:gd name="T3" fmla="*/ 0 h 130"/>
                  <a:gd name="T4" fmla="*/ 10 w 144"/>
                  <a:gd name="T5" fmla="*/ 0 h 130"/>
                  <a:gd name="T6" fmla="*/ 15 w 144"/>
                  <a:gd name="T7" fmla="*/ 5 h 130"/>
                  <a:gd name="T8" fmla="*/ 20 w 144"/>
                  <a:gd name="T9" fmla="*/ 22 h 130"/>
                  <a:gd name="T10" fmla="*/ 23 w 144"/>
                  <a:gd name="T11" fmla="*/ 41 h 130"/>
                  <a:gd name="T12" fmla="*/ 15 w 144"/>
                  <a:gd name="T13" fmla="*/ 32 h 130"/>
                  <a:gd name="T14" fmla="*/ 8 w 144"/>
                  <a:gd name="T15" fmla="*/ 22 h 130"/>
                  <a:gd name="T16" fmla="*/ 3 w 144"/>
                  <a:gd name="T17" fmla="*/ 22 h 130"/>
                  <a:gd name="T18" fmla="*/ 3 w 144"/>
                  <a:gd name="T19" fmla="*/ 14 h 130"/>
                  <a:gd name="T20" fmla="*/ 0 w 144"/>
                  <a:gd name="T21" fmla="*/ 9 h 130"/>
                  <a:gd name="T22" fmla="*/ 3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0"/>
                  <a:gd name="T38" fmla="*/ 144 w 144"/>
                  <a:gd name="T39" fmla="*/ 130 h 1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Freeform 334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51 h 174"/>
                  <a:gd name="T2" fmla="*/ 0 w 113"/>
                  <a:gd name="T3" fmla="*/ 46 h 174"/>
                  <a:gd name="T4" fmla="*/ 3 w 113"/>
                  <a:gd name="T5" fmla="*/ 41 h 174"/>
                  <a:gd name="T6" fmla="*/ 5 w 113"/>
                  <a:gd name="T7" fmla="*/ 37 h 174"/>
                  <a:gd name="T8" fmla="*/ 8 w 113"/>
                  <a:gd name="T9" fmla="*/ 32 h 174"/>
                  <a:gd name="T10" fmla="*/ 10 w 113"/>
                  <a:gd name="T11" fmla="*/ 19 h 174"/>
                  <a:gd name="T12" fmla="*/ 10 w 113"/>
                  <a:gd name="T13" fmla="*/ 14 h 174"/>
                  <a:gd name="T14" fmla="*/ 8 w 113"/>
                  <a:gd name="T15" fmla="*/ 5 h 174"/>
                  <a:gd name="T16" fmla="*/ 5 w 113"/>
                  <a:gd name="T17" fmla="*/ 0 h 174"/>
                  <a:gd name="T18" fmla="*/ 10 w 113"/>
                  <a:gd name="T19" fmla="*/ 0 h 174"/>
                  <a:gd name="T20" fmla="*/ 13 w 113"/>
                  <a:gd name="T21" fmla="*/ 0 h 174"/>
                  <a:gd name="T22" fmla="*/ 15 w 113"/>
                  <a:gd name="T23" fmla="*/ 14 h 174"/>
                  <a:gd name="T24" fmla="*/ 18 w 113"/>
                  <a:gd name="T25" fmla="*/ 28 h 174"/>
                  <a:gd name="T26" fmla="*/ 15 w 113"/>
                  <a:gd name="T27" fmla="*/ 41 h 174"/>
                  <a:gd name="T28" fmla="*/ 13 w 113"/>
                  <a:gd name="T29" fmla="*/ 51 h 174"/>
                  <a:gd name="T30" fmla="*/ 8 w 113"/>
                  <a:gd name="T31" fmla="*/ 55 h 174"/>
                  <a:gd name="T32" fmla="*/ 5 w 113"/>
                  <a:gd name="T33" fmla="*/ 55 h 174"/>
                  <a:gd name="T34" fmla="*/ 0 w 113"/>
                  <a:gd name="T35" fmla="*/ 55 h 174"/>
                  <a:gd name="T36" fmla="*/ 0 w 113"/>
                  <a:gd name="T37" fmla="*/ 51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174"/>
                  <a:gd name="T59" fmla="*/ 113 w 113"/>
                  <a:gd name="T60" fmla="*/ 174 h 1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Freeform 335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51 h 174"/>
                  <a:gd name="T2" fmla="*/ 0 w 113"/>
                  <a:gd name="T3" fmla="*/ 46 h 174"/>
                  <a:gd name="T4" fmla="*/ 3 w 113"/>
                  <a:gd name="T5" fmla="*/ 41 h 174"/>
                  <a:gd name="T6" fmla="*/ 5 w 113"/>
                  <a:gd name="T7" fmla="*/ 37 h 174"/>
                  <a:gd name="T8" fmla="*/ 8 w 113"/>
                  <a:gd name="T9" fmla="*/ 32 h 174"/>
                  <a:gd name="T10" fmla="*/ 10 w 113"/>
                  <a:gd name="T11" fmla="*/ 19 h 174"/>
                  <a:gd name="T12" fmla="*/ 10 w 113"/>
                  <a:gd name="T13" fmla="*/ 14 h 174"/>
                  <a:gd name="T14" fmla="*/ 8 w 113"/>
                  <a:gd name="T15" fmla="*/ 5 h 174"/>
                  <a:gd name="T16" fmla="*/ 8 w 113"/>
                  <a:gd name="T17" fmla="*/ 5 h 174"/>
                  <a:gd name="T18" fmla="*/ 5 w 113"/>
                  <a:gd name="T19" fmla="*/ 0 h 174"/>
                  <a:gd name="T20" fmla="*/ 10 w 113"/>
                  <a:gd name="T21" fmla="*/ 0 h 174"/>
                  <a:gd name="T22" fmla="*/ 13 w 113"/>
                  <a:gd name="T23" fmla="*/ 0 h 174"/>
                  <a:gd name="T24" fmla="*/ 15 w 113"/>
                  <a:gd name="T25" fmla="*/ 14 h 174"/>
                  <a:gd name="T26" fmla="*/ 18 w 113"/>
                  <a:gd name="T27" fmla="*/ 28 h 174"/>
                  <a:gd name="T28" fmla="*/ 15 w 113"/>
                  <a:gd name="T29" fmla="*/ 41 h 174"/>
                  <a:gd name="T30" fmla="*/ 13 w 113"/>
                  <a:gd name="T31" fmla="*/ 51 h 174"/>
                  <a:gd name="T32" fmla="*/ 8 w 113"/>
                  <a:gd name="T33" fmla="*/ 55 h 174"/>
                  <a:gd name="T34" fmla="*/ 5 w 113"/>
                  <a:gd name="T35" fmla="*/ 55 h 174"/>
                  <a:gd name="T36" fmla="*/ 0 w 113"/>
                  <a:gd name="T37" fmla="*/ 55 h 174"/>
                  <a:gd name="T38" fmla="*/ 0 w 113"/>
                  <a:gd name="T39" fmla="*/ 51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3"/>
                  <a:gd name="T61" fmla="*/ 0 h 174"/>
                  <a:gd name="T62" fmla="*/ 113 w 113"/>
                  <a:gd name="T63" fmla="*/ 174 h 1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4" name="Freeform 336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37 h 160"/>
                  <a:gd name="T2" fmla="*/ 0 w 113"/>
                  <a:gd name="T3" fmla="*/ 28 h 160"/>
                  <a:gd name="T4" fmla="*/ 3 w 113"/>
                  <a:gd name="T5" fmla="*/ 28 h 160"/>
                  <a:gd name="T6" fmla="*/ 5 w 113"/>
                  <a:gd name="T7" fmla="*/ 28 h 160"/>
                  <a:gd name="T8" fmla="*/ 7 w 113"/>
                  <a:gd name="T9" fmla="*/ 33 h 160"/>
                  <a:gd name="T10" fmla="*/ 7 w 113"/>
                  <a:gd name="T11" fmla="*/ 37 h 160"/>
                  <a:gd name="T12" fmla="*/ 10 w 113"/>
                  <a:gd name="T13" fmla="*/ 37 h 160"/>
                  <a:gd name="T14" fmla="*/ 12 w 113"/>
                  <a:gd name="T15" fmla="*/ 33 h 160"/>
                  <a:gd name="T16" fmla="*/ 10 w 113"/>
                  <a:gd name="T17" fmla="*/ 24 h 160"/>
                  <a:gd name="T18" fmla="*/ 5 w 113"/>
                  <a:gd name="T19" fmla="*/ 19 h 160"/>
                  <a:gd name="T20" fmla="*/ 3 w 113"/>
                  <a:gd name="T21" fmla="*/ 10 h 160"/>
                  <a:gd name="T22" fmla="*/ 0 w 113"/>
                  <a:gd name="T23" fmla="*/ 0 h 160"/>
                  <a:gd name="T24" fmla="*/ 5 w 113"/>
                  <a:gd name="T25" fmla="*/ 0 h 160"/>
                  <a:gd name="T26" fmla="*/ 7 w 113"/>
                  <a:gd name="T27" fmla="*/ 5 h 160"/>
                  <a:gd name="T28" fmla="*/ 14 w 113"/>
                  <a:gd name="T29" fmla="*/ 19 h 160"/>
                  <a:gd name="T30" fmla="*/ 17 w 113"/>
                  <a:gd name="T31" fmla="*/ 33 h 160"/>
                  <a:gd name="T32" fmla="*/ 17 w 113"/>
                  <a:gd name="T33" fmla="*/ 41 h 160"/>
                  <a:gd name="T34" fmla="*/ 14 w 113"/>
                  <a:gd name="T35" fmla="*/ 46 h 160"/>
                  <a:gd name="T36" fmla="*/ 10 w 113"/>
                  <a:gd name="T37" fmla="*/ 51 h 160"/>
                  <a:gd name="T38" fmla="*/ 7 w 113"/>
                  <a:gd name="T39" fmla="*/ 51 h 160"/>
                  <a:gd name="T40" fmla="*/ 3 w 113"/>
                  <a:gd name="T41" fmla="*/ 46 h 160"/>
                  <a:gd name="T42" fmla="*/ 0 w 113"/>
                  <a:gd name="T43" fmla="*/ 37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5" name="Freeform 337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37 h 160"/>
                  <a:gd name="T2" fmla="*/ 0 w 113"/>
                  <a:gd name="T3" fmla="*/ 28 h 160"/>
                  <a:gd name="T4" fmla="*/ 3 w 113"/>
                  <a:gd name="T5" fmla="*/ 28 h 160"/>
                  <a:gd name="T6" fmla="*/ 5 w 113"/>
                  <a:gd name="T7" fmla="*/ 28 h 160"/>
                  <a:gd name="T8" fmla="*/ 7 w 113"/>
                  <a:gd name="T9" fmla="*/ 33 h 160"/>
                  <a:gd name="T10" fmla="*/ 7 w 113"/>
                  <a:gd name="T11" fmla="*/ 37 h 160"/>
                  <a:gd name="T12" fmla="*/ 10 w 113"/>
                  <a:gd name="T13" fmla="*/ 37 h 160"/>
                  <a:gd name="T14" fmla="*/ 12 w 113"/>
                  <a:gd name="T15" fmla="*/ 33 h 160"/>
                  <a:gd name="T16" fmla="*/ 10 w 113"/>
                  <a:gd name="T17" fmla="*/ 24 h 160"/>
                  <a:gd name="T18" fmla="*/ 5 w 113"/>
                  <a:gd name="T19" fmla="*/ 19 h 160"/>
                  <a:gd name="T20" fmla="*/ 3 w 113"/>
                  <a:gd name="T21" fmla="*/ 10 h 160"/>
                  <a:gd name="T22" fmla="*/ 0 w 113"/>
                  <a:gd name="T23" fmla="*/ 0 h 160"/>
                  <a:gd name="T24" fmla="*/ 5 w 113"/>
                  <a:gd name="T25" fmla="*/ 0 h 160"/>
                  <a:gd name="T26" fmla="*/ 7 w 113"/>
                  <a:gd name="T27" fmla="*/ 5 h 160"/>
                  <a:gd name="T28" fmla="*/ 14 w 113"/>
                  <a:gd name="T29" fmla="*/ 19 h 160"/>
                  <a:gd name="T30" fmla="*/ 17 w 113"/>
                  <a:gd name="T31" fmla="*/ 33 h 160"/>
                  <a:gd name="T32" fmla="*/ 17 w 113"/>
                  <a:gd name="T33" fmla="*/ 41 h 160"/>
                  <a:gd name="T34" fmla="*/ 14 w 113"/>
                  <a:gd name="T35" fmla="*/ 46 h 160"/>
                  <a:gd name="T36" fmla="*/ 10 w 113"/>
                  <a:gd name="T37" fmla="*/ 51 h 160"/>
                  <a:gd name="T38" fmla="*/ 7 w 113"/>
                  <a:gd name="T39" fmla="*/ 51 h 160"/>
                  <a:gd name="T40" fmla="*/ 3 w 113"/>
                  <a:gd name="T41" fmla="*/ 46 h 160"/>
                  <a:gd name="T42" fmla="*/ 0 w 113"/>
                  <a:gd name="T43" fmla="*/ 37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6" name="Freeform 338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4 h 43"/>
                  <a:gd name="T2" fmla="*/ 0 w 65"/>
                  <a:gd name="T3" fmla="*/ 0 h 43"/>
                  <a:gd name="T4" fmla="*/ 3 w 65"/>
                  <a:gd name="T5" fmla="*/ 0 h 43"/>
                  <a:gd name="T6" fmla="*/ 8 w 65"/>
                  <a:gd name="T7" fmla="*/ 4 h 43"/>
                  <a:gd name="T8" fmla="*/ 10 w 65"/>
                  <a:gd name="T9" fmla="*/ 9 h 43"/>
                  <a:gd name="T10" fmla="*/ 10 w 65"/>
                  <a:gd name="T11" fmla="*/ 14 h 43"/>
                  <a:gd name="T12" fmla="*/ 5 w 65"/>
                  <a:gd name="T13" fmla="*/ 9 h 43"/>
                  <a:gd name="T14" fmla="*/ 0 w 65"/>
                  <a:gd name="T15" fmla="*/ 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43"/>
                  <a:gd name="T26" fmla="*/ 65 w 6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Freeform 339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29 w 320"/>
                  <a:gd name="T1" fmla="*/ 28 h 115"/>
                  <a:gd name="T2" fmla="*/ 32 w 320"/>
                  <a:gd name="T3" fmla="*/ 37 h 115"/>
                  <a:gd name="T4" fmla="*/ 17 w 320"/>
                  <a:gd name="T5" fmla="*/ 23 h 115"/>
                  <a:gd name="T6" fmla="*/ 7 w 320"/>
                  <a:gd name="T7" fmla="*/ 23 h 115"/>
                  <a:gd name="T8" fmla="*/ 0 w 320"/>
                  <a:gd name="T9" fmla="*/ 23 h 115"/>
                  <a:gd name="T10" fmla="*/ 0 w 320"/>
                  <a:gd name="T11" fmla="*/ 19 h 115"/>
                  <a:gd name="T12" fmla="*/ 0 w 320"/>
                  <a:gd name="T13" fmla="*/ 14 h 115"/>
                  <a:gd name="T14" fmla="*/ 2 w 320"/>
                  <a:gd name="T15" fmla="*/ 5 h 115"/>
                  <a:gd name="T16" fmla="*/ 7 w 320"/>
                  <a:gd name="T17" fmla="*/ 0 h 115"/>
                  <a:gd name="T18" fmla="*/ 17 w 320"/>
                  <a:gd name="T19" fmla="*/ 0 h 115"/>
                  <a:gd name="T20" fmla="*/ 27 w 320"/>
                  <a:gd name="T21" fmla="*/ 0 h 115"/>
                  <a:gd name="T22" fmla="*/ 37 w 320"/>
                  <a:gd name="T23" fmla="*/ 0 h 115"/>
                  <a:gd name="T24" fmla="*/ 39 w 320"/>
                  <a:gd name="T25" fmla="*/ 0 h 115"/>
                  <a:gd name="T26" fmla="*/ 41 w 320"/>
                  <a:gd name="T27" fmla="*/ 0 h 115"/>
                  <a:gd name="T28" fmla="*/ 41 w 320"/>
                  <a:gd name="T29" fmla="*/ 5 h 115"/>
                  <a:gd name="T30" fmla="*/ 32 w 320"/>
                  <a:gd name="T31" fmla="*/ 5 h 115"/>
                  <a:gd name="T32" fmla="*/ 29 w 320"/>
                  <a:gd name="T33" fmla="*/ 5 h 115"/>
                  <a:gd name="T34" fmla="*/ 24 w 320"/>
                  <a:gd name="T35" fmla="*/ 9 h 115"/>
                  <a:gd name="T36" fmla="*/ 24 w 320"/>
                  <a:gd name="T37" fmla="*/ 19 h 115"/>
                  <a:gd name="T38" fmla="*/ 27 w 320"/>
                  <a:gd name="T39" fmla="*/ 23 h 115"/>
                  <a:gd name="T40" fmla="*/ 37 w 320"/>
                  <a:gd name="T41" fmla="*/ 28 h 115"/>
                  <a:gd name="T42" fmla="*/ 49 w 320"/>
                  <a:gd name="T43" fmla="*/ 37 h 115"/>
                  <a:gd name="T44" fmla="*/ 46 w 320"/>
                  <a:gd name="T45" fmla="*/ 37 h 115"/>
                  <a:gd name="T46" fmla="*/ 39 w 320"/>
                  <a:gd name="T47" fmla="*/ 33 h 115"/>
                  <a:gd name="T48" fmla="*/ 34 w 320"/>
                  <a:gd name="T49" fmla="*/ 28 h 115"/>
                  <a:gd name="T50" fmla="*/ 29 w 320"/>
                  <a:gd name="T51" fmla="*/ 28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0"/>
                  <a:gd name="T79" fmla="*/ 0 h 115"/>
                  <a:gd name="T80" fmla="*/ 320 w 320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Freeform 340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4 h 43"/>
                  <a:gd name="T2" fmla="*/ 0 w 48"/>
                  <a:gd name="T3" fmla="*/ 0 h 43"/>
                  <a:gd name="T4" fmla="*/ 2 w 48"/>
                  <a:gd name="T5" fmla="*/ 0 h 43"/>
                  <a:gd name="T6" fmla="*/ 5 w 48"/>
                  <a:gd name="T7" fmla="*/ 0 h 43"/>
                  <a:gd name="T8" fmla="*/ 7 w 48"/>
                  <a:gd name="T9" fmla="*/ 4 h 43"/>
                  <a:gd name="T10" fmla="*/ 7 w 48"/>
                  <a:gd name="T11" fmla="*/ 8 h 43"/>
                  <a:gd name="T12" fmla="*/ 5 w 48"/>
                  <a:gd name="T13" fmla="*/ 13 h 43"/>
                  <a:gd name="T14" fmla="*/ 0 w 48"/>
                  <a:gd name="T15" fmla="*/ 13 h 43"/>
                  <a:gd name="T16" fmla="*/ 0 w 48"/>
                  <a:gd name="T17" fmla="*/ 4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43"/>
                  <a:gd name="T29" fmla="*/ 48 w 4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9" name="Freeform 341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9 h 58"/>
                  <a:gd name="T2" fmla="*/ 3 w 65"/>
                  <a:gd name="T3" fmla="*/ 5 h 58"/>
                  <a:gd name="T4" fmla="*/ 8 w 65"/>
                  <a:gd name="T5" fmla="*/ 0 h 58"/>
                  <a:gd name="T6" fmla="*/ 8 w 65"/>
                  <a:gd name="T7" fmla="*/ 5 h 58"/>
                  <a:gd name="T8" fmla="*/ 11 w 65"/>
                  <a:gd name="T9" fmla="*/ 5 h 58"/>
                  <a:gd name="T10" fmla="*/ 8 w 65"/>
                  <a:gd name="T11" fmla="*/ 18 h 58"/>
                  <a:gd name="T12" fmla="*/ 3 w 65"/>
                  <a:gd name="T13" fmla="*/ 13 h 58"/>
                  <a:gd name="T14" fmla="*/ 0 w 65"/>
                  <a:gd name="T15" fmla="*/ 9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58"/>
                  <a:gd name="T26" fmla="*/ 65 w 65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0" name="Freeform 342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9 h 58"/>
                  <a:gd name="T2" fmla="*/ 5 w 80"/>
                  <a:gd name="T3" fmla="*/ 0 h 58"/>
                  <a:gd name="T4" fmla="*/ 7 w 80"/>
                  <a:gd name="T5" fmla="*/ 0 h 58"/>
                  <a:gd name="T6" fmla="*/ 9 w 80"/>
                  <a:gd name="T7" fmla="*/ 0 h 58"/>
                  <a:gd name="T8" fmla="*/ 12 w 80"/>
                  <a:gd name="T9" fmla="*/ 5 h 58"/>
                  <a:gd name="T10" fmla="*/ 12 w 80"/>
                  <a:gd name="T11" fmla="*/ 13 h 58"/>
                  <a:gd name="T12" fmla="*/ 9 w 80"/>
                  <a:gd name="T13" fmla="*/ 13 h 58"/>
                  <a:gd name="T14" fmla="*/ 7 w 80"/>
                  <a:gd name="T15" fmla="*/ 18 h 58"/>
                  <a:gd name="T16" fmla="*/ 5 w 80"/>
                  <a:gd name="T17" fmla="*/ 13 h 58"/>
                  <a:gd name="T18" fmla="*/ 0 w 80"/>
                  <a:gd name="T19" fmla="*/ 9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58"/>
                  <a:gd name="T32" fmla="*/ 80 w 80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1" name="Freeform 343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5 h 15"/>
                  <a:gd name="T2" fmla="*/ 0 w 32"/>
                  <a:gd name="T3" fmla="*/ 0 h 15"/>
                  <a:gd name="T4" fmla="*/ 5 w 32"/>
                  <a:gd name="T5" fmla="*/ 0 h 15"/>
                  <a:gd name="T6" fmla="*/ 5 w 32"/>
                  <a:gd name="T7" fmla="*/ 5 h 15"/>
                  <a:gd name="T8" fmla="*/ 2 w 32"/>
                  <a:gd name="T9" fmla="*/ 5 h 15"/>
                  <a:gd name="T10" fmla="*/ 0 w 32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5"/>
                  <a:gd name="T20" fmla="*/ 32 w 3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Freeform 344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5 h 15"/>
                  <a:gd name="T2" fmla="*/ 4 w 63"/>
                  <a:gd name="T3" fmla="*/ 0 h 15"/>
                  <a:gd name="T4" fmla="*/ 7 w 63"/>
                  <a:gd name="T5" fmla="*/ 0 h 15"/>
                  <a:gd name="T6" fmla="*/ 9 w 63"/>
                  <a:gd name="T7" fmla="*/ 5 h 15"/>
                  <a:gd name="T8" fmla="*/ 4 w 63"/>
                  <a:gd name="T9" fmla="*/ 5 h 15"/>
                  <a:gd name="T10" fmla="*/ 0 w 63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5"/>
                  <a:gd name="T20" fmla="*/ 63 w 6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Freeform 345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4 h 29"/>
                  <a:gd name="T2" fmla="*/ 5 w 65"/>
                  <a:gd name="T3" fmla="*/ 0 h 29"/>
                  <a:gd name="T4" fmla="*/ 8 w 65"/>
                  <a:gd name="T5" fmla="*/ 0 h 29"/>
                  <a:gd name="T6" fmla="*/ 10 w 65"/>
                  <a:gd name="T7" fmla="*/ 0 h 29"/>
                  <a:gd name="T8" fmla="*/ 8 w 65"/>
                  <a:gd name="T9" fmla="*/ 9 h 29"/>
                  <a:gd name="T10" fmla="*/ 3 w 65"/>
                  <a:gd name="T11" fmla="*/ 9 h 29"/>
                  <a:gd name="T12" fmla="*/ 0 w 65"/>
                  <a:gd name="T13" fmla="*/ 4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9"/>
                  <a:gd name="T23" fmla="*/ 65 w 6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4" name="Freeform 346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18 h 100"/>
                  <a:gd name="T2" fmla="*/ 0 w 223"/>
                  <a:gd name="T3" fmla="*/ 13 h 100"/>
                  <a:gd name="T4" fmla="*/ 5 w 223"/>
                  <a:gd name="T5" fmla="*/ 13 h 100"/>
                  <a:gd name="T6" fmla="*/ 8 w 223"/>
                  <a:gd name="T7" fmla="*/ 13 h 100"/>
                  <a:gd name="T8" fmla="*/ 15 w 223"/>
                  <a:gd name="T9" fmla="*/ 22 h 100"/>
                  <a:gd name="T10" fmla="*/ 23 w 223"/>
                  <a:gd name="T11" fmla="*/ 22 h 100"/>
                  <a:gd name="T12" fmla="*/ 25 w 223"/>
                  <a:gd name="T13" fmla="*/ 22 h 100"/>
                  <a:gd name="T14" fmla="*/ 27 w 223"/>
                  <a:gd name="T15" fmla="*/ 18 h 100"/>
                  <a:gd name="T16" fmla="*/ 25 w 223"/>
                  <a:gd name="T17" fmla="*/ 13 h 100"/>
                  <a:gd name="T18" fmla="*/ 23 w 223"/>
                  <a:gd name="T19" fmla="*/ 9 h 100"/>
                  <a:gd name="T20" fmla="*/ 20 w 223"/>
                  <a:gd name="T21" fmla="*/ 9 h 100"/>
                  <a:gd name="T22" fmla="*/ 18 w 223"/>
                  <a:gd name="T23" fmla="*/ 9 h 100"/>
                  <a:gd name="T24" fmla="*/ 18 w 223"/>
                  <a:gd name="T25" fmla="*/ 4 h 100"/>
                  <a:gd name="T26" fmla="*/ 18 w 223"/>
                  <a:gd name="T27" fmla="*/ 0 h 100"/>
                  <a:gd name="T28" fmla="*/ 23 w 223"/>
                  <a:gd name="T29" fmla="*/ 0 h 100"/>
                  <a:gd name="T30" fmla="*/ 27 w 223"/>
                  <a:gd name="T31" fmla="*/ 0 h 100"/>
                  <a:gd name="T32" fmla="*/ 33 w 223"/>
                  <a:gd name="T33" fmla="*/ 9 h 100"/>
                  <a:gd name="T34" fmla="*/ 35 w 223"/>
                  <a:gd name="T35" fmla="*/ 18 h 100"/>
                  <a:gd name="T36" fmla="*/ 33 w 223"/>
                  <a:gd name="T37" fmla="*/ 27 h 100"/>
                  <a:gd name="T38" fmla="*/ 30 w 223"/>
                  <a:gd name="T39" fmla="*/ 31 h 100"/>
                  <a:gd name="T40" fmla="*/ 23 w 223"/>
                  <a:gd name="T41" fmla="*/ 31 h 100"/>
                  <a:gd name="T42" fmla="*/ 12 w 223"/>
                  <a:gd name="T43" fmla="*/ 27 h 100"/>
                  <a:gd name="T44" fmla="*/ 0 w 223"/>
                  <a:gd name="T45" fmla="*/ 18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3"/>
                  <a:gd name="T70" fmla="*/ 0 h 100"/>
                  <a:gd name="T71" fmla="*/ 223 w 223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5" name="Freeform 347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18 h 100"/>
                  <a:gd name="T2" fmla="*/ 0 w 223"/>
                  <a:gd name="T3" fmla="*/ 13 h 100"/>
                  <a:gd name="T4" fmla="*/ 0 w 223"/>
                  <a:gd name="T5" fmla="*/ 13 h 100"/>
                  <a:gd name="T6" fmla="*/ 5 w 223"/>
                  <a:gd name="T7" fmla="*/ 13 h 100"/>
                  <a:gd name="T8" fmla="*/ 8 w 223"/>
                  <a:gd name="T9" fmla="*/ 13 h 100"/>
                  <a:gd name="T10" fmla="*/ 15 w 223"/>
                  <a:gd name="T11" fmla="*/ 22 h 100"/>
                  <a:gd name="T12" fmla="*/ 23 w 223"/>
                  <a:gd name="T13" fmla="*/ 22 h 100"/>
                  <a:gd name="T14" fmla="*/ 25 w 223"/>
                  <a:gd name="T15" fmla="*/ 22 h 100"/>
                  <a:gd name="T16" fmla="*/ 27 w 223"/>
                  <a:gd name="T17" fmla="*/ 18 h 100"/>
                  <a:gd name="T18" fmla="*/ 25 w 223"/>
                  <a:gd name="T19" fmla="*/ 13 h 100"/>
                  <a:gd name="T20" fmla="*/ 23 w 223"/>
                  <a:gd name="T21" fmla="*/ 9 h 100"/>
                  <a:gd name="T22" fmla="*/ 20 w 223"/>
                  <a:gd name="T23" fmla="*/ 9 h 100"/>
                  <a:gd name="T24" fmla="*/ 18 w 223"/>
                  <a:gd name="T25" fmla="*/ 9 h 100"/>
                  <a:gd name="T26" fmla="*/ 18 w 223"/>
                  <a:gd name="T27" fmla="*/ 4 h 100"/>
                  <a:gd name="T28" fmla="*/ 18 w 223"/>
                  <a:gd name="T29" fmla="*/ 0 h 100"/>
                  <a:gd name="T30" fmla="*/ 23 w 223"/>
                  <a:gd name="T31" fmla="*/ 0 h 100"/>
                  <a:gd name="T32" fmla="*/ 27 w 223"/>
                  <a:gd name="T33" fmla="*/ 0 h 100"/>
                  <a:gd name="T34" fmla="*/ 33 w 223"/>
                  <a:gd name="T35" fmla="*/ 9 h 100"/>
                  <a:gd name="T36" fmla="*/ 35 w 223"/>
                  <a:gd name="T37" fmla="*/ 18 h 100"/>
                  <a:gd name="T38" fmla="*/ 33 w 223"/>
                  <a:gd name="T39" fmla="*/ 27 h 100"/>
                  <a:gd name="T40" fmla="*/ 30 w 223"/>
                  <a:gd name="T41" fmla="*/ 31 h 100"/>
                  <a:gd name="T42" fmla="*/ 23 w 223"/>
                  <a:gd name="T43" fmla="*/ 31 h 100"/>
                  <a:gd name="T44" fmla="*/ 12 w 223"/>
                  <a:gd name="T45" fmla="*/ 27 h 100"/>
                  <a:gd name="T46" fmla="*/ 0 w 223"/>
                  <a:gd name="T47" fmla="*/ 18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3"/>
                  <a:gd name="T73" fmla="*/ 0 h 100"/>
                  <a:gd name="T74" fmla="*/ 223 w 223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6" name="Freeform 348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3 w 176"/>
                  <a:gd name="T1" fmla="*/ 32 h 146"/>
                  <a:gd name="T2" fmla="*/ 0 w 176"/>
                  <a:gd name="T3" fmla="*/ 23 h 146"/>
                  <a:gd name="T4" fmla="*/ 3 w 176"/>
                  <a:gd name="T5" fmla="*/ 9 h 146"/>
                  <a:gd name="T6" fmla="*/ 7 w 176"/>
                  <a:gd name="T7" fmla="*/ 5 h 146"/>
                  <a:gd name="T8" fmla="*/ 14 w 176"/>
                  <a:gd name="T9" fmla="*/ 0 h 146"/>
                  <a:gd name="T10" fmla="*/ 19 w 176"/>
                  <a:gd name="T11" fmla="*/ 0 h 146"/>
                  <a:gd name="T12" fmla="*/ 24 w 176"/>
                  <a:gd name="T13" fmla="*/ 5 h 146"/>
                  <a:gd name="T14" fmla="*/ 26 w 176"/>
                  <a:gd name="T15" fmla="*/ 19 h 146"/>
                  <a:gd name="T16" fmla="*/ 24 w 176"/>
                  <a:gd name="T17" fmla="*/ 23 h 146"/>
                  <a:gd name="T18" fmla="*/ 21 w 176"/>
                  <a:gd name="T19" fmla="*/ 27 h 146"/>
                  <a:gd name="T20" fmla="*/ 19 w 176"/>
                  <a:gd name="T21" fmla="*/ 27 h 146"/>
                  <a:gd name="T22" fmla="*/ 19 w 176"/>
                  <a:gd name="T23" fmla="*/ 19 h 146"/>
                  <a:gd name="T24" fmla="*/ 19 w 176"/>
                  <a:gd name="T25" fmla="*/ 14 h 146"/>
                  <a:gd name="T26" fmla="*/ 17 w 176"/>
                  <a:gd name="T27" fmla="*/ 9 h 146"/>
                  <a:gd name="T28" fmla="*/ 14 w 176"/>
                  <a:gd name="T29" fmla="*/ 9 h 146"/>
                  <a:gd name="T30" fmla="*/ 12 w 176"/>
                  <a:gd name="T31" fmla="*/ 14 h 146"/>
                  <a:gd name="T32" fmla="*/ 10 w 176"/>
                  <a:gd name="T33" fmla="*/ 19 h 146"/>
                  <a:gd name="T34" fmla="*/ 7 w 176"/>
                  <a:gd name="T35" fmla="*/ 27 h 146"/>
                  <a:gd name="T36" fmla="*/ 10 w 176"/>
                  <a:gd name="T37" fmla="*/ 32 h 146"/>
                  <a:gd name="T38" fmla="*/ 14 w 176"/>
                  <a:gd name="T39" fmla="*/ 32 h 146"/>
                  <a:gd name="T40" fmla="*/ 17 w 176"/>
                  <a:gd name="T41" fmla="*/ 32 h 146"/>
                  <a:gd name="T42" fmla="*/ 17 w 176"/>
                  <a:gd name="T43" fmla="*/ 41 h 146"/>
                  <a:gd name="T44" fmla="*/ 14 w 176"/>
                  <a:gd name="T45" fmla="*/ 41 h 146"/>
                  <a:gd name="T46" fmla="*/ 12 w 176"/>
                  <a:gd name="T47" fmla="*/ 46 h 146"/>
                  <a:gd name="T48" fmla="*/ 7 w 176"/>
                  <a:gd name="T49" fmla="*/ 46 h 146"/>
                  <a:gd name="T50" fmla="*/ 5 w 176"/>
                  <a:gd name="T51" fmla="*/ 41 h 146"/>
                  <a:gd name="T52" fmla="*/ 3 w 176"/>
                  <a:gd name="T53" fmla="*/ 32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146"/>
                  <a:gd name="T83" fmla="*/ 176 w 176"/>
                  <a:gd name="T84" fmla="*/ 146 h 1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7" name="Freeform 349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3 w 176"/>
                  <a:gd name="T1" fmla="*/ 32 h 146"/>
                  <a:gd name="T2" fmla="*/ 0 w 176"/>
                  <a:gd name="T3" fmla="*/ 23 h 146"/>
                  <a:gd name="T4" fmla="*/ 3 w 176"/>
                  <a:gd name="T5" fmla="*/ 9 h 146"/>
                  <a:gd name="T6" fmla="*/ 7 w 176"/>
                  <a:gd name="T7" fmla="*/ 5 h 146"/>
                  <a:gd name="T8" fmla="*/ 14 w 176"/>
                  <a:gd name="T9" fmla="*/ 0 h 146"/>
                  <a:gd name="T10" fmla="*/ 19 w 176"/>
                  <a:gd name="T11" fmla="*/ 0 h 146"/>
                  <a:gd name="T12" fmla="*/ 24 w 176"/>
                  <a:gd name="T13" fmla="*/ 5 h 146"/>
                  <a:gd name="T14" fmla="*/ 26 w 176"/>
                  <a:gd name="T15" fmla="*/ 19 h 146"/>
                  <a:gd name="T16" fmla="*/ 24 w 176"/>
                  <a:gd name="T17" fmla="*/ 23 h 146"/>
                  <a:gd name="T18" fmla="*/ 21 w 176"/>
                  <a:gd name="T19" fmla="*/ 27 h 146"/>
                  <a:gd name="T20" fmla="*/ 19 w 176"/>
                  <a:gd name="T21" fmla="*/ 27 h 146"/>
                  <a:gd name="T22" fmla="*/ 19 w 176"/>
                  <a:gd name="T23" fmla="*/ 19 h 146"/>
                  <a:gd name="T24" fmla="*/ 19 w 176"/>
                  <a:gd name="T25" fmla="*/ 14 h 146"/>
                  <a:gd name="T26" fmla="*/ 17 w 176"/>
                  <a:gd name="T27" fmla="*/ 9 h 146"/>
                  <a:gd name="T28" fmla="*/ 14 w 176"/>
                  <a:gd name="T29" fmla="*/ 9 h 146"/>
                  <a:gd name="T30" fmla="*/ 12 w 176"/>
                  <a:gd name="T31" fmla="*/ 14 h 146"/>
                  <a:gd name="T32" fmla="*/ 10 w 176"/>
                  <a:gd name="T33" fmla="*/ 19 h 146"/>
                  <a:gd name="T34" fmla="*/ 7 w 176"/>
                  <a:gd name="T35" fmla="*/ 27 h 146"/>
                  <a:gd name="T36" fmla="*/ 10 w 176"/>
                  <a:gd name="T37" fmla="*/ 32 h 146"/>
                  <a:gd name="T38" fmla="*/ 10 w 176"/>
                  <a:gd name="T39" fmla="*/ 32 h 146"/>
                  <a:gd name="T40" fmla="*/ 14 w 176"/>
                  <a:gd name="T41" fmla="*/ 32 h 146"/>
                  <a:gd name="T42" fmla="*/ 14 w 176"/>
                  <a:gd name="T43" fmla="*/ 32 h 146"/>
                  <a:gd name="T44" fmla="*/ 17 w 176"/>
                  <a:gd name="T45" fmla="*/ 32 h 146"/>
                  <a:gd name="T46" fmla="*/ 17 w 176"/>
                  <a:gd name="T47" fmla="*/ 41 h 146"/>
                  <a:gd name="T48" fmla="*/ 14 w 176"/>
                  <a:gd name="T49" fmla="*/ 41 h 146"/>
                  <a:gd name="T50" fmla="*/ 12 w 176"/>
                  <a:gd name="T51" fmla="*/ 46 h 146"/>
                  <a:gd name="T52" fmla="*/ 7 w 176"/>
                  <a:gd name="T53" fmla="*/ 46 h 146"/>
                  <a:gd name="T54" fmla="*/ 5 w 176"/>
                  <a:gd name="T55" fmla="*/ 41 h 146"/>
                  <a:gd name="T56" fmla="*/ 3 w 176"/>
                  <a:gd name="T57" fmla="*/ 32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6"/>
                  <a:gd name="T88" fmla="*/ 0 h 146"/>
                  <a:gd name="T89" fmla="*/ 176 w 176"/>
                  <a:gd name="T90" fmla="*/ 146 h 1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8" name="Freeform 350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846 h 2695"/>
                  <a:gd name="T2" fmla="*/ 2 w 48"/>
                  <a:gd name="T3" fmla="*/ 46 h 2695"/>
                  <a:gd name="T4" fmla="*/ 2 w 48"/>
                  <a:gd name="T5" fmla="*/ 23 h 2695"/>
                  <a:gd name="T6" fmla="*/ 2 w 48"/>
                  <a:gd name="T7" fmla="*/ 9 h 2695"/>
                  <a:gd name="T8" fmla="*/ 5 w 48"/>
                  <a:gd name="T9" fmla="*/ 0 h 2695"/>
                  <a:gd name="T10" fmla="*/ 7 w 48"/>
                  <a:gd name="T11" fmla="*/ 51 h 2695"/>
                  <a:gd name="T12" fmla="*/ 5 w 48"/>
                  <a:gd name="T13" fmla="*/ 851 h 2695"/>
                  <a:gd name="T14" fmla="*/ 2 w 48"/>
                  <a:gd name="T15" fmla="*/ 851 h 2695"/>
                  <a:gd name="T16" fmla="*/ 0 w 48"/>
                  <a:gd name="T17" fmla="*/ 851 h 2695"/>
                  <a:gd name="T18" fmla="*/ 0 w 48"/>
                  <a:gd name="T19" fmla="*/ 846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695"/>
                  <a:gd name="T32" fmla="*/ 48 w 48"/>
                  <a:gd name="T33" fmla="*/ 2695 h 26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9" name="Freeform 351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8 w 48"/>
                  <a:gd name="T3" fmla="*/ 4 h 2767"/>
                  <a:gd name="T4" fmla="*/ 8 w 48"/>
                  <a:gd name="T5" fmla="*/ 9 h 2767"/>
                  <a:gd name="T6" fmla="*/ 8 w 48"/>
                  <a:gd name="T7" fmla="*/ 14 h 2767"/>
                  <a:gd name="T8" fmla="*/ 8 w 48"/>
                  <a:gd name="T9" fmla="*/ 27 h 2767"/>
                  <a:gd name="T10" fmla="*/ 8 w 48"/>
                  <a:gd name="T11" fmla="*/ 41 h 2767"/>
                  <a:gd name="T12" fmla="*/ 8 w 48"/>
                  <a:gd name="T13" fmla="*/ 60 h 2767"/>
                  <a:gd name="T14" fmla="*/ 8 w 48"/>
                  <a:gd name="T15" fmla="*/ 82 h 2767"/>
                  <a:gd name="T16" fmla="*/ 8 w 48"/>
                  <a:gd name="T17" fmla="*/ 109 h 2767"/>
                  <a:gd name="T18" fmla="*/ 8 w 48"/>
                  <a:gd name="T19" fmla="*/ 137 h 2767"/>
                  <a:gd name="T20" fmla="*/ 8 w 48"/>
                  <a:gd name="T21" fmla="*/ 169 h 2767"/>
                  <a:gd name="T22" fmla="*/ 8 w 48"/>
                  <a:gd name="T23" fmla="*/ 205 h 2767"/>
                  <a:gd name="T24" fmla="*/ 8 w 48"/>
                  <a:gd name="T25" fmla="*/ 279 h 2767"/>
                  <a:gd name="T26" fmla="*/ 8 w 48"/>
                  <a:gd name="T27" fmla="*/ 357 h 2767"/>
                  <a:gd name="T28" fmla="*/ 8 w 48"/>
                  <a:gd name="T29" fmla="*/ 434 h 2767"/>
                  <a:gd name="T30" fmla="*/ 8 w 48"/>
                  <a:gd name="T31" fmla="*/ 512 h 2767"/>
                  <a:gd name="T32" fmla="*/ 8 w 48"/>
                  <a:gd name="T33" fmla="*/ 589 h 2767"/>
                  <a:gd name="T34" fmla="*/ 8 w 48"/>
                  <a:gd name="T35" fmla="*/ 663 h 2767"/>
                  <a:gd name="T36" fmla="*/ 5 w 48"/>
                  <a:gd name="T37" fmla="*/ 695 h 2767"/>
                  <a:gd name="T38" fmla="*/ 5 w 48"/>
                  <a:gd name="T39" fmla="*/ 727 h 2767"/>
                  <a:gd name="T40" fmla="*/ 5 w 48"/>
                  <a:gd name="T41" fmla="*/ 758 h 2767"/>
                  <a:gd name="T42" fmla="*/ 5 w 48"/>
                  <a:gd name="T43" fmla="*/ 786 h 2767"/>
                  <a:gd name="T44" fmla="*/ 5 w 48"/>
                  <a:gd name="T45" fmla="*/ 805 h 2767"/>
                  <a:gd name="T46" fmla="*/ 5 w 48"/>
                  <a:gd name="T47" fmla="*/ 827 h 2767"/>
                  <a:gd name="T48" fmla="*/ 5 w 48"/>
                  <a:gd name="T49" fmla="*/ 841 h 2767"/>
                  <a:gd name="T50" fmla="*/ 5 w 48"/>
                  <a:gd name="T51" fmla="*/ 854 h 2767"/>
                  <a:gd name="T52" fmla="*/ 5 w 48"/>
                  <a:gd name="T53" fmla="*/ 859 h 2767"/>
                  <a:gd name="T54" fmla="*/ 5 w 48"/>
                  <a:gd name="T55" fmla="*/ 864 h 2767"/>
                  <a:gd name="T56" fmla="*/ 0 w 48"/>
                  <a:gd name="T57" fmla="*/ 873 h 2767"/>
                  <a:gd name="T58" fmla="*/ 0 w 48"/>
                  <a:gd name="T59" fmla="*/ 868 h 2767"/>
                  <a:gd name="T60" fmla="*/ 0 w 48"/>
                  <a:gd name="T61" fmla="*/ 859 h 2767"/>
                  <a:gd name="T62" fmla="*/ 0 w 48"/>
                  <a:gd name="T63" fmla="*/ 850 h 2767"/>
                  <a:gd name="T64" fmla="*/ 0 w 48"/>
                  <a:gd name="T65" fmla="*/ 832 h 2767"/>
                  <a:gd name="T66" fmla="*/ 0 w 48"/>
                  <a:gd name="T67" fmla="*/ 813 h 2767"/>
                  <a:gd name="T68" fmla="*/ 0 w 48"/>
                  <a:gd name="T69" fmla="*/ 791 h 2767"/>
                  <a:gd name="T70" fmla="*/ 0 w 48"/>
                  <a:gd name="T71" fmla="*/ 763 h 2767"/>
                  <a:gd name="T72" fmla="*/ 0 w 48"/>
                  <a:gd name="T73" fmla="*/ 736 h 2767"/>
                  <a:gd name="T74" fmla="*/ 0 w 48"/>
                  <a:gd name="T75" fmla="*/ 704 h 2767"/>
                  <a:gd name="T76" fmla="*/ 0 w 48"/>
                  <a:gd name="T77" fmla="*/ 668 h 2767"/>
                  <a:gd name="T78" fmla="*/ 0 w 48"/>
                  <a:gd name="T79" fmla="*/ 594 h 2767"/>
                  <a:gd name="T80" fmla="*/ 0 w 48"/>
                  <a:gd name="T81" fmla="*/ 516 h 2767"/>
                  <a:gd name="T82" fmla="*/ 0 w 48"/>
                  <a:gd name="T83" fmla="*/ 434 h 2767"/>
                  <a:gd name="T84" fmla="*/ 0 w 48"/>
                  <a:gd name="T85" fmla="*/ 352 h 2767"/>
                  <a:gd name="T86" fmla="*/ 0 w 48"/>
                  <a:gd name="T87" fmla="*/ 274 h 2767"/>
                  <a:gd name="T88" fmla="*/ 0 w 48"/>
                  <a:gd name="T89" fmla="*/ 201 h 2767"/>
                  <a:gd name="T90" fmla="*/ 0 w 48"/>
                  <a:gd name="T91" fmla="*/ 169 h 2767"/>
                  <a:gd name="T92" fmla="*/ 0 w 48"/>
                  <a:gd name="T93" fmla="*/ 132 h 2767"/>
                  <a:gd name="T94" fmla="*/ 0 w 48"/>
                  <a:gd name="T95" fmla="*/ 105 h 2767"/>
                  <a:gd name="T96" fmla="*/ 0 w 48"/>
                  <a:gd name="T97" fmla="*/ 78 h 2767"/>
                  <a:gd name="T98" fmla="*/ 0 w 48"/>
                  <a:gd name="T99" fmla="*/ 55 h 2767"/>
                  <a:gd name="T100" fmla="*/ 0 w 48"/>
                  <a:gd name="T101" fmla="*/ 36 h 2767"/>
                  <a:gd name="T102" fmla="*/ 0 w 48"/>
                  <a:gd name="T103" fmla="*/ 18 h 2767"/>
                  <a:gd name="T104" fmla="*/ 0 w 48"/>
                  <a:gd name="T105" fmla="*/ 9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2767"/>
                  <a:gd name="T164" fmla="*/ 48 w 48"/>
                  <a:gd name="T165" fmla="*/ 2767 h 27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0" name="Freeform 352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7 w 288"/>
                  <a:gd name="T1" fmla="*/ 45 h 158"/>
                  <a:gd name="T2" fmla="*/ 10 w 288"/>
                  <a:gd name="T3" fmla="*/ 32 h 158"/>
                  <a:gd name="T4" fmla="*/ 10 w 288"/>
                  <a:gd name="T5" fmla="*/ 28 h 158"/>
                  <a:gd name="T6" fmla="*/ 10 w 288"/>
                  <a:gd name="T7" fmla="*/ 18 h 158"/>
                  <a:gd name="T8" fmla="*/ 7 w 288"/>
                  <a:gd name="T9" fmla="*/ 18 h 158"/>
                  <a:gd name="T10" fmla="*/ 5 w 288"/>
                  <a:gd name="T11" fmla="*/ 18 h 158"/>
                  <a:gd name="T12" fmla="*/ 2 w 288"/>
                  <a:gd name="T13" fmla="*/ 22 h 158"/>
                  <a:gd name="T14" fmla="*/ 0 w 288"/>
                  <a:gd name="T15" fmla="*/ 18 h 158"/>
                  <a:gd name="T16" fmla="*/ 2 w 288"/>
                  <a:gd name="T17" fmla="*/ 9 h 158"/>
                  <a:gd name="T18" fmla="*/ 5 w 288"/>
                  <a:gd name="T19" fmla="*/ 4 h 158"/>
                  <a:gd name="T20" fmla="*/ 7 w 288"/>
                  <a:gd name="T21" fmla="*/ 4 h 158"/>
                  <a:gd name="T22" fmla="*/ 10 w 288"/>
                  <a:gd name="T23" fmla="*/ 4 h 158"/>
                  <a:gd name="T24" fmla="*/ 12 w 288"/>
                  <a:gd name="T25" fmla="*/ 9 h 158"/>
                  <a:gd name="T26" fmla="*/ 15 w 288"/>
                  <a:gd name="T27" fmla="*/ 14 h 158"/>
                  <a:gd name="T28" fmla="*/ 15 w 288"/>
                  <a:gd name="T29" fmla="*/ 22 h 158"/>
                  <a:gd name="T30" fmla="*/ 15 w 288"/>
                  <a:gd name="T31" fmla="*/ 36 h 158"/>
                  <a:gd name="T32" fmla="*/ 25 w 288"/>
                  <a:gd name="T33" fmla="*/ 32 h 158"/>
                  <a:gd name="T34" fmla="*/ 34 w 288"/>
                  <a:gd name="T35" fmla="*/ 32 h 158"/>
                  <a:gd name="T36" fmla="*/ 37 w 288"/>
                  <a:gd name="T37" fmla="*/ 22 h 158"/>
                  <a:gd name="T38" fmla="*/ 37 w 288"/>
                  <a:gd name="T39" fmla="*/ 18 h 158"/>
                  <a:gd name="T40" fmla="*/ 37 w 288"/>
                  <a:gd name="T41" fmla="*/ 14 h 158"/>
                  <a:gd name="T42" fmla="*/ 34 w 288"/>
                  <a:gd name="T43" fmla="*/ 9 h 158"/>
                  <a:gd name="T44" fmla="*/ 32 w 288"/>
                  <a:gd name="T45" fmla="*/ 14 h 158"/>
                  <a:gd name="T46" fmla="*/ 29 w 288"/>
                  <a:gd name="T47" fmla="*/ 18 h 158"/>
                  <a:gd name="T48" fmla="*/ 27 w 288"/>
                  <a:gd name="T49" fmla="*/ 18 h 158"/>
                  <a:gd name="T50" fmla="*/ 25 w 288"/>
                  <a:gd name="T51" fmla="*/ 18 h 158"/>
                  <a:gd name="T52" fmla="*/ 25 w 288"/>
                  <a:gd name="T53" fmla="*/ 14 h 158"/>
                  <a:gd name="T54" fmla="*/ 27 w 288"/>
                  <a:gd name="T55" fmla="*/ 9 h 158"/>
                  <a:gd name="T56" fmla="*/ 29 w 288"/>
                  <a:gd name="T57" fmla="*/ 4 h 158"/>
                  <a:gd name="T58" fmla="*/ 34 w 288"/>
                  <a:gd name="T59" fmla="*/ 0 h 158"/>
                  <a:gd name="T60" fmla="*/ 37 w 288"/>
                  <a:gd name="T61" fmla="*/ 0 h 158"/>
                  <a:gd name="T62" fmla="*/ 42 w 288"/>
                  <a:gd name="T63" fmla="*/ 4 h 158"/>
                  <a:gd name="T64" fmla="*/ 44 w 288"/>
                  <a:gd name="T65" fmla="*/ 9 h 158"/>
                  <a:gd name="T66" fmla="*/ 44 w 288"/>
                  <a:gd name="T67" fmla="*/ 22 h 158"/>
                  <a:gd name="T68" fmla="*/ 42 w 288"/>
                  <a:gd name="T69" fmla="*/ 32 h 158"/>
                  <a:gd name="T70" fmla="*/ 34 w 288"/>
                  <a:gd name="T71" fmla="*/ 41 h 158"/>
                  <a:gd name="T72" fmla="*/ 29 w 288"/>
                  <a:gd name="T73" fmla="*/ 45 h 158"/>
                  <a:gd name="T74" fmla="*/ 22 w 288"/>
                  <a:gd name="T75" fmla="*/ 45 h 158"/>
                  <a:gd name="T76" fmla="*/ 15 w 288"/>
                  <a:gd name="T77" fmla="*/ 45 h 158"/>
                  <a:gd name="T78" fmla="*/ 15 w 288"/>
                  <a:gd name="T79" fmla="*/ 41 h 158"/>
                  <a:gd name="T80" fmla="*/ 10 w 288"/>
                  <a:gd name="T81" fmla="*/ 45 h 158"/>
                  <a:gd name="T82" fmla="*/ 10 w 288"/>
                  <a:gd name="T83" fmla="*/ 50 h 158"/>
                  <a:gd name="T84" fmla="*/ 7 w 288"/>
                  <a:gd name="T85" fmla="*/ 45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8"/>
                  <a:gd name="T130" fmla="*/ 0 h 158"/>
                  <a:gd name="T131" fmla="*/ 288 w 288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1" name="Freeform 353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7 w 288"/>
                  <a:gd name="T1" fmla="*/ 45 h 158"/>
                  <a:gd name="T2" fmla="*/ 10 w 288"/>
                  <a:gd name="T3" fmla="*/ 32 h 158"/>
                  <a:gd name="T4" fmla="*/ 10 w 288"/>
                  <a:gd name="T5" fmla="*/ 28 h 158"/>
                  <a:gd name="T6" fmla="*/ 10 w 288"/>
                  <a:gd name="T7" fmla="*/ 18 h 158"/>
                  <a:gd name="T8" fmla="*/ 10 w 288"/>
                  <a:gd name="T9" fmla="*/ 18 h 158"/>
                  <a:gd name="T10" fmla="*/ 7 w 288"/>
                  <a:gd name="T11" fmla="*/ 18 h 158"/>
                  <a:gd name="T12" fmla="*/ 5 w 288"/>
                  <a:gd name="T13" fmla="*/ 18 h 158"/>
                  <a:gd name="T14" fmla="*/ 2 w 288"/>
                  <a:gd name="T15" fmla="*/ 22 h 158"/>
                  <a:gd name="T16" fmla="*/ 2 w 288"/>
                  <a:gd name="T17" fmla="*/ 22 h 158"/>
                  <a:gd name="T18" fmla="*/ 0 w 288"/>
                  <a:gd name="T19" fmla="*/ 18 h 158"/>
                  <a:gd name="T20" fmla="*/ 2 w 288"/>
                  <a:gd name="T21" fmla="*/ 9 h 158"/>
                  <a:gd name="T22" fmla="*/ 5 w 288"/>
                  <a:gd name="T23" fmla="*/ 4 h 158"/>
                  <a:gd name="T24" fmla="*/ 7 w 288"/>
                  <a:gd name="T25" fmla="*/ 4 h 158"/>
                  <a:gd name="T26" fmla="*/ 10 w 288"/>
                  <a:gd name="T27" fmla="*/ 4 h 158"/>
                  <a:gd name="T28" fmla="*/ 12 w 288"/>
                  <a:gd name="T29" fmla="*/ 9 h 158"/>
                  <a:gd name="T30" fmla="*/ 15 w 288"/>
                  <a:gd name="T31" fmla="*/ 14 h 158"/>
                  <a:gd name="T32" fmla="*/ 15 w 288"/>
                  <a:gd name="T33" fmla="*/ 22 h 158"/>
                  <a:gd name="T34" fmla="*/ 15 w 288"/>
                  <a:gd name="T35" fmla="*/ 36 h 158"/>
                  <a:gd name="T36" fmla="*/ 25 w 288"/>
                  <a:gd name="T37" fmla="*/ 32 h 158"/>
                  <a:gd name="T38" fmla="*/ 34 w 288"/>
                  <a:gd name="T39" fmla="*/ 32 h 158"/>
                  <a:gd name="T40" fmla="*/ 37 w 288"/>
                  <a:gd name="T41" fmla="*/ 22 h 158"/>
                  <a:gd name="T42" fmla="*/ 37 w 288"/>
                  <a:gd name="T43" fmla="*/ 18 h 158"/>
                  <a:gd name="T44" fmla="*/ 37 w 288"/>
                  <a:gd name="T45" fmla="*/ 14 h 158"/>
                  <a:gd name="T46" fmla="*/ 34 w 288"/>
                  <a:gd name="T47" fmla="*/ 9 h 158"/>
                  <a:gd name="T48" fmla="*/ 32 w 288"/>
                  <a:gd name="T49" fmla="*/ 14 h 158"/>
                  <a:gd name="T50" fmla="*/ 29 w 288"/>
                  <a:gd name="T51" fmla="*/ 18 h 158"/>
                  <a:gd name="T52" fmla="*/ 27 w 288"/>
                  <a:gd name="T53" fmla="*/ 18 h 158"/>
                  <a:gd name="T54" fmla="*/ 25 w 288"/>
                  <a:gd name="T55" fmla="*/ 18 h 158"/>
                  <a:gd name="T56" fmla="*/ 25 w 288"/>
                  <a:gd name="T57" fmla="*/ 14 h 158"/>
                  <a:gd name="T58" fmla="*/ 27 w 288"/>
                  <a:gd name="T59" fmla="*/ 9 h 158"/>
                  <a:gd name="T60" fmla="*/ 29 w 288"/>
                  <a:gd name="T61" fmla="*/ 4 h 158"/>
                  <a:gd name="T62" fmla="*/ 34 w 288"/>
                  <a:gd name="T63" fmla="*/ 0 h 158"/>
                  <a:gd name="T64" fmla="*/ 37 w 288"/>
                  <a:gd name="T65" fmla="*/ 0 h 158"/>
                  <a:gd name="T66" fmla="*/ 42 w 288"/>
                  <a:gd name="T67" fmla="*/ 4 h 158"/>
                  <a:gd name="T68" fmla="*/ 44 w 288"/>
                  <a:gd name="T69" fmla="*/ 9 h 158"/>
                  <a:gd name="T70" fmla="*/ 44 w 288"/>
                  <a:gd name="T71" fmla="*/ 22 h 158"/>
                  <a:gd name="T72" fmla="*/ 42 w 288"/>
                  <a:gd name="T73" fmla="*/ 32 h 158"/>
                  <a:gd name="T74" fmla="*/ 34 w 288"/>
                  <a:gd name="T75" fmla="*/ 41 h 158"/>
                  <a:gd name="T76" fmla="*/ 29 w 288"/>
                  <a:gd name="T77" fmla="*/ 45 h 158"/>
                  <a:gd name="T78" fmla="*/ 22 w 288"/>
                  <a:gd name="T79" fmla="*/ 45 h 158"/>
                  <a:gd name="T80" fmla="*/ 15 w 288"/>
                  <a:gd name="T81" fmla="*/ 45 h 158"/>
                  <a:gd name="T82" fmla="*/ 15 w 288"/>
                  <a:gd name="T83" fmla="*/ 41 h 158"/>
                  <a:gd name="T84" fmla="*/ 10 w 288"/>
                  <a:gd name="T85" fmla="*/ 45 h 158"/>
                  <a:gd name="T86" fmla="*/ 10 w 288"/>
                  <a:gd name="T87" fmla="*/ 50 h 158"/>
                  <a:gd name="T88" fmla="*/ 7 w 288"/>
                  <a:gd name="T89" fmla="*/ 45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8"/>
                  <a:gd name="T136" fmla="*/ 0 h 158"/>
                  <a:gd name="T137" fmla="*/ 288 w 288"/>
                  <a:gd name="T138" fmla="*/ 158 h 1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2" name="Freeform 354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7 w 112"/>
                  <a:gd name="T1" fmla="*/ 31 h 100"/>
                  <a:gd name="T2" fmla="*/ 2 w 112"/>
                  <a:gd name="T3" fmla="*/ 9 h 100"/>
                  <a:gd name="T4" fmla="*/ 0 w 112"/>
                  <a:gd name="T5" fmla="*/ 4 h 100"/>
                  <a:gd name="T6" fmla="*/ 0 w 112"/>
                  <a:gd name="T7" fmla="*/ 0 h 100"/>
                  <a:gd name="T8" fmla="*/ 10 w 112"/>
                  <a:gd name="T9" fmla="*/ 4 h 100"/>
                  <a:gd name="T10" fmla="*/ 17 w 112"/>
                  <a:gd name="T11" fmla="*/ 13 h 100"/>
                  <a:gd name="T12" fmla="*/ 17 w 112"/>
                  <a:gd name="T13" fmla="*/ 17 h 100"/>
                  <a:gd name="T14" fmla="*/ 15 w 112"/>
                  <a:gd name="T15" fmla="*/ 17 h 100"/>
                  <a:gd name="T16" fmla="*/ 12 w 112"/>
                  <a:gd name="T17" fmla="*/ 27 h 100"/>
                  <a:gd name="T18" fmla="*/ 10 w 112"/>
                  <a:gd name="T19" fmla="*/ 31 h 100"/>
                  <a:gd name="T20" fmla="*/ 7 w 112"/>
                  <a:gd name="T21" fmla="*/ 31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00"/>
                  <a:gd name="T35" fmla="*/ 112 w 112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" name="Freeform 355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7 w 112"/>
                  <a:gd name="T1" fmla="*/ 31 h 100"/>
                  <a:gd name="T2" fmla="*/ 2 w 112"/>
                  <a:gd name="T3" fmla="*/ 9 h 100"/>
                  <a:gd name="T4" fmla="*/ 0 w 112"/>
                  <a:gd name="T5" fmla="*/ 4 h 100"/>
                  <a:gd name="T6" fmla="*/ 0 w 112"/>
                  <a:gd name="T7" fmla="*/ 0 h 100"/>
                  <a:gd name="T8" fmla="*/ 0 w 112"/>
                  <a:gd name="T9" fmla="*/ 0 h 100"/>
                  <a:gd name="T10" fmla="*/ 10 w 112"/>
                  <a:gd name="T11" fmla="*/ 4 h 100"/>
                  <a:gd name="T12" fmla="*/ 17 w 112"/>
                  <a:gd name="T13" fmla="*/ 13 h 100"/>
                  <a:gd name="T14" fmla="*/ 17 w 112"/>
                  <a:gd name="T15" fmla="*/ 17 h 100"/>
                  <a:gd name="T16" fmla="*/ 15 w 112"/>
                  <a:gd name="T17" fmla="*/ 17 h 100"/>
                  <a:gd name="T18" fmla="*/ 12 w 112"/>
                  <a:gd name="T19" fmla="*/ 27 h 100"/>
                  <a:gd name="T20" fmla="*/ 10 w 112"/>
                  <a:gd name="T21" fmla="*/ 31 h 100"/>
                  <a:gd name="T22" fmla="*/ 7 w 112"/>
                  <a:gd name="T23" fmla="*/ 31 h 100"/>
                  <a:gd name="T24" fmla="*/ 7 w 112"/>
                  <a:gd name="T25" fmla="*/ 31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100"/>
                  <a:gd name="T41" fmla="*/ 112 w 112"/>
                  <a:gd name="T42" fmla="*/ 100 h 1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4" name="Freeform 356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64 h 230"/>
                  <a:gd name="T2" fmla="*/ 0 w 240"/>
                  <a:gd name="T3" fmla="*/ 59 h 230"/>
                  <a:gd name="T4" fmla="*/ 3 w 240"/>
                  <a:gd name="T5" fmla="*/ 55 h 230"/>
                  <a:gd name="T6" fmla="*/ 7 w 240"/>
                  <a:gd name="T7" fmla="*/ 41 h 230"/>
                  <a:gd name="T8" fmla="*/ 20 w 240"/>
                  <a:gd name="T9" fmla="*/ 18 h 230"/>
                  <a:gd name="T10" fmla="*/ 32 w 240"/>
                  <a:gd name="T11" fmla="*/ 0 h 230"/>
                  <a:gd name="T12" fmla="*/ 35 w 240"/>
                  <a:gd name="T13" fmla="*/ 4 h 230"/>
                  <a:gd name="T14" fmla="*/ 37 w 240"/>
                  <a:gd name="T15" fmla="*/ 9 h 230"/>
                  <a:gd name="T16" fmla="*/ 32 w 240"/>
                  <a:gd name="T17" fmla="*/ 23 h 230"/>
                  <a:gd name="T18" fmla="*/ 25 w 240"/>
                  <a:gd name="T19" fmla="*/ 41 h 230"/>
                  <a:gd name="T20" fmla="*/ 7 w 240"/>
                  <a:gd name="T21" fmla="*/ 69 h 230"/>
                  <a:gd name="T22" fmla="*/ 5 w 240"/>
                  <a:gd name="T23" fmla="*/ 73 h 230"/>
                  <a:gd name="T24" fmla="*/ 3 w 240"/>
                  <a:gd name="T25" fmla="*/ 73 h 230"/>
                  <a:gd name="T26" fmla="*/ 0 w 240"/>
                  <a:gd name="T27" fmla="*/ 64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0"/>
                  <a:gd name="T43" fmla="*/ 0 h 230"/>
                  <a:gd name="T44" fmla="*/ 240 w 240"/>
                  <a:gd name="T45" fmla="*/ 230 h 2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5" name="Freeform 357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50 h 188"/>
                  <a:gd name="T2" fmla="*/ 0 w 113"/>
                  <a:gd name="T3" fmla="*/ 41 h 188"/>
                  <a:gd name="T4" fmla="*/ 0 w 113"/>
                  <a:gd name="T5" fmla="*/ 27 h 188"/>
                  <a:gd name="T6" fmla="*/ 2 w 113"/>
                  <a:gd name="T7" fmla="*/ 27 h 188"/>
                  <a:gd name="T8" fmla="*/ 2 w 113"/>
                  <a:gd name="T9" fmla="*/ 41 h 188"/>
                  <a:gd name="T10" fmla="*/ 5 w 113"/>
                  <a:gd name="T11" fmla="*/ 46 h 188"/>
                  <a:gd name="T12" fmla="*/ 7 w 113"/>
                  <a:gd name="T13" fmla="*/ 46 h 188"/>
                  <a:gd name="T14" fmla="*/ 10 w 113"/>
                  <a:gd name="T15" fmla="*/ 46 h 188"/>
                  <a:gd name="T16" fmla="*/ 12 w 113"/>
                  <a:gd name="T17" fmla="*/ 41 h 188"/>
                  <a:gd name="T18" fmla="*/ 10 w 113"/>
                  <a:gd name="T19" fmla="*/ 32 h 188"/>
                  <a:gd name="T20" fmla="*/ 7 w 113"/>
                  <a:gd name="T21" fmla="*/ 23 h 188"/>
                  <a:gd name="T22" fmla="*/ 2 w 113"/>
                  <a:gd name="T23" fmla="*/ 5 h 188"/>
                  <a:gd name="T24" fmla="*/ 2 w 113"/>
                  <a:gd name="T25" fmla="*/ 0 h 188"/>
                  <a:gd name="T26" fmla="*/ 5 w 113"/>
                  <a:gd name="T27" fmla="*/ 0 h 188"/>
                  <a:gd name="T28" fmla="*/ 10 w 113"/>
                  <a:gd name="T29" fmla="*/ 13 h 188"/>
                  <a:gd name="T30" fmla="*/ 14 w 113"/>
                  <a:gd name="T31" fmla="*/ 27 h 188"/>
                  <a:gd name="T32" fmla="*/ 17 w 113"/>
                  <a:gd name="T33" fmla="*/ 41 h 188"/>
                  <a:gd name="T34" fmla="*/ 14 w 113"/>
                  <a:gd name="T35" fmla="*/ 54 h 188"/>
                  <a:gd name="T36" fmla="*/ 12 w 113"/>
                  <a:gd name="T37" fmla="*/ 59 h 188"/>
                  <a:gd name="T38" fmla="*/ 7 w 113"/>
                  <a:gd name="T39" fmla="*/ 59 h 188"/>
                  <a:gd name="T40" fmla="*/ 2 w 113"/>
                  <a:gd name="T41" fmla="*/ 54 h 188"/>
                  <a:gd name="T42" fmla="*/ 0 w 113"/>
                  <a:gd name="T43" fmla="*/ 5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6" name="Freeform 358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50 h 188"/>
                  <a:gd name="T2" fmla="*/ 0 w 113"/>
                  <a:gd name="T3" fmla="*/ 41 h 188"/>
                  <a:gd name="T4" fmla="*/ 0 w 113"/>
                  <a:gd name="T5" fmla="*/ 27 h 188"/>
                  <a:gd name="T6" fmla="*/ 2 w 113"/>
                  <a:gd name="T7" fmla="*/ 27 h 188"/>
                  <a:gd name="T8" fmla="*/ 2 w 113"/>
                  <a:gd name="T9" fmla="*/ 41 h 188"/>
                  <a:gd name="T10" fmla="*/ 5 w 113"/>
                  <a:gd name="T11" fmla="*/ 46 h 188"/>
                  <a:gd name="T12" fmla="*/ 7 w 113"/>
                  <a:gd name="T13" fmla="*/ 46 h 188"/>
                  <a:gd name="T14" fmla="*/ 10 w 113"/>
                  <a:gd name="T15" fmla="*/ 46 h 188"/>
                  <a:gd name="T16" fmla="*/ 12 w 113"/>
                  <a:gd name="T17" fmla="*/ 41 h 188"/>
                  <a:gd name="T18" fmla="*/ 10 w 113"/>
                  <a:gd name="T19" fmla="*/ 32 h 188"/>
                  <a:gd name="T20" fmla="*/ 7 w 113"/>
                  <a:gd name="T21" fmla="*/ 23 h 188"/>
                  <a:gd name="T22" fmla="*/ 2 w 113"/>
                  <a:gd name="T23" fmla="*/ 5 h 188"/>
                  <a:gd name="T24" fmla="*/ 2 w 113"/>
                  <a:gd name="T25" fmla="*/ 0 h 188"/>
                  <a:gd name="T26" fmla="*/ 5 w 113"/>
                  <a:gd name="T27" fmla="*/ 0 h 188"/>
                  <a:gd name="T28" fmla="*/ 10 w 113"/>
                  <a:gd name="T29" fmla="*/ 13 h 188"/>
                  <a:gd name="T30" fmla="*/ 14 w 113"/>
                  <a:gd name="T31" fmla="*/ 27 h 188"/>
                  <a:gd name="T32" fmla="*/ 17 w 113"/>
                  <a:gd name="T33" fmla="*/ 41 h 188"/>
                  <a:gd name="T34" fmla="*/ 14 w 113"/>
                  <a:gd name="T35" fmla="*/ 54 h 188"/>
                  <a:gd name="T36" fmla="*/ 12 w 113"/>
                  <a:gd name="T37" fmla="*/ 59 h 188"/>
                  <a:gd name="T38" fmla="*/ 7 w 113"/>
                  <a:gd name="T39" fmla="*/ 59 h 188"/>
                  <a:gd name="T40" fmla="*/ 2 w 113"/>
                  <a:gd name="T41" fmla="*/ 54 h 188"/>
                  <a:gd name="T42" fmla="*/ 0 w 113"/>
                  <a:gd name="T43" fmla="*/ 5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7" name="Freeform 359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27 h 87"/>
                  <a:gd name="T2" fmla="*/ 15 w 112"/>
                  <a:gd name="T3" fmla="*/ 0 h 87"/>
                  <a:gd name="T4" fmla="*/ 18 w 112"/>
                  <a:gd name="T5" fmla="*/ 0 h 87"/>
                  <a:gd name="T6" fmla="*/ 10 w 112"/>
                  <a:gd name="T7" fmla="*/ 18 h 87"/>
                  <a:gd name="T8" fmla="*/ 5 w 112"/>
                  <a:gd name="T9" fmla="*/ 23 h 87"/>
                  <a:gd name="T10" fmla="*/ 0 w 112"/>
                  <a:gd name="T11" fmla="*/ 27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87"/>
                  <a:gd name="T20" fmla="*/ 112 w 112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8" name="Freeform 360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4 h 100"/>
                  <a:gd name="T2" fmla="*/ 0 w 175"/>
                  <a:gd name="T3" fmla="*/ 0 h 100"/>
                  <a:gd name="T4" fmla="*/ 2 w 175"/>
                  <a:gd name="T5" fmla="*/ 0 h 100"/>
                  <a:gd name="T6" fmla="*/ 10 w 175"/>
                  <a:gd name="T7" fmla="*/ 14 h 100"/>
                  <a:gd name="T8" fmla="*/ 15 w 175"/>
                  <a:gd name="T9" fmla="*/ 18 h 100"/>
                  <a:gd name="T10" fmla="*/ 17 w 175"/>
                  <a:gd name="T11" fmla="*/ 18 h 100"/>
                  <a:gd name="T12" fmla="*/ 20 w 175"/>
                  <a:gd name="T13" fmla="*/ 18 h 100"/>
                  <a:gd name="T14" fmla="*/ 22 w 175"/>
                  <a:gd name="T15" fmla="*/ 14 h 100"/>
                  <a:gd name="T16" fmla="*/ 20 w 175"/>
                  <a:gd name="T17" fmla="*/ 9 h 100"/>
                  <a:gd name="T18" fmla="*/ 17 w 175"/>
                  <a:gd name="T19" fmla="*/ 9 h 100"/>
                  <a:gd name="T20" fmla="*/ 17 w 175"/>
                  <a:gd name="T21" fmla="*/ 4 h 100"/>
                  <a:gd name="T22" fmla="*/ 20 w 175"/>
                  <a:gd name="T23" fmla="*/ 0 h 100"/>
                  <a:gd name="T24" fmla="*/ 22 w 175"/>
                  <a:gd name="T25" fmla="*/ 0 h 100"/>
                  <a:gd name="T26" fmla="*/ 27 w 175"/>
                  <a:gd name="T27" fmla="*/ 9 h 100"/>
                  <a:gd name="T28" fmla="*/ 27 w 175"/>
                  <a:gd name="T29" fmla="*/ 18 h 100"/>
                  <a:gd name="T30" fmla="*/ 27 w 175"/>
                  <a:gd name="T31" fmla="*/ 23 h 100"/>
                  <a:gd name="T32" fmla="*/ 25 w 175"/>
                  <a:gd name="T33" fmla="*/ 32 h 100"/>
                  <a:gd name="T34" fmla="*/ 22 w 175"/>
                  <a:gd name="T35" fmla="*/ 32 h 100"/>
                  <a:gd name="T36" fmla="*/ 15 w 175"/>
                  <a:gd name="T37" fmla="*/ 32 h 100"/>
                  <a:gd name="T38" fmla="*/ 7 w 175"/>
                  <a:gd name="T39" fmla="*/ 23 h 100"/>
                  <a:gd name="T40" fmla="*/ 5 w 175"/>
                  <a:gd name="T41" fmla="*/ 14 h 100"/>
                  <a:gd name="T42" fmla="*/ 0 w 175"/>
                  <a:gd name="T43" fmla="*/ 4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9" name="Freeform 361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4 h 100"/>
                  <a:gd name="T2" fmla="*/ 0 w 175"/>
                  <a:gd name="T3" fmla="*/ 0 h 100"/>
                  <a:gd name="T4" fmla="*/ 2 w 175"/>
                  <a:gd name="T5" fmla="*/ 0 h 100"/>
                  <a:gd name="T6" fmla="*/ 10 w 175"/>
                  <a:gd name="T7" fmla="*/ 14 h 100"/>
                  <a:gd name="T8" fmla="*/ 15 w 175"/>
                  <a:gd name="T9" fmla="*/ 18 h 100"/>
                  <a:gd name="T10" fmla="*/ 17 w 175"/>
                  <a:gd name="T11" fmla="*/ 18 h 100"/>
                  <a:gd name="T12" fmla="*/ 20 w 175"/>
                  <a:gd name="T13" fmla="*/ 18 h 100"/>
                  <a:gd name="T14" fmla="*/ 22 w 175"/>
                  <a:gd name="T15" fmla="*/ 14 h 100"/>
                  <a:gd name="T16" fmla="*/ 20 w 175"/>
                  <a:gd name="T17" fmla="*/ 9 h 100"/>
                  <a:gd name="T18" fmla="*/ 17 w 175"/>
                  <a:gd name="T19" fmla="*/ 9 h 100"/>
                  <a:gd name="T20" fmla="*/ 17 w 175"/>
                  <a:gd name="T21" fmla="*/ 4 h 100"/>
                  <a:gd name="T22" fmla="*/ 20 w 175"/>
                  <a:gd name="T23" fmla="*/ 0 h 100"/>
                  <a:gd name="T24" fmla="*/ 22 w 175"/>
                  <a:gd name="T25" fmla="*/ 0 h 100"/>
                  <a:gd name="T26" fmla="*/ 27 w 175"/>
                  <a:gd name="T27" fmla="*/ 9 h 100"/>
                  <a:gd name="T28" fmla="*/ 27 w 175"/>
                  <a:gd name="T29" fmla="*/ 18 h 100"/>
                  <a:gd name="T30" fmla="*/ 27 w 175"/>
                  <a:gd name="T31" fmla="*/ 23 h 100"/>
                  <a:gd name="T32" fmla="*/ 25 w 175"/>
                  <a:gd name="T33" fmla="*/ 32 h 100"/>
                  <a:gd name="T34" fmla="*/ 22 w 175"/>
                  <a:gd name="T35" fmla="*/ 32 h 100"/>
                  <a:gd name="T36" fmla="*/ 15 w 175"/>
                  <a:gd name="T37" fmla="*/ 32 h 100"/>
                  <a:gd name="T38" fmla="*/ 7 w 175"/>
                  <a:gd name="T39" fmla="*/ 23 h 100"/>
                  <a:gd name="T40" fmla="*/ 5 w 175"/>
                  <a:gd name="T41" fmla="*/ 14 h 100"/>
                  <a:gd name="T42" fmla="*/ 0 w 175"/>
                  <a:gd name="T43" fmla="*/ 4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0" name="Freeform 362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5 w 48"/>
                  <a:gd name="T3" fmla="*/ 5 h 87"/>
                  <a:gd name="T4" fmla="*/ 8 w 48"/>
                  <a:gd name="T5" fmla="*/ 9 h 87"/>
                  <a:gd name="T6" fmla="*/ 8 w 48"/>
                  <a:gd name="T7" fmla="*/ 27 h 87"/>
                  <a:gd name="T8" fmla="*/ 0 w 48"/>
                  <a:gd name="T9" fmla="*/ 14 h 87"/>
                  <a:gd name="T10" fmla="*/ 0 w 48"/>
                  <a:gd name="T11" fmla="*/ 9 h 87"/>
                  <a:gd name="T12" fmla="*/ 0 w 48"/>
                  <a:gd name="T13" fmla="*/ 5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87"/>
                  <a:gd name="T26" fmla="*/ 48 w 48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1" name="Freeform 363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45 h 161"/>
                  <a:gd name="T2" fmla="*/ 0 w 129"/>
                  <a:gd name="T3" fmla="*/ 41 h 161"/>
                  <a:gd name="T4" fmla="*/ 0 w 129"/>
                  <a:gd name="T5" fmla="*/ 32 h 161"/>
                  <a:gd name="T6" fmla="*/ 0 w 129"/>
                  <a:gd name="T7" fmla="*/ 23 h 161"/>
                  <a:gd name="T8" fmla="*/ 2 w 129"/>
                  <a:gd name="T9" fmla="*/ 18 h 161"/>
                  <a:gd name="T10" fmla="*/ 5 w 129"/>
                  <a:gd name="T11" fmla="*/ 18 h 161"/>
                  <a:gd name="T12" fmla="*/ 5 w 129"/>
                  <a:gd name="T13" fmla="*/ 23 h 161"/>
                  <a:gd name="T14" fmla="*/ 5 w 129"/>
                  <a:gd name="T15" fmla="*/ 32 h 161"/>
                  <a:gd name="T16" fmla="*/ 5 w 129"/>
                  <a:gd name="T17" fmla="*/ 41 h 161"/>
                  <a:gd name="T18" fmla="*/ 7 w 129"/>
                  <a:gd name="T19" fmla="*/ 41 h 161"/>
                  <a:gd name="T20" fmla="*/ 10 w 129"/>
                  <a:gd name="T21" fmla="*/ 41 h 161"/>
                  <a:gd name="T22" fmla="*/ 15 w 129"/>
                  <a:gd name="T23" fmla="*/ 32 h 161"/>
                  <a:gd name="T24" fmla="*/ 15 w 129"/>
                  <a:gd name="T25" fmla="*/ 18 h 161"/>
                  <a:gd name="T26" fmla="*/ 15 w 129"/>
                  <a:gd name="T27" fmla="*/ 0 h 161"/>
                  <a:gd name="T28" fmla="*/ 17 w 129"/>
                  <a:gd name="T29" fmla="*/ 0 h 161"/>
                  <a:gd name="T30" fmla="*/ 20 w 129"/>
                  <a:gd name="T31" fmla="*/ 9 h 161"/>
                  <a:gd name="T32" fmla="*/ 20 w 129"/>
                  <a:gd name="T33" fmla="*/ 23 h 161"/>
                  <a:gd name="T34" fmla="*/ 20 w 129"/>
                  <a:gd name="T35" fmla="*/ 32 h 161"/>
                  <a:gd name="T36" fmla="*/ 17 w 129"/>
                  <a:gd name="T37" fmla="*/ 45 h 161"/>
                  <a:gd name="T38" fmla="*/ 13 w 129"/>
                  <a:gd name="T39" fmla="*/ 50 h 161"/>
                  <a:gd name="T40" fmla="*/ 10 w 129"/>
                  <a:gd name="T41" fmla="*/ 50 h 161"/>
                  <a:gd name="T42" fmla="*/ 5 w 129"/>
                  <a:gd name="T43" fmla="*/ 50 h 161"/>
                  <a:gd name="T44" fmla="*/ 0 w 129"/>
                  <a:gd name="T45" fmla="*/ 45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"/>
                  <a:gd name="T70" fmla="*/ 0 h 161"/>
                  <a:gd name="T71" fmla="*/ 129 w 129"/>
                  <a:gd name="T72" fmla="*/ 161 h 16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2" name="Freeform 364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45 h 161"/>
                  <a:gd name="T2" fmla="*/ 0 w 129"/>
                  <a:gd name="T3" fmla="*/ 41 h 161"/>
                  <a:gd name="T4" fmla="*/ 0 w 129"/>
                  <a:gd name="T5" fmla="*/ 32 h 161"/>
                  <a:gd name="T6" fmla="*/ 0 w 129"/>
                  <a:gd name="T7" fmla="*/ 23 h 161"/>
                  <a:gd name="T8" fmla="*/ 2 w 129"/>
                  <a:gd name="T9" fmla="*/ 18 h 161"/>
                  <a:gd name="T10" fmla="*/ 5 w 129"/>
                  <a:gd name="T11" fmla="*/ 18 h 161"/>
                  <a:gd name="T12" fmla="*/ 5 w 129"/>
                  <a:gd name="T13" fmla="*/ 23 h 161"/>
                  <a:gd name="T14" fmla="*/ 5 w 129"/>
                  <a:gd name="T15" fmla="*/ 32 h 161"/>
                  <a:gd name="T16" fmla="*/ 5 w 129"/>
                  <a:gd name="T17" fmla="*/ 41 h 161"/>
                  <a:gd name="T18" fmla="*/ 7 w 129"/>
                  <a:gd name="T19" fmla="*/ 41 h 161"/>
                  <a:gd name="T20" fmla="*/ 10 w 129"/>
                  <a:gd name="T21" fmla="*/ 41 h 161"/>
                  <a:gd name="T22" fmla="*/ 15 w 129"/>
                  <a:gd name="T23" fmla="*/ 32 h 161"/>
                  <a:gd name="T24" fmla="*/ 15 w 129"/>
                  <a:gd name="T25" fmla="*/ 18 h 161"/>
                  <a:gd name="T26" fmla="*/ 15 w 129"/>
                  <a:gd name="T27" fmla="*/ 0 h 161"/>
                  <a:gd name="T28" fmla="*/ 17 w 129"/>
                  <a:gd name="T29" fmla="*/ 0 h 161"/>
                  <a:gd name="T30" fmla="*/ 17 w 129"/>
                  <a:gd name="T31" fmla="*/ 0 h 161"/>
                  <a:gd name="T32" fmla="*/ 20 w 129"/>
                  <a:gd name="T33" fmla="*/ 9 h 161"/>
                  <a:gd name="T34" fmla="*/ 20 w 129"/>
                  <a:gd name="T35" fmla="*/ 23 h 161"/>
                  <a:gd name="T36" fmla="*/ 20 w 129"/>
                  <a:gd name="T37" fmla="*/ 32 h 161"/>
                  <a:gd name="T38" fmla="*/ 17 w 129"/>
                  <a:gd name="T39" fmla="*/ 45 h 161"/>
                  <a:gd name="T40" fmla="*/ 13 w 129"/>
                  <a:gd name="T41" fmla="*/ 50 h 161"/>
                  <a:gd name="T42" fmla="*/ 10 w 129"/>
                  <a:gd name="T43" fmla="*/ 50 h 161"/>
                  <a:gd name="T44" fmla="*/ 5 w 129"/>
                  <a:gd name="T45" fmla="*/ 50 h 161"/>
                  <a:gd name="T46" fmla="*/ 0 w 129"/>
                  <a:gd name="T47" fmla="*/ 45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9"/>
                  <a:gd name="T73" fmla="*/ 0 h 161"/>
                  <a:gd name="T74" fmla="*/ 129 w 129"/>
                  <a:gd name="T75" fmla="*/ 161 h 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3" name="Freeform 365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228 h 768"/>
                  <a:gd name="T2" fmla="*/ 7 w 866"/>
                  <a:gd name="T3" fmla="*/ 228 h 768"/>
                  <a:gd name="T4" fmla="*/ 15 w 866"/>
                  <a:gd name="T5" fmla="*/ 219 h 768"/>
                  <a:gd name="T6" fmla="*/ 20 w 866"/>
                  <a:gd name="T7" fmla="*/ 164 h 768"/>
                  <a:gd name="T8" fmla="*/ 39 w 866"/>
                  <a:gd name="T9" fmla="*/ 132 h 768"/>
                  <a:gd name="T10" fmla="*/ 66 w 866"/>
                  <a:gd name="T11" fmla="*/ 137 h 768"/>
                  <a:gd name="T12" fmla="*/ 96 w 866"/>
                  <a:gd name="T13" fmla="*/ 178 h 768"/>
                  <a:gd name="T14" fmla="*/ 71 w 866"/>
                  <a:gd name="T15" fmla="*/ 105 h 768"/>
                  <a:gd name="T16" fmla="*/ 69 w 866"/>
                  <a:gd name="T17" fmla="*/ 68 h 768"/>
                  <a:gd name="T18" fmla="*/ 84 w 866"/>
                  <a:gd name="T19" fmla="*/ 37 h 768"/>
                  <a:gd name="T20" fmla="*/ 106 w 866"/>
                  <a:gd name="T21" fmla="*/ 27 h 768"/>
                  <a:gd name="T22" fmla="*/ 126 w 866"/>
                  <a:gd name="T23" fmla="*/ 14 h 768"/>
                  <a:gd name="T24" fmla="*/ 118 w 866"/>
                  <a:gd name="T25" fmla="*/ 14 h 768"/>
                  <a:gd name="T26" fmla="*/ 128 w 866"/>
                  <a:gd name="T27" fmla="*/ 0 h 768"/>
                  <a:gd name="T28" fmla="*/ 133 w 866"/>
                  <a:gd name="T29" fmla="*/ 9 h 768"/>
                  <a:gd name="T30" fmla="*/ 121 w 866"/>
                  <a:gd name="T31" fmla="*/ 32 h 768"/>
                  <a:gd name="T32" fmla="*/ 108 w 866"/>
                  <a:gd name="T33" fmla="*/ 46 h 768"/>
                  <a:gd name="T34" fmla="*/ 118 w 866"/>
                  <a:gd name="T35" fmla="*/ 59 h 768"/>
                  <a:gd name="T36" fmla="*/ 118 w 866"/>
                  <a:gd name="T37" fmla="*/ 87 h 768"/>
                  <a:gd name="T38" fmla="*/ 101 w 866"/>
                  <a:gd name="T39" fmla="*/ 100 h 768"/>
                  <a:gd name="T40" fmla="*/ 91 w 866"/>
                  <a:gd name="T41" fmla="*/ 87 h 768"/>
                  <a:gd name="T42" fmla="*/ 98 w 866"/>
                  <a:gd name="T43" fmla="*/ 87 h 768"/>
                  <a:gd name="T44" fmla="*/ 106 w 866"/>
                  <a:gd name="T45" fmla="*/ 73 h 768"/>
                  <a:gd name="T46" fmla="*/ 94 w 866"/>
                  <a:gd name="T47" fmla="*/ 55 h 768"/>
                  <a:gd name="T48" fmla="*/ 81 w 866"/>
                  <a:gd name="T49" fmla="*/ 64 h 768"/>
                  <a:gd name="T50" fmla="*/ 79 w 866"/>
                  <a:gd name="T51" fmla="*/ 114 h 768"/>
                  <a:gd name="T52" fmla="*/ 89 w 866"/>
                  <a:gd name="T53" fmla="*/ 146 h 768"/>
                  <a:gd name="T54" fmla="*/ 86 w 866"/>
                  <a:gd name="T55" fmla="*/ 119 h 768"/>
                  <a:gd name="T56" fmla="*/ 84 w 866"/>
                  <a:gd name="T57" fmla="*/ 87 h 768"/>
                  <a:gd name="T58" fmla="*/ 94 w 866"/>
                  <a:gd name="T59" fmla="*/ 141 h 768"/>
                  <a:gd name="T60" fmla="*/ 131 w 866"/>
                  <a:gd name="T61" fmla="*/ 215 h 768"/>
                  <a:gd name="T62" fmla="*/ 81 w 866"/>
                  <a:gd name="T63" fmla="*/ 174 h 768"/>
                  <a:gd name="T64" fmla="*/ 49 w 866"/>
                  <a:gd name="T65" fmla="*/ 155 h 768"/>
                  <a:gd name="T66" fmla="*/ 79 w 866"/>
                  <a:gd name="T67" fmla="*/ 164 h 768"/>
                  <a:gd name="T68" fmla="*/ 71 w 866"/>
                  <a:gd name="T69" fmla="*/ 150 h 768"/>
                  <a:gd name="T70" fmla="*/ 47 w 866"/>
                  <a:gd name="T71" fmla="*/ 141 h 768"/>
                  <a:gd name="T72" fmla="*/ 32 w 866"/>
                  <a:gd name="T73" fmla="*/ 169 h 768"/>
                  <a:gd name="T74" fmla="*/ 39 w 866"/>
                  <a:gd name="T75" fmla="*/ 192 h 768"/>
                  <a:gd name="T76" fmla="*/ 49 w 866"/>
                  <a:gd name="T77" fmla="*/ 182 h 768"/>
                  <a:gd name="T78" fmla="*/ 57 w 866"/>
                  <a:gd name="T79" fmla="*/ 182 h 768"/>
                  <a:gd name="T80" fmla="*/ 52 w 866"/>
                  <a:gd name="T81" fmla="*/ 215 h 768"/>
                  <a:gd name="T82" fmla="*/ 32 w 866"/>
                  <a:gd name="T83" fmla="*/ 219 h 768"/>
                  <a:gd name="T84" fmla="*/ 25 w 866"/>
                  <a:gd name="T85" fmla="*/ 196 h 768"/>
                  <a:gd name="T86" fmla="*/ 20 w 866"/>
                  <a:gd name="T87" fmla="*/ 201 h 768"/>
                  <a:gd name="T88" fmla="*/ 20 w 866"/>
                  <a:gd name="T89" fmla="*/ 223 h 768"/>
                  <a:gd name="T90" fmla="*/ 10 w 866"/>
                  <a:gd name="T91" fmla="*/ 242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768"/>
                  <a:gd name="T140" fmla="*/ 866 w 866"/>
                  <a:gd name="T141" fmla="*/ 768 h 7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4" name="Freeform 366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2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5" name="Freeform 367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2 w 17"/>
                  <a:gd name="T3" fmla="*/ 2 w 17"/>
                  <a:gd name="T4" fmla="*/ 2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17 w 17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6" name="Freeform 368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28 h 102"/>
                  <a:gd name="T2" fmla="*/ 7 w 161"/>
                  <a:gd name="T3" fmla="*/ 24 h 102"/>
                  <a:gd name="T4" fmla="*/ 19 w 161"/>
                  <a:gd name="T5" fmla="*/ 0 h 102"/>
                  <a:gd name="T6" fmla="*/ 21 w 161"/>
                  <a:gd name="T7" fmla="*/ 5 h 102"/>
                  <a:gd name="T8" fmla="*/ 24 w 161"/>
                  <a:gd name="T9" fmla="*/ 10 h 102"/>
                  <a:gd name="T10" fmla="*/ 21 w 161"/>
                  <a:gd name="T11" fmla="*/ 24 h 102"/>
                  <a:gd name="T12" fmla="*/ 19 w 161"/>
                  <a:gd name="T13" fmla="*/ 33 h 102"/>
                  <a:gd name="T14" fmla="*/ 14 w 161"/>
                  <a:gd name="T15" fmla="*/ 33 h 102"/>
                  <a:gd name="T16" fmla="*/ 10 w 161"/>
                  <a:gd name="T17" fmla="*/ 33 h 102"/>
                  <a:gd name="T18" fmla="*/ 0 w 161"/>
                  <a:gd name="T19" fmla="*/ 33 h 102"/>
                  <a:gd name="T20" fmla="*/ 0 w 161"/>
                  <a:gd name="T21" fmla="*/ 28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7" name="Freeform 369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28 h 102"/>
                  <a:gd name="T2" fmla="*/ 7 w 161"/>
                  <a:gd name="T3" fmla="*/ 24 h 102"/>
                  <a:gd name="T4" fmla="*/ 19 w 161"/>
                  <a:gd name="T5" fmla="*/ 0 h 102"/>
                  <a:gd name="T6" fmla="*/ 21 w 161"/>
                  <a:gd name="T7" fmla="*/ 5 h 102"/>
                  <a:gd name="T8" fmla="*/ 24 w 161"/>
                  <a:gd name="T9" fmla="*/ 10 h 102"/>
                  <a:gd name="T10" fmla="*/ 21 w 161"/>
                  <a:gd name="T11" fmla="*/ 24 h 102"/>
                  <a:gd name="T12" fmla="*/ 19 w 161"/>
                  <a:gd name="T13" fmla="*/ 33 h 102"/>
                  <a:gd name="T14" fmla="*/ 14 w 161"/>
                  <a:gd name="T15" fmla="*/ 33 h 102"/>
                  <a:gd name="T16" fmla="*/ 10 w 161"/>
                  <a:gd name="T17" fmla="*/ 33 h 102"/>
                  <a:gd name="T18" fmla="*/ 0 w 161"/>
                  <a:gd name="T19" fmla="*/ 33 h 102"/>
                  <a:gd name="T20" fmla="*/ 0 w 161"/>
                  <a:gd name="T21" fmla="*/ 28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270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8" name="Freeform 370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3 w 15"/>
                  <a:gd name="T3" fmla="*/ 5 h 73"/>
                  <a:gd name="T4" fmla="*/ 3 w 15"/>
                  <a:gd name="T5" fmla="*/ 9 h 73"/>
                  <a:gd name="T6" fmla="*/ 3 w 15"/>
                  <a:gd name="T7" fmla="*/ 18 h 73"/>
                  <a:gd name="T8" fmla="*/ 0 w 15"/>
                  <a:gd name="T9" fmla="*/ 23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3"/>
                  <a:gd name="T20" fmla="*/ 15 w 1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9" name="Freeform 371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22 h 87"/>
                  <a:gd name="T2" fmla="*/ 0 w 175"/>
                  <a:gd name="T3" fmla="*/ 14 h 87"/>
                  <a:gd name="T4" fmla="*/ 2 w 175"/>
                  <a:gd name="T5" fmla="*/ 9 h 87"/>
                  <a:gd name="T6" fmla="*/ 7 w 175"/>
                  <a:gd name="T7" fmla="*/ 0 h 87"/>
                  <a:gd name="T8" fmla="*/ 12 w 175"/>
                  <a:gd name="T9" fmla="*/ 0 h 87"/>
                  <a:gd name="T10" fmla="*/ 15 w 175"/>
                  <a:gd name="T11" fmla="*/ 4 h 87"/>
                  <a:gd name="T12" fmla="*/ 12 w 175"/>
                  <a:gd name="T13" fmla="*/ 4 h 87"/>
                  <a:gd name="T14" fmla="*/ 7 w 175"/>
                  <a:gd name="T15" fmla="*/ 9 h 87"/>
                  <a:gd name="T16" fmla="*/ 7 w 175"/>
                  <a:gd name="T17" fmla="*/ 14 h 87"/>
                  <a:gd name="T18" fmla="*/ 7 w 175"/>
                  <a:gd name="T19" fmla="*/ 18 h 87"/>
                  <a:gd name="T20" fmla="*/ 12 w 175"/>
                  <a:gd name="T21" fmla="*/ 18 h 87"/>
                  <a:gd name="T22" fmla="*/ 17 w 175"/>
                  <a:gd name="T23" fmla="*/ 14 h 87"/>
                  <a:gd name="T24" fmla="*/ 25 w 175"/>
                  <a:gd name="T25" fmla="*/ 0 h 87"/>
                  <a:gd name="T26" fmla="*/ 27 w 175"/>
                  <a:gd name="T27" fmla="*/ 0 h 87"/>
                  <a:gd name="T28" fmla="*/ 27 w 175"/>
                  <a:gd name="T29" fmla="*/ 4 h 87"/>
                  <a:gd name="T30" fmla="*/ 25 w 175"/>
                  <a:gd name="T31" fmla="*/ 14 h 87"/>
                  <a:gd name="T32" fmla="*/ 22 w 175"/>
                  <a:gd name="T33" fmla="*/ 22 h 87"/>
                  <a:gd name="T34" fmla="*/ 17 w 175"/>
                  <a:gd name="T35" fmla="*/ 27 h 87"/>
                  <a:gd name="T36" fmla="*/ 12 w 175"/>
                  <a:gd name="T37" fmla="*/ 27 h 87"/>
                  <a:gd name="T38" fmla="*/ 5 w 175"/>
                  <a:gd name="T39" fmla="*/ 27 h 87"/>
                  <a:gd name="T40" fmla="*/ 0 w 175"/>
                  <a:gd name="T41" fmla="*/ 22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87"/>
                  <a:gd name="T65" fmla="*/ 175 w 17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0" name="Freeform 372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22 h 87"/>
                  <a:gd name="T2" fmla="*/ 0 w 175"/>
                  <a:gd name="T3" fmla="*/ 14 h 87"/>
                  <a:gd name="T4" fmla="*/ 2 w 175"/>
                  <a:gd name="T5" fmla="*/ 9 h 87"/>
                  <a:gd name="T6" fmla="*/ 7 w 175"/>
                  <a:gd name="T7" fmla="*/ 0 h 87"/>
                  <a:gd name="T8" fmla="*/ 7 w 175"/>
                  <a:gd name="T9" fmla="*/ 0 h 87"/>
                  <a:gd name="T10" fmla="*/ 12 w 175"/>
                  <a:gd name="T11" fmla="*/ 0 h 87"/>
                  <a:gd name="T12" fmla="*/ 15 w 175"/>
                  <a:gd name="T13" fmla="*/ 4 h 87"/>
                  <a:gd name="T14" fmla="*/ 12 w 175"/>
                  <a:gd name="T15" fmla="*/ 4 h 87"/>
                  <a:gd name="T16" fmla="*/ 7 w 175"/>
                  <a:gd name="T17" fmla="*/ 9 h 87"/>
                  <a:gd name="T18" fmla="*/ 7 w 175"/>
                  <a:gd name="T19" fmla="*/ 14 h 87"/>
                  <a:gd name="T20" fmla="*/ 7 w 175"/>
                  <a:gd name="T21" fmla="*/ 18 h 87"/>
                  <a:gd name="T22" fmla="*/ 12 w 175"/>
                  <a:gd name="T23" fmla="*/ 18 h 87"/>
                  <a:gd name="T24" fmla="*/ 17 w 175"/>
                  <a:gd name="T25" fmla="*/ 14 h 87"/>
                  <a:gd name="T26" fmla="*/ 25 w 175"/>
                  <a:gd name="T27" fmla="*/ 0 h 87"/>
                  <a:gd name="T28" fmla="*/ 27 w 175"/>
                  <a:gd name="T29" fmla="*/ 0 h 87"/>
                  <a:gd name="T30" fmla="*/ 27 w 175"/>
                  <a:gd name="T31" fmla="*/ 4 h 87"/>
                  <a:gd name="T32" fmla="*/ 27 w 175"/>
                  <a:gd name="T33" fmla="*/ 4 h 87"/>
                  <a:gd name="T34" fmla="*/ 25 w 175"/>
                  <a:gd name="T35" fmla="*/ 14 h 87"/>
                  <a:gd name="T36" fmla="*/ 22 w 175"/>
                  <a:gd name="T37" fmla="*/ 22 h 87"/>
                  <a:gd name="T38" fmla="*/ 17 w 175"/>
                  <a:gd name="T39" fmla="*/ 27 h 87"/>
                  <a:gd name="T40" fmla="*/ 12 w 175"/>
                  <a:gd name="T41" fmla="*/ 27 h 87"/>
                  <a:gd name="T42" fmla="*/ 5 w 175"/>
                  <a:gd name="T43" fmla="*/ 27 h 87"/>
                  <a:gd name="T44" fmla="*/ 0 w 175"/>
                  <a:gd name="T45" fmla="*/ 22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5"/>
                  <a:gd name="T70" fmla="*/ 0 h 87"/>
                  <a:gd name="T71" fmla="*/ 175 w 175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2413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1" name="Freeform 373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" name="Freeform 374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14 h 87"/>
                  <a:gd name="T2" fmla="*/ 0 w 112"/>
                  <a:gd name="T3" fmla="*/ 9 h 87"/>
                  <a:gd name="T4" fmla="*/ 2 w 112"/>
                  <a:gd name="T5" fmla="*/ 0 h 87"/>
                  <a:gd name="T6" fmla="*/ 5 w 112"/>
                  <a:gd name="T7" fmla="*/ 0 h 87"/>
                  <a:gd name="T8" fmla="*/ 5 w 112"/>
                  <a:gd name="T9" fmla="*/ 5 h 87"/>
                  <a:gd name="T10" fmla="*/ 5 w 112"/>
                  <a:gd name="T11" fmla="*/ 9 h 87"/>
                  <a:gd name="T12" fmla="*/ 5 w 112"/>
                  <a:gd name="T13" fmla="*/ 14 h 87"/>
                  <a:gd name="T14" fmla="*/ 5 w 112"/>
                  <a:gd name="T15" fmla="*/ 18 h 87"/>
                  <a:gd name="T16" fmla="*/ 7 w 112"/>
                  <a:gd name="T17" fmla="*/ 18 h 87"/>
                  <a:gd name="T18" fmla="*/ 10 w 112"/>
                  <a:gd name="T19" fmla="*/ 14 h 87"/>
                  <a:gd name="T20" fmla="*/ 12 w 112"/>
                  <a:gd name="T21" fmla="*/ 9 h 87"/>
                  <a:gd name="T22" fmla="*/ 15 w 112"/>
                  <a:gd name="T23" fmla="*/ 9 h 87"/>
                  <a:gd name="T24" fmla="*/ 17 w 112"/>
                  <a:gd name="T25" fmla="*/ 14 h 87"/>
                  <a:gd name="T26" fmla="*/ 15 w 112"/>
                  <a:gd name="T27" fmla="*/ 18 h 87"/>
                  <a:gd name="T28" fmla="*/ 12 w 112"/>
                  <a:gd name="T29" fmla="*/ 23 h 87"/>
                  <a:gd name="T30" fmla="*/ 5 w 112"/>
                  <a:gd name="T31" fmla="*/ 28 h 87"/>
                  <a:gd name="T32" fmla="*/ 2 w 112"/>
                  <a:gd name="T33" fmla="*/ 28 h 87"/>
                  <a:gd name="T34" fmla="*/ 2 w 112"/>
                  <a:gd name="T35" fmla="*/ 23 h 87"/>
                  <a:gd name="T36" fmla="*/ 0 w 112"/>
                  <a:gd name="T37" fmla="*/ 14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" name="Freeform 375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14 h 87"/>
                  <a:gd name="T2" fmla="*/ 0 w 112"/>
                  <a:gd name="T3" fmla="*/ 9 h 87"/>
                  <a:gd name="T4" fmla="*/ 2 w 112"/>
                  <a:gd name="T5" fmla="*/ 0 h 87"/>
                  <a:gd name="T6" fmla="*/ 5 w 112"/>
                  <a:gd name="T7" fmla="*/ 0 h 87"/>
                  <a:gd name="T8" fmla="*/ 5 w 112"/>
                  <a:gd name="T9" fmla="*/ 5 h 87"/>
                  <a:gd name="T10" fmla="*/ 5 w 112"/>
                  <a:gd name="T11" fmla="*/ 9 h 87"/>
                  <a:gd name="T12" fmla="*/ 5 w 112"/>
                  <a:gd name="T13" fmla="*/ 14 h 87"/>
                  <a:gd name="T14" fmla="*/ 5 w 112"/>
                  <a:gd name="T15" fmla="*/ 18 h 87"/>
                  <a:gd name="T16" fmla="*/ 7 w 112"/>
                  <a:gd name="T17" fmla="*/ 18 h 87"/>
                  <a:gd name="T18" fmla="*/ 10 w 112"/>
                  <a:gd name="T19" fmla="*/ 14 h 87"/>
                  <a:gd name="T20" fmla="*/ 12 w 112"/>
                  <a:gd name="T21" fmla="*/ 9 h 87"/>
                  <a:gd name="T22" fmla="*/ 15 w 112"/>
                  <a:gd name="T23" fmla="*/ 9 h 87"/>
                  <a:gd name="T24" fmla="*/ 17 w 112"/>
                  <a:gd name="T25" fmla="*/ 14 h 87"/>
                  <a:gd name="T26" fmla="*/ 15 w 112"/>
                  <a:gd name="T27" fmla="*/ 18 h 87"/>
                  <a:gd name="T28" fmla="*/ 12 w 112"/>
                  <a:gd name="T29" fmla="*/ 23 h 87"/>
                  <a:gd name="T30" fmla="*/ 5 w 112"/>
                  <a:gd name="T31" fmla="*/ 28 h 87"/>
                  <a:gd name="T32" fmla="*/ 2 w 112"/>
                  <a:gd name="T33" fmla="*/ 28 h 87"/>
                  <a:gd name="T34" fmla="*/ 2 w 112"/>
                  <a:gd name="T35" fmla="*/ 23 h 87"/>
                  <a:gd name="T36" fmla="*/ 0 w 112"/>
                  <a:gd name="T37" fmla="*/ 14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" name="Freeform 376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4 h 28"/>
                  <a:gd name="T2" fmla="*/ 0 w 48"/>
                  <a:gd name="T3" fmla="*/ 0 h 28"/>
                  <a:gd name="T4" fmla="*/ 2 w 48"/>
                  <a:gd name="T5" fmla="*/ 0 h 28"/>
                  <a:gd name="T6" fmla="*/ 7 w 48"/>
                  <a:gd name="T7" fmla="*/ 0 h 28"/>
                  <a:gd name="T8" fmla="*/ 7 w 48"/>
                  <a:gd name="T9" fmla="*/ 4 h 28"/>
                  <a:gd name="T10" fmla="*/ 5 w 48"/>
                  <a:gd name="T11" fmla="*/ 9 h 28"/>
                  <a:gd name="T12" fmla="*/ 2 w 48"/>
                  <a:gd name="T13" fmla="*/ 9 h 28"/>
                  <a:gd name="T14" fmla="*/ 0 w 48"/>
                  <a:gd name="T15" fmla="*/ 4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28"/>
                  <a:gd name="T26" fmla="*/ 48 w 4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" name="Freeform 377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594 h 1897"/>
                  <a:gd name="T2" fmla="*/ 10 w 866"/>
                  <a:gd name="T3" fmla="*/ 585 h 1897"/>
                  <a:gd name="T4" fmla="*/ 22 w 866"/>
                  <a:gd name="T5" fmla="*/ 576 h 1897"/>
                  <a:gd name="T6" fmla="*/ 35 w 866"/>
                  <a:gd name="T7" fmla="*/ 562 h 1897"/>
                  <a:gd name="T8" fmla="*/ 44 w 866"/>
                  <a:gd name="T9" fmla="*/ 549 h 1897"/>
                  <a:gd name="T10" fmla="*/ 54 w 866"/>
                  <a:gd name="T11" fmla="*/ 535 h 1897"/>
                  <a:gd name="T12" fmla="*/ 64 w 866"/>
                  <a:gd name="T13" fmla="*/ 517 h 1897"/>
                  <a:gd name="T14" fmla="*/ 71 w 866"/>
                  <a:gd name="T15" fmla="*/ 494 h 1897"/>
                  <a:gd name="T16" fmla="*/ 76 w 866"/>
                  <a:gd name="T17" fmla="*/ 476 h 1897"/>
                  <a:gd name="T18" fmla="*/ 81 w 866"/>
                  <a:gd name="T19" fmla="*/ 452 h 1897"/>
                  <a:gd name="T20" fmla="*/ 86 w 866"/>
                  <a:gd name="T21" fmla="*/ 416 h 1897"/>
                  <a:gd name="T22" fmla="*/ 88 w 866"/>
                  <a:gd name="T23" fmla="*/ 375 h 1897"/>
                  <a:gd name="T24" fmla="*/ 88 w 866"/>
                  <a:gd name="T25" fmla="*/ 297 h 1897"/>
                  <a:gd name="T26" fmla="*/ 128 w 866"/>
                  <a:gd name="T27" fmla="*/ 297 h 1897"/>
                  <a:gd name="T28" fmla="*/ 130 w 866"/>
                  <a:gd name="T29" fmla="*/ 288 h 1897"/>
                  <a:gd name="T30" fmla="*/ 130 w 866"/>
                  <a:gd name="T31" fmla="*/ 27 h 1897"/>
                  <a:gd name="T32" fmla="*/ 130 w 866"/>
                  <a:gd name="T33" fmla="*/ 0 h 1897"/>
                  <a:gd name="T34" fmla="*/ 133 w 866"/>
                  <a:gd name="T35" fmla="*/ 0 h 1897"/>
                  <a:gd name="T36" fmla="*/ 133 w 866"/>
                  <a:gd name="T37" fmla="*/ 55 h 1897"/>
                  <a:gd name="T38" fmla="*/ 133 w 866"/>
                  <a:gd name="T39" fmla="*/ 302 h 1897"/>
                  <a:gd name="T40" fmla="*/ 113 w 866"/>
                  <a:gd name="T41" fmla="*/ 306 h 1897"/>
                  <a:gd name="T42" fmla="*/ 96 w 866"/>
                  <a:gd name="T43" fmla="*/ 306 h 1897"/>
                  <a:gd name="T44" fmla="*/ 96 w 866"/>
                  <a:gd name="T45" fmla="*/ 311 h 1897"/>
                  <a:gd name="T46" fmla="*/ 96 w 866"/>
                  <a:gd name="T47" fmla="*/ 361 h 1897"/>
                  <a:gd name="T48" fmla="*/ 94 w 866"/>
                  <a:gd name="T49" fmla="*/ 411 h 1897"/>
                  <a:gd name="T50" fmla="*/ 88 w 866"/>
                  <a:gd name="T51" fmla="*/ 439 h 1897"/>
                  <a:gd name="T52" fmla="*/ 84 w 866"/>
                  <a:gd name="T53" fmla="*/ 462 h 1897"/>
                  <a:gd name="T54" fmla="*/ 79 w 866"/>
                  <a:gd name="T55" fmla="*/ 484 h 1897"/>
                  <a:gd name="T56" fmla="*/ 74 w 866"/>
                  <a:gd name="T57" fmla="*/ 508 h 1897"/>
                  <a:gd name="T58" fmla="*/ 59 w 866"/>
                  <a:gd name="T59" fmla="*/ 539 h 1897"/>
                  <a:gd name="T60" fmla="*/ 42 w 866"/>
                  <a:gd name="T61" fmla="*/ 567 h 1897"/>
                  <a:gd name="T62" fmla="*/ 32 w 866"/>
                  <a:gd name="T63" fmla="*/ 576 h 1897"/>
                  <a:gd name="T64" fmla="*/ 22 w 866"/>
                  <a:gd name="T65" fmla="*/ 585 h 1897"/>
                  <a:gd name="T66" fmla="*/ 12 w 866"/>
                  <a:gd name="T67" fmla="*/ 594 h 1897"/>
                  <a:gd name="T68" fmla="*/ 2 w 866"/>
                  <a:gd name="T69" fmla="*/ 599 h 1897"/>
                  <a:gd name="T70" fmla="*/ 0 w 866"/>
                  <a:gd name="T71" fmla="*/ 594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6"/>
                  <a:gd name="T109" fmla="*/ 0 h 1897"/>
                  <a:gd name="T110" fmla="*/ 866 w 866"/>
                  <a:gd name="T111" fmla="*/ 1897 h 18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" name="Freeform 378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608 h 1984"/>
                  <a:gd name="T2" fmla="*/ 0 w 1073"/>
                  <a:gd name="T3" fmla="*/ 603 h 1984"/>
                  <a:gd name="T4" fmla="*/ 15 w 1073"/>
                  <a:gd name="T5" fmla="*/ 603 h 1984"/>
                  <a:gd name="T6" fmla="*/ 30 w 1073"/>
                  <a:gd name="T7" fmla="*/ 594 h 1984"/>
                  <a:gd name="T8" fmla="*/ 44 w 1073"/>
                  <a:gd name="T9" fmla="*/ 585 h 1984"/>
                  <a:gd name="T10" fmla="*/ 59 w 1073"/>
                  <a:gd name="T11" fmla="*/ 576 h 1984"/>
                  <a:gd name="T12" fmla="*/ 71 w 1073"/>
                  <a:gd name="T13" fmla="*/ 558 h 1984"/>
                  <a:gd name="T14" fmla="*/ 84 w 1073"/>
                  <a:gd name="T15" fmla="*/ 544 h 1984"/>
                  <a:gd name="T16" fmla="*/ 93 w 1073"/>
                  <a:gd name="T17" fmla="*/ 521 h 1984"/>
                  <a:gd name="T18" fmla="*/ 101 w 1073"/>
                  <a:gd name="T19" fmla="*/ 494 h 1984"/>
                  <a:gd name="T20" fmla="*/ 106 w 1073"/>
                  <a:gd name="T21" fmla="*/ 470 h 1984"/>
                  <a:gd name="T22" fmla="*/ 111 w 1073"/>
                  <a:gd name="T23" fmla="*/ 448 h 1984"/>
                  <a:gd name="T24" fmla="*/ 113 w 1073"/>
                  <a:gd name="T25" fmla="*/ 398 h 1984"/>
                  <a:gd name="T26" fmla="*/ 113 w 1073"/>
                  <a:gd name="T27" fmla="*/ 301 h 1984"/>
                  <a:gd name="T28" fmla="*/ 155 w 1073"/>
                  <a:gd name="T29" fmla="*/ 297 h 1984"/>
                  <a:gd name="T30" fmla="*/ 155 w 1073"/>
                  <a:gd name="T31" fmla="*/ 146 h 1984"/>
                  <a:gd name="T32" fmla="*/ 158 w 1073"/>
                  <a:gd name="T33" fmla="*/ 4 h 1984"/>
                  <a:gd name="T34" fmla="*/ 158 w 1073"/>
                  <a:gd name="T35" fmla="*/ 0 h 1984"/>
                  <a:gd name="T36" fmla="*/ 160 w 1073"/>
                  <a:gd name="T37" fmla="*/ 0 h 1984"/>
                  <a:gd name="T38" fmla="*/ 163 w 1073"/>
                  <a:gd name="T39" fmla="*/ 0 h 1984"/>
                  <a:gd name="T40" fmla="*/ 165 w 1073"/>
                  <a:gd name="T41" fmla="*/ 9 h 1984"/>
                  <a:gd name="T42" fmla="*/ 165 w 1073"/>
                  <a:gd name="T43" fmla="*/ 14 h 1984"/>
                  <a:gd name="T44" fmla="*/ 165 w 1073"/>
                  <a:gd name="T45" fmla="*/ 36 h 1984"/>
                  <a:gd name="T46" fmla="*/ 165 w 1073"/>
                  <a:gd name="T47" fmla="*/ 315 h 1984"/>
                  <a:gd name="T48" fmla="*/ 165 w 1073"/>
                  <a:gd name="T49" fmla="*/ 320 h 1984"/>
                  <a:gd name="T50" fmla="*/ 126 w 1073"/>
                  <a:gd name="T51" fmla="*/ 320 h 1984"/>
                  <a:gd name="T52" fmla="*/ 126 w 1073"/>
                  <a:gd name="T53" fmla="*/ 325 h 1984"/>
                  <a:gd name="T54" fmla="*/ 126 w 1073"/>
                  <a:gd name="T55" fmla="*/ 361 h 1984"/>
                  <a:gd name="T56" fmla="*/ 126 w 1073"/>
                  <a:gd name="T57" fmla="*/ 398 h 1984"/>
                  <a:gd name="T58" fmla="*/ 123 w 1073"/>
                  <a:gd name="T59" fmla="*/ 434 h 1984"/>
                  <a:gd name="T60" fmla="*/ 118 w 1073"/>
                  <a:gd name="T61" fmla="*/ 470 h 1984"/>
                  <a:gd name="T62" fmla="*/ 111 w 1073"/>
                  <a:gd name="T63" fmla="*/ 503 h 1984"/>
                  <a:gd name="T64" fmla="*/ 103 w 1073"/>
                  <a:gd name="T65" fmla="*/ 535 h 1984"/>
                  <a:gd name="T66" fmla="*/ 89 w 1073"/>
                  <a:gd name="T67" fmla="*/ 562 h 1984"/>
                  <a:gd name="T68" fmla="*/ 81 w 1073"/>
                  <a:gd name="T69" fmla="*/ 576 h 1984"/>
                  <a:gd name="T70" fmla="*/ 74 w 1073"/>
                  <a:gd name="T71" fmla="*/ 585 h 1984"/>
                  <a:gd name="T72" fmla="*/ 64 w 1073"/>
                  <a:gd name="T73" fmla="*/ 594 h 1984"/>
                  <a:gd name="T74" fmla="*/ 57 w 1073"/>
                  <a:gd name="T75" fmla="*/ 603 h 1984"/>
                  <a:gd name="T76" fmla="*/ 37 w 1073"/>
                  <a:gd name="T77" fmla="*/ 617 h 1984"/>
                  <a:gd name="T78" fmla="*/ 2 w 1073"/>
                  <a:gd name="T79" fmla="*/ 626 h 1984"/>
                  <a:gd name="T80" fmla="*/ 0 w 1073"/>
                  <a:gd name="T81" fmla="*/ 608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73"/>
                  <a:gd name="T124" fmla="*/ 0 h 1984"/>
                  <a:gd name="T125" fmla="*/ 1073 w 1073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" name="Freeform 379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10 h 58"/>
                  <a:gd name="T2" fmla="*/ 0 w 64"/>
                  <a:gd name="T3" fmla="*/ 5 h 58"/>
                  <a:gd name="T4" fmla="*/ 0 w 64"/>
                  <a:gd name="T5" fmla="*/ 0 h 58"/>
                  <a:gd name="T6" fmla="*/ 3 w 64"/>
                  <a:gd name="T7" fmla="*/ 0 h 58"/>
                  <a:gd name="T8" fmla="*/ 5 w 64"/>
                  <a:gd name="T9" fmla="*/ 0 h 58"/>
                  <a:gd name="T10" fmla="*/ 10 w 64"/>
                  <a:gd name="T11" fmla="*/ 19 h 58"/>
                  <a:gd name="T12" fmla="*/ 5 w 64"/>
                  <a:gd name="T13" fmla="*/ 19 h 58"/>
                  <a:gd name="T14" fmla="*/ 0 w 64"/>
                  <a:gd name="T15" fmla="*/ 1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58"/>
                  <a:gd name="T26" fmla="*/ 64 w 64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" name="Freeform 380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81 h 304"/>
                  <a:gd name="T2" fmla="*/ 8 w 320"/>
                  <a:gd name="T3" fmla="*/ 72 h 304"/>
                  <a:gd name="T4" fmla="*/ 12 w 320"/>
                  <a:gd name="T5" fmla="*/ 72 h 304"/>
                  <a:gd name="T6" fmla="*/ 17 w 320"/>
                  <a:gd name="T7" fmla="*/ 77 h 304"/>
                  <a:gd name="T8" fmla="*/ 22 w 320"/>
                  <a:gd name="T9" fmla="*/ 77 h 304"/>
                  <a:gd name="T10" fmla="*/ 25 w 320"/>
                  <a:gd name="T11" fmla="*/ 77 h 304"/>
                  <a:gd name="T12" fmla="*/ 27 w 320"/>
                  <a:gd name="T13" fmla="*/ 77 h 304"/>
                  <a:gd name="T14" fmla="*/ 30 w 320"/>
                  <a:gd name="T15" fmla="*/ 72 h 304"/>
                  <a:gd name="T16" fmla="*/ 17 w 320"/>
                  <a:gd name="T17" fmla="*/ 63 h 304"/>
                  <a:gd name="T18" fmla="*/ 15 w 320"/>
                  <a:gd name="T19" fmla="*/ 54 h 304"/>
                  <a:gd name="T20" fmla="*/ 12 w 320"/>
                  <a:gd name="T21" fmla="*/ 45 h 304"/>
                  <a:gd name="T22" fmla="*/ 8 w 320"/>
                  <a:gd name="T23" fmla="*/ 18 h 304"/>
                  <a:gd name="T24" fmla="*/ 15 w 320"/>
                  <a:gd name="T25" fmla="*/ 18 h 304"/>
                  <a:gd name="T26" fmla="*/ 20 w 320"/>
                  <a:gd name="T27" fmla="*/ 23 h 304"/>
                  <a:gd name="T28" fmla="*/ 25 w 320"/>
                  <a:gd name="T29" fmla="*/ 27 h 304"/>
                  <a:gd name="T30" fmla="*/ 30 w 320"/>
                  <a:gd name="T31" fmla="*/ 36 h 304"/>
                  <a:gd name="T32" fmla="*/ 32 w 320"/>
                  <a:gd name="T33" fmla="*/ 41 h 304"/>
                  <a:gd name="T34" fmla="*/ 34 w 320"/>
                  <a:gd name="T35" fmla="*/ 50 h 304"/>
                  <a:gd name="T36" fmla="*/ 34 w 320"/>
                  <a:gd name="T37" fmla="*/ 54 h 304"/>
                  <a:gd name="T38" fmla="*/ 37 w 320"/>
                  <a:gd name="T39" fmla="*/ 58 h 304"/>
                  <a:gd name="T40" fmla="*/ 39 w 320"/>
                  <a:gd name="T41" fmla="*/ 58 h 304"/>
                  <a:gd name="T42" fmla="*/ 37 w 320"/>
                  <a:gd name="T43" fmla="*/ 41 h 304"/>
                  <a:gd name="T44" fmla="*/ 37 w 320"/>
                  <a:gd name="T45" fmla="*/ 27 h 304"/>
                  <a:gd name="T46" fmla="*/ 39 w 320"/>
                  <a:gd name="T47" fmla="*/ 9 h 304"/>
                  <a:gd name="T48" fmla="*/ 44 w 320"/>
                  <a:gd name="T49" fmla="*/ 0 h 304"/>
                  <a:gd name="T50" fmla="*/ 47 w 320"/>
                  <a:gd name="T51" fmla="*/ 4 h 304"/>
                  <a:gd name="T52" fmla="*/ 49 w 320"/>
                  <a:gd name="T53" fmla="*/ 13 h 304"/>
                  <a:gd name="T54" fmla="*/ 49 w 320"/>
                  <a:gd name="T55" fmla="*/ 27 h 304"/>
                  <a:gd name="T56" fmla="*/ 47 w 320"/>
                  <a:gd name="T57" fmla="*/ 58 h 304"/>
                  <a:gd name="T58" fmla="*/ 47 w 320"/>
                  <a:gd name="T59" fmla="*/ 68 h 304"/>
                  <a:gd name="T60" fmla="*/ 44 w 320"/>
                  <a:gd name="T61" fmla="*/ 77 h 304"/>
                  <a:gd name="T62" fmla="*/ 42 w 320"/>
                  <a:gd name="T63" fmla="*/ 77 h 304"/>
                  <a:gd name="T64" fmla="*/ 39 w 320"/>
                  <a:gd name="T65" fmla="*/ 77 h 304"/>
                  <a:gd name="T66" fmla="*/ 37 w 320"/>
                  <a:gd name="T67" fmla="*/ 77 h 304"/>
                  <a:gd name="T68" fmla="*/ 37 w 320"/>
                  <a:gd name="T69" fmla="*/ 86 h 304"/>
                  <a:gd name="T70" fmla="*/ 37 w 320"/>
                  <a:gd name="T71" fmla="*/ 90 h 304"/>
                  <a:gd name="T72" fmla="*/ 22 w 320"/>
                  <a:gd name="T73" fmla="*/ 95 h 304"/>
                  <a:gd name="T74" fmla="*/ 17 w 320"/>
                  <a:gd name="T75" fmla="*/ 95 h 304"/>
                  <a:gd name="T76" fmla="*/ 10 w 320"/>
                  <a:gd name="T77" fmla="*/ 95 h 304"/>
                  <a:gd name="T78" fmla="*/ 0 w 320"/>
                  <a:gd name="T79" fmla="*/ 81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0"/>
                  <a:gd name="T121" fmla="*/ 0 h 304"/>
                  <a:gd name="T122" fmla="*/ 320 w 320"/>
                  <a:gd name="T123" fmla="*/ 304 h 3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" name="Freeform 381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5 w 144"/>
                  <a:gd name="T1" fmla="*/ 27 h 130"/>
                  <a:gd name="T2" fmla="*/ 0 w 144"/>
                  <a:gd name="T3" fmla="*/ 14 h 130"/>
                  <a:gd name="T4" fmla="*/ 0 w 144"/>
                  <a:gd name="T5" fmla="*/ 5 h 130"/>
                  <a:gd name="T6" fmla="*/ 5 w 144"/>
                  <a:gd name="T7" fmla="*/ 0 h 130"/>
                  <a:gd name="T8" fmla="*/ 7 w 144"/>
                  <a:gd name="T9" fmla="*/ 5 h 130"/>
                  <a:gd name="T10" fmla="*/ 15 w 144"/>
                  <a:gd name="T11" fmla="*/ 14 h 130"/>
                  <a:gd name="T12" fmla="*/ 22 w 144"/>
                  <a:gd name="T13" fmla="*/ 40 h 130"/>
                  <a:gd name="T14" fmla="*/ 15 w 144"/>
                  <a:gd name="T15" fmla="*/ 31 h 130"/>
                  <a:gd name="T16" fmla="*/ 5 w 144"/>
                  <a:gd name="T17" fmla="*/ 27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0"/>
                  <a:gd name="T29" fmla="*/ 144 w 144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" name="Freeform 382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5 h 58"/>
                  <a:gd name="T2" fmla="*/ 3 w 64"/>
                  <a:gd name="T3" fmla="*/ 0 h 58"/>
                  <a:gd name="T4" fmla="*/ 5 w 64"/>
                  <a:gd name="T5" fmla="*/ 0 h 58"/>
                  <a:gd name="T6" fmla="*/ 11 w 64"/>
                  <a:gd name="T7" fmla="*/ 14 h 58"/>
                  <a:gd name="T8" fmla="*/ 8 w 64"/>
                  <a:gd name="T9" fmla="*/ 19 h 58"/>
                  <a:gd name="T10" fmla="*/ 3 w 64"/>
                  <a:gd name="T11" fmla="*/ 19 h 58"/>
                  <a:gd name="T12" fmla="*/ 0 w 64"/>
                  <a:gd name="T13" fmla="*/ 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58"/>
                  <a:gd name="T23" fmla="*/ 64 w 6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" name="Freeform 383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14 h 43"/>
                  <a:gd name="T2" fmla="*/ 3 w 65"/>
                  <a:gd name="T3" fmla="*/ 5 h 43"/>
                  <a:gd name="T4" fmla="*/ 5 w 65"/>
                  <a:gd name="T5" fmla="*/ 0 h 43"/>
                  <a:gd name="T6" fmla="*/ 7 w 65"/>
                  <a:gd name="T7" fmla="*/ 5 h 43"/>
                  <a:gd name="T8" fmla="*/ 10 w 65"/>
                  <a:gd name="T9" fmla="*/ 9 h 43"/>
                  <a:gd name="T10" fmla="*/ 7 w 65"/>
                  <a:gd name="T11" fmla="*/ 14 h 43"/>
                  <a:gd name="T12" fmla="*/ 5 w 65"/>
                  <a:gd name="T13" fmla="*/ 14 h 43"/>
                  <a:gd name="T14" fmla="*/ 3 w 65"/>
                  <a:gd name="T15" fmla="*/ 14 h 43"/>
                  <a:gd name="T16" fmla="*/ 0 w 65"/>
                  <a:gd name="T17" fmla="*/ 14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3"/>
                  <a:gd name="T29" fmla="*/ 65 w 6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" name="Freeform 384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5 w 207"/>
                  <a:gd name="T3" fmla="*/ 5 h 102"/>
                  <a:gd name="T4" fmla="*/ 10 w 207"/>
                  <a:gd name="T5" fmla="*/ 9 h 102"/>
                  <a:gd name="T6" fmla="*/ 17 w 207"/>
                  <a:gd name="T7" fmla="*/ 18 h 102"/>
                  <a:gd name="T8" fmla="*/ 22 w 207"/>
                  <a:gd name="T9" fmla="*/ 9 h 102"/>
                  <a:gd name="T10" fmla="*/ 25 w 207"/>
                  <a:gd name="T11" fmla="*/ 5 h 102"/>
                  <a:gd name="T12" fmla="*/ 27 w 207"/>
                  <a:gd name="T13" fmla="*/ 0 h 102"/>
                  <a:gd name="T14" fmla="*/ 32 w 207"/>
                  <a:gd name="T15" fmla="*/ 0 h 102"/>
                  <a:gd name="T16" fmla="*/ 27 w 207"/>
                  <a:gd name="T17" fmla="*/ 9 h 102"/>
                  <a:gd name="T18" fmla="*/ 25 w 207"/>
                  <a:gd name="T19" fmla="*/ 23 h 102"/>
                  <a:gd name="T20" fmla="*/ 20 w 207"/>
                  <a:gd name="T21" fmla="*/ 32 h 102"/>
                  <a:gd name="T22" fmla="*/ 17 w 207"/>
                  <a:gd name="T23" fmla="*/ 32 h 102"/>
                  <a:gd name="T24" fmla="*/ 12 w 207"/>
                  <a:gd name="T25" fmla="*/ 32 h 102"/>
                  <a:gd name="T26" fmla="*/ 5 w 207"/>
                  <a:gd name="T27" fmla="*/ 18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7"/>
                  <a:gd name="T46" fmla="*/ 0 h 102"/>
                  <a:gd name="T47" fmla="*/ 207 w 207"/>
                  <a:gd name="T48" fmla="*/ 102 h 1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" name="Freeform 385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14 h 72"/>
                  <a:gd name="T2" fmla="*/ 3 w 81"/>
                  <a:gd name="T3" fmla="*/ 4 h 72"/>
                  <a:gd name="T4" fmla="*/ 5 w 81"/>
                  <a:gd name="T5" fmla="*/ 0 h 72"/>
                  <a:gd name="T6" fmla="*/ 7 w 81"/>
                  <a:gd name="T7" fmla="*/ 4 h 72"/>
                  <a:gd name="T8" fmla="*/ 12 w 81"/>
                  <a:gd name="T9" fmla="*/ 9 h 72"/>
                  <a:gd name="T10" fmla="*/ 10 w 81"/>
                  <a:gd name="T11" fmla="*/ 14 h 72"/>
                  <a:gd name="T12" fmla="*/ 10 w 81"/>
                  <a:gd name="T13" fmla="*/ 18 h 72"/>
                  <a:gd name="T14" fmla="*/ 5 w 81"/>
                  <a:gd name="T15" fmla="*/ 23 h 72"/>
                  <a:gd name="T16" fmla="*/ 3 w 81"/>
                  <a:gd name="T17" fmla="*/ 18 h 72"/>
                  <a:gd name="T18" fmla="*/ 0 w 81"/>
                  <a:gd name="T19" fmla="*/ 1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2"/>
                  <a:gd name="T32" fmla="*/ 81 w 81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" name="Freeform 386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13 h 58"/>
                  <a:gd name="T2" fmla="*/ 3 w 48"/>
                  <a:gd name="T3" fmla="*/ 5 h 58"/>
                  <a:gd name="T4" fmla="*/ 6 w 48"/>
                  <a:gd name="T5" fmla="*/ 0 h 58"/>
                  <a:gd name="T6" fmla="*/ 8 w 48"/>
                  <a:gd name="T7" fmla="*/ 0 h 58"/>
                  <a:gd name="T8" fmla="*/ 8 w 48"/>
                  <a:gd name="T9" fmla="*/ 5 h 58"/>
                  <a:gd name="T10" fmla="*/ 8 w 48"/>
                  <a:gd name="T11" fmla="*/ 9 h 58"/>
                  <a:gd name="T12" fmla="*/ 3 w 48"/>
                  <a:gd name="T13" fmla="*/ 18 h 58"/>
                  <a:gd name="T14" fmla="*/ 0 w 48"/>
                  <a:gd name="T15" fmla="*/ 1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8"/>
                  <a:gd name="T26" fmla="*/ 48 w 48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" name="Freeform 387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2 w 48"/>
                  <a:gd name="T1" fmla="*/ 0 h 56"/>
                  <a:gd name="T2" fmla="*/ 5 w 48"/>
                  <a:gd name="T3" fmla="*/ 9 h 56"/>
                  <a:gd name="T4" fmla="*/ 7 w 48"/>
                  <a:gd name="T5" fmla="*/ 18 h 56"/>
                  <a:gd name="T6" fmla="*/ 5 w 48"/>
                  <a:gd name="T7" fmla="*/ 18 h 56"/>
                  <a:gd name="T8" fmla="*/ 2 w 48"/>
                  <a:gd name="T9" fmla="*/ 9 h 56"/>
                  <a:gd name="T10" fmla="*/ 0 w 48"/>
                  <a:gd name="T11" fmla="*/ 4 h 56"/>
                  <a:gd name="T12" fmla="*/ 2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56"/>
                  <a:gd name="T23" fmla="*/ 48 w 4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" name="Freeform 388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9 h 44"/>
                  <a:gd name="T2" fmla="*/ 0 w 31"/>
                  <a:gd name="T3" fmla="*/ 4 h 44"/>
                  <a:gd name="T4" fmla="*/ 3 w 31"/>
                  <a:gd name="T5" fmla="*/ 0 h 44"/>
                  <a:gd name="T6" fmla="*/ 5 w 31"/>
                  <a:gd name="T7" fmla="*/ 4 h 44"/>
                  <a:gd name="T8" fmla="*/ 5 w 31"/>
                  <a:gd name="T9" fmla="*/ 9 h 44"/>
                  <a:gd name="T10" fmla="*/ 3 w 31"/>
                  <a:gd name="T11" fmla="*/ 14 h 44"/>
                  <a:gd name="T12" fmla="*/ 0 w 31"/>
                  <a:gd name="T13" fmla="*/ 14 h 44"/>
                  <a:gd name="T14" fmla="*/ 0 w 31"/>
                  <a:gd name="T15" fmla="*/ 9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4"/>
                  <a:gd name="T26" fmla="*/ 31 w 3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" name="Freeform 389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5 h 30"/>
                  <a:gd name="T2" fmla="*/ 2 w 48"/>
                  <a:gd name="T3" fmla="*/ 0 h 30"/>
                  <a:gd name="T4" fmla="*/ 5 w 48"/>
                  <a:gd name="T5" fmla="*/ 0 h 30"/>
                  <a:gd name="T6" fmla="*/ 7 w 48"/>
                  <a:gd name="T7" fmla="*/ 5 h 30"/>
                  <a:gd name="T8" fmla="*/ 5 w 48"/>
                  <a:gd name="T9" fmla="*/ 10 h 30"/>
                  <a:gd name="T10" fmla="*/ 2 w 48"/>
                  <a:gd name="T11" fmla="*/ 10 h 30"/>
                  <a:gd name="T12" fmla="*/ 0 w 48"/>
                  <a:gd name="T13" fmla="*/ 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0"/>
                  <a:gd name="T23" fmla="*/ 48 w 4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" name="Freeform 390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14 h 189"/>
                  <a:gd name="T2" fmla="*/ 0 w 225"/>
                  <a:gd name="T3" fmla="*/ 0 h 189"/>
                  <a:gd name="T4" fmla="*/ 2 w 225"/>
                  <a:gd name="T5" fmla="*/ 0 h 189"/>
                  <a:gd name="T6" fmla="*/ 2 w 225"/>
                  <a:gd name="T7" fmla="*/ 5 h 189"/>
                  <a:gd name="T8" fmla="*/ 7 w 225"/>
                  <a:gd name="T9" fmla="*/ 23 h 189"/>
                  <a:gd name="T10" fmla="*/ 10 w 225"/>
                  <a:gd name="T11" fmla="*/ 32 h 189"/>
                  <a:gd name="T12" fmla="*/ 15 w 225"/>
                  <a:gd name="T13" fmla="*/ 42 h 189"/>
                  <a:gd name="T14" fmla="*/ 17 w 225"/>
                  <a:gd name="T15" fmla="*/ 42 h 189"/>
                  <a:gd name="T16" fmla="*/ 22 w 225"/>
                  <a:gd name="T17" fmla="*/ 42 h 189"/>
                  <a:gd name="T18" fmla="*/ 32 w 225"/>
                  <a:gd name="T19" fmla="*/ 0 h 189"/>
                  <a:gd name="T20" fmla="*/ 35 w 225"/>
                  <a:gd name="T21" fmla="*/ 5 h 189"/>
                  <a:gd name="T22" fmla="*/ 32 w 225"/>
                  <a:gd name="T23" fmla="*/ 9 h 189"/>
                  <a:gd name="T24" fmla="*/ 32 w 225"/>
                  <a:gd name="T25" fmla="*/ 14 h 189"/>
                  <a:gd name="T26" fmla="*/ 28 w 225"/>
                  <a:gd name="T27" fmla="*/ 37 h 189"/>
                  <a:gd name="T28" fmla="*/ 20 w 225"/>
                  <a:gd name="T29" fmla="*/ 60 h 189"/>
                  <a:gd name="T30" fmla="*/ 13 w 225"/>
                  <a:gd name="T31" fmla="*/ 50 h 189"/>
                  <a:gd name="T32" fmla="*/ 7 w 225"/>
                  <a:gd name="T33" fmla="*/ 42 h 189"/>
                  <a:gd name="T34" fmla="*/ 0 w 225"/>
                  <a:gd name="T35" fmla="*/ 1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5"/>
                  <a:gd name="T55" fmla="*/ 0 h 189"/>
                  <a:gd name="T56" fmla="*/ 225 w 225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" name="Freeform 391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2 w 129"/>
                  <a:gd name="T1" fmla="*/ 46 h 202"/>
                  <a:gd name="T2" fmla="*/ 0 w 129"/>
                  <a:gd name="T3" fmla="*/ 32 h 202"/>
                  <a:gd name="T4" fmla="*/ 0 w 129"/>
                  <a:gd name="T5" fmla="*/ 23 h 202"/>
                  <a:gd name="T6" fmla="*/ 5 w 129"/>
                  <a:gd name="T7" fmla="*/ 18 h 202"/>
                  <a:gd name="T8" fmla="*/ 7 w 129"/>
                  <a:gd name="T9" fmla="*/ 18 h 202"/>
                  <a:gd name="T10" fmla="*/ 7 w 129"/>
                  <a:gd name="T11" fmla="*/ 14 h 202"/>
                  <a:gd name="T12" fmla="*/ 10 w 129"/>
                  <a:gd name="T13" fmla="*/ 4 h 202"/>
                  <a:gd name="T14" fmla="*/ 13 w 129"/>
                  <a:gd name="T15" fmla="*/ 0 h 202"/>
                  <a:gd name="T16" fmla="*/ 13 w 129"/>
                  <a:gd name="T17" fmla="*/ 9 h 202"/>
                  <a:gd name="T18" fmla="*/ 15 w 129"/>
                  <a:gd name="T19" fmla="*/ 14 h 202"/>
                  <a:gd name="T20" fmla="*/ 20 w 129"/>
                  <a:gd name="T21" fmla="*/ 28 h 202"/>
                  <a:gd name="T22" fmla="*/ 15 w 129"/>
                  <a:gd name="T23" fmla="*/ 46 h 202"/>
                  <a:gd name="T24" fmla="*/ 10 w 129"/>
                  <a:gd name="T25" fmla="*/ 64 h 202"/>
                  <a:gd name="T26" fmla="*/ 7 w 129"/>
                  <a:gd name="T27" fmla="*/ 64 h 202"/>
                  <a:gd name="T28" fmla="*/ 5 w 129"/>
                  <a:gd name="T29" fmla="*/ 55 h 202"/>
                  <a:gd name="T30" fmla="*/ 2 w 129"/>
                  <a:gd name="T31" fmla="*/ 46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"/>
                  <a:gd name="T49" fmla="*/ 0 h 202"/>
                  <a:gd name="T50" fmla="*/ 129 w 129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" name="Freeform 392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14 h 72"/>
                  <a:gd name="T2" fmla="*/ 0 w 65"/>
                  <a:gd name="T3" fmla="*/ 4 h 72"/>
                  <a:gd name="T4" fmla="*/ 3 w 65"/>
                  <a:gd name="T5" fmla="*/ 0 h 72"/>
                  <a:gd name="T6" fmla="*/ 8 w 65"/>
                  <a:gd name="T7" fmla="*/ 0 h 72"/>
                  <a:gd name="T8" fmla="*/ 10 w 65"/>
                  <a:gd name="T9" fmla="*/ 9 h 72"/>
                  <a:gd name="T10" fmla="*/ 10 w 65"/>
                  <a:gd name="T11" fmla="*/ 14 h 72"/>
                  <a:gd name="T12" fmla="*/ 5 w 65"/>
                  <a:gd name="T13" fmla="*/ 23 h 72"/>
                  <a:gd name="T14" fmla="*/ 3 w 65"/>
                  <a:gd name="T15" fmla="*/ 18 h 72"/>
                  <a:gd name="T16" fmla="*/ 0 w 65"/>
                  <a:gd name="T17" fmla="*/ 1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72"/>
                  <a:gd name="T29" fmla="*/ 65 w 6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" name="Freeform 393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15 h 57"/>
                  <a:gd name="T2" fmla="*/ 2 w 48"/>
                  <a:gd name="T3" fmla="*/ 10 h 57"/>
                  <a:gd name="T4" fmla="*/ 5 w 48"/>
                  <a:gd name="T5" fmla="*/ 0 h 57"/>
                  <a:gd name="T6" fmla="*/ 7 w 48"/>
                  <a:gd name="T7" fmla="*/ 5 h 57"/>
                  <a:gd name="T8" fmla="*/ 7 w 48"/>
                  <a:gd name="T9" fmla="*/ 10 h 57"/>
                  <a:gd name="T10" fmla="*/ 7 w 48"/>
                  <a:gd name="T11" fmla="*/ 15 h 57"/>
                  <a:gd name="T12" fmla="*/ 7 w 48"/>
                  <a:gd name="T13" fmla="*/ 19 h 57"/>
                  <a:gd name="T14" fmla="*/ 2 w 48"/>
                  <a:gd name="T15" fmla="*/ 19 h 57"/>
                  <a:gd name="T16" fmla="*/ 0 w 48"/>
                  <a:gd name="T17" fmla="*/ 15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7"/>
                  <a:gd name="T29" fmla="*/ 48 w 4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2" name="Freeform 394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24 w 209"/>
                  <a:gd name="T1" fmla="*/ 133 h 449"/>
                  <a:gd name="T2" fmla="*/ 21 w 209"/>
                  <a:gd name="T3" fmla="*/ 124 h 449"/>
                  <a:gd name="T4" fmla="*/ 19 w 209"/>
                  <a:gd name="T5" fmla="*/ 124 h 449"/>
                  <a:gd name="T6" fmla="*/ 17 w 209"/>
                  <a:gd name="T7" fmla="*/ 128 h 449"/>
                  <a:gd name="T8" fmla="*/ 17 w 209"/>
                  <a:gd name="T9" fmla="*/ 138 h 449"/>
                  <a:gd name="T10" fmla="*/ 12 w 209"/>
                  <a:gd name="T11" fmla="*/ 138 h 449"/>
                  <a:gd name="T12" fmla="*/ 14 w 209"/>
                  <a:gd name="T13" fmla="*/ 128 h 449"/>
                  <a:gd name="T14" fmla="*/ 17 w 209"/>
                  <a:gd name="T15" fmla="*/ 114 h 449"/>
                  <a:gd name="T16" fmla="*/ 17 w 209"/>
                  <a:gd name="T17" fmla="*/ 106 h 449"/>
                  <a:gd name="T18" fmla="*/ 17 w 209"/>
                  <a:gd name="T19" fmla="*/ 101 h 449"/>
                  <a:gd name="T20" fmla="*/ 14 w 209"/>
                  <a:gd name="T21" fmla="*/ 92 h 449"/>
                  <a:gd name="T22" fmla="*/ 12 w 209"/>
                  <a:gd name="T23" fmla="*/ 97 h 449"/>
                  <a:gd name="T24" fmla="*/ 12 w 209"/>
                  <a:gd name="T25" fmla="*/ 101 h 449"/>
                  <a:gd name="T26" fmla="*/ 12 w 209"/>
                  <a:gd name="T27" fmla="*/ 110 h 449"/>
                  <a:gd name="T28" fmla="*/ 9 w 209"/>
                  <a:gd name="T29" fmla="*/ 119 h 449"/>
                  <a:gd name="T30" fmla="*/ 7 w 209"/>
                  <a:gd name="T31" fmla="*/ 124 h 449"/>
                  <a:gd name="T32" fmla="*/ 5 w 209"/>
                  <a:gd name="T33" fmla="*/ 124 h 449"/>
                  <a:gd name="T34" fmla="*/ 5 w 209"/>
                  <a:gd name="T35" fmla="*/ 114 h 449"/>
                  <a:gd name="T36" fmla="*/ 12 w 209"/>
                  <a:gd name="T37" fmla="*/ 92 h 449"/>
                  <a:gd name="T38" fmla="*/ 17 w 209"/>
                  <a:gd name="T39" fmla="*/ 78 h 449"/>
                  <a:gd name="T40" fmla="*/ 17 w 209"/>
                  <a:gd name="T41" fmla="*/ 60 h 449"/>
                  <a:gd name="T42" fmla="*/ 14 w 209"/>
                  <a:gd name="T43" fmla="*/ 60 h 449"/>
                  <a:gd name="T44" fmla="*/ 12 w 209"/>
                  <a:gd name="T45" fmla="*/ 78 h 449"/>
                  <a:gd name="T46" fmla="*/ 7 w 209"/>
                  <a:gd name="T47" fmla="*/ 92 h 449"/>
                  <a:gd name="T48" fmla="*/ 5 w 209"/>
                  <a:gd name="T49" fmla="*/ 97 h 449"/>
                  <a:gd name="T50" fmla="*/ 0 w 209"/>
                  <a:gd name="T51" fmla="*/ 101 h 449"/>
                  <a:gd name="T52" fmla="*/ 0 w 209"/>
                  <a:gd name="T53" fmla="*/ 97 h 449"/>
                  <a:gd name="T54" fmla="*/ 12 w 209"/>
                  <a:gd name="T55" fmla="*/ 60 h 449"/>
                  <a:gd name="T56" fmla="*/ 17 w 209"/>
                  <a:gd name="T57" fmla="*/ 41 h 449"/>
                  <a:gd name="T58" fmla="*/ 17 w 209"/>
                  <a:gd name="T59" fmla="*/ 23 h 449"/>
                  <a:gd name="T60" fmla="*/ 17 w 209"/>
                  <a:gd name="T61" fmla="*/ 19 h 449"/>
                  <a:gd name="T62" fmla="*/ 14 w 209"/>
                  <a:gd name="T63" fmla="*/ 23 h 449"/>
                  <a:gd name="T64" fmla="*/ 7 w 209"/>
                  <a:gd name="T65" fmla="*/ 51 h 449"/>
                  <a:gd name="T66" fmla="*/ 5 w 209"/>
                  <a:gd name="T67" fmla="*/ 65 h 449"/>
                  <a:gd name="T68" fmla="*/ 0 w 209"/>
                  <a:gd name="T69" fmla="*/ 73 h 449"/>
                  <a:gd name="T70" fmla="*/ 0 w 209"/>
                  <a:gd name="T71" fmla="*/ 60 h 449"/>
                  <a:gd name="T72" fmla="*/ 5 w 209"/>
                  <a:gd name="T73" fmla="*/ 55 h 449"/>
                  <a:gd name="T74" fmla="*/ 7 w 209"/>
                  <a:gd name="T75" fmla="*/ 46 h 449"/>
                  <a:gd name="T76" fmla="*/ 7 w 209"/>
                  <a:gd name="T77" fmla="*/ 41 h 449"/>
                  <a:gd name="T78" fmla="*/ 7 w 209"/>
                  <a:gd name="T79" fmla="*/ 37 h 449"/>
                  <a:gd name="T80" fmla="*/ 5 w 209"/>
                  <a:gd name="T81" fmla="*/ 28 h 449"/>
                  <a:gd name="T82" fmla="*/ 2 w 209"/>
                  <a:gd name="T83" fmla="*/ 23 h 449"/>
                  <a:gd name="T84" fmla="*/ 2 w 209"/>
                  <a:gd name="T85" fmla="*/ 19 h 449"/>
                  <a:gd name="T86" fmla="*/ 2 w 209"/>
                  <a:gd name="T87" fmla="*/ 14 h 449"/>
                  <a:gd name="T88" fmla="*/ 5 w 209"/>
                  <a:gd name="T89" fmla="*/ 9 h 449"/>
                  <a:gd name="T90" fmla="*/ 7 w 209"/>
                  <a:gd name="T91" fmla="*/ 0 h 449"/>
                  <a:gd name="T92" fmla="*/ 9 w 209"/>
                  <a:gd name="T93" fmla="*/ 0 h 449"/>
                  <a:gd name="T94" fmla="*/ 12 w 209"/>
                  <a:gd name="T95" fmla="*/ 0 h 449"/>
                  <a:gd name="T96" fmla="*/ 19 w 209"/>
                  <a:gd name="T97" fmla="*/ 5 h 449"/>
                  <a:gd name="T98" fmla="*/ 21 w 209"/>
                  <a:gd name="T99" fmla="*/ 9 h 449"/>
                  <a:gd name="T100" fmla="*/ 21 w 209"/>
                  <a:gd name="T101" fmla="*/ 14 h 449"/>
                  <a:gd name="T102" fmla="*/ 24 w 209"/>
                  <a:gd name="T103" fmla="*/ 28 h 449"/>
                  <a:gd name="T104" fmla="*/ 24 w 209"/>
                  <a:gd name="T105" fmla="*/ 41 h 449"/>
                  <a:gd name="T106" fmla="*/ 19 w 209"/>
                  <a:gd name="T107" fmla="*/ 69 h 449"/>
                  <a:gd name="T108" fmla="*/ 19 w 209"/>
                  <a:gd name="T109" fmla="*/ 97 h 449"/>
                  <a:gd name="T110" fmla="*/ 19 w 209"/>
                  <a:gd name="T111" fmla="*/ 110 h 449"/>
                  <a:gd name="T112" fmla="*/ 24 w 209"/>
                  <a:gd name="T113" fmla="*/ 124 h 449"/>
                  <a:gd name="T114" fmla="*/ 26 w 209"/>
                  <a:gd name="T115" fmla="*/ 133 h 449"/>
                  <a:gd name="T116" fmla="*/ 31 w 209"/>
                  <a:gd name="T117" fmla="*/ 142 h 449"/>
                  <a:gd name="T118" fmla="*/ 28 w 209"/>
                  <a:gd name="T119" fmla="*/ 142 h 449"/>
                  <a:gd name="T120" fmla="*/ 26 w 209"/>
                  <a:gd name="T121" fmla="*/ 142 h 449"/>
                  <a:gd name="T122" fmla="*/ 24 w 209"/>
                  <a:gd name="T123" fmla="*/ 138 h 449"/>
                  <a:gd name="T124" fmla="*/ 24 w 209"/>
                  <a:gd name="T125" fmla="*/ 133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9"/>
                  <a:gd name="T190" fmla="*/ 0 h 449"/>
                  <a:gd name="T191" fmla="*/ 209 w 209"/>
                  <a:gd name="T192" fmla="*/ 449 h 4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" name="Freeform 395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146 h 462"/>
                  <a:gd name="T2" fmla="*/ 5 w 209"/>
                  <a:gd name="T3" fmla="*/ 132 h 462"/>
                  <a:gd name="T4" fmla="*/ 7 w 209"/>
                  <a:gd name="T5" fmla="*/ 123 h 462"/>
                  <a:gd name="T6" fmla="*/ 10 w 209"/>
                  <a:gd name="T7" fmla="*/ 110 h 462"/>
                  <a:gd name="T8" fmla="*/ 10 w 209"/>
                  <a:gd name="T9" fmla="*/ 96 h 462"/>
                  <a:gd name="T10" fmla="*/ 5 w 209"/>
                  <a:gd name="T11" fmla="*/ 41 h 462"/>
                  <a:gd name="T12" fmla="*/ 5 w 209"/>
                  <a:gd name="T13" fmla="*/ 27 h 462"/>
                  <a:gd name="T14" fmla="*/ 7 w 209"/>
                  <a:gd name="T15" fmla="*/ 18 h 462"/>
                  <a:gd name="T16" fmla="*/ 10 w 209"/>
                  <a:gd name="T17" fmla="*/ 9 h 462"/>
                  <a:gd name="T18" fmla="*/ 12 w 209"/>
                  <a:gd name="T19" fmla="*/ 4 h 462"/>
                  <a:gd name="T20" fmla="*/ 20 w 209"/>
                  <a:gd name="T21" fmla="*/ 0 h 462"/>
                  <a:gd name="T22" fmla="*/ 32 w 209"/>
                  <a:gd name="T23" fmla="*/ 23 h 462"/>
                  <a:gd name="T24" fmla="*/ 29 w 209"/>
                  <a:gd name="T25" fmla="*/ 23 h 462"/>
                  <a:gd name="T26" fmla="*/ 25 w 209"/>
                  <a:gd name="T27" fmla="*/ 27 h 462"/>
                  <a:gd name="T28" fmla="*/ 22 w 209"/>
                  <a:gd name="T29" fmla="*/ 36 h 462"/>
                  <a:gd name="T30" fmla="*/ 22 w 209"/>
                  <a:gd name="T31" fmla="*/ 41 h 462"/>
                  <a:gd name="T32" fmla="*/ 22 w 209"/>
                  <a:gd name="T33" fmla="*/ 50 h 462"/>
                  <a:gd name="T34" fmla="*/ 25 w 209"/>
                  <a:gd name="T35" fmla="*/ 55 h 462"/>
                  <a:gd name="T36" fmla="*/ 27 w 209"/>
                  <a:gd name="T37" fmla="*/ 59 h 462"/>
                  <a:gd name="T38" fmla="*/ 27 w 209"/>
                  <a:gd name="T39" fmla="*/ 82 h 462"/>
                  <a:gd name="T40" fmla="*/ 25 w 209"/>
                  <a:gd name="T41" fmla="*/ 73 h 462"/>
                  <a:gd name="T42" fmla="*/ 22 w 209"/>
                  <a:gd name="T43" fmla="*/ 69 h 462"/>
                  <a:gd name="T44" fmla="*/ 20 w 209"/>
                  <a:gd name="T45" fmla="*/ 55 h 462"/>
                  <a:gd name="T46" fmla="*/ 15 w 209"/>
                  <a:gd name="T47" fmla="*/ 23 h 462"/>
                  <a:gd name="T48" fmla="*/ 12 w 209"/>
                  <a:gd name="T49" fmla="*/ 23 h 462"/>
                  <a:gd name="T50" fmla="*/ 12 w 209"/>
                  <a:gd name="T51" fmla="*/ 27 h 462"/>
                  <a:gd name="T52" fmla="*/ 10 w 209"/>
                  <a:gd name="T53" fmla="*/ 36 h 462"/>
                  <a:gd name="T54" fmla="*/ 12 w 209"/>
                  <a:gd name="T55" fmla="*/ 50 h 462"/>
                  <a:gd name="T56" fmla="*/ 17 w 209"/>
                  <a:gd name="T57" fmla="*/ 73 h 462"/>
                  <a:gd name="T58" fmla="*/ 22 w 209"/>
                  <a:gd name="T59" fmla="*/ 87 h 462"/>
                  <a:gd name="T60" fmla="*/ 27 w 209"/>
                  <a:gd name="T61" fmla="*/ 101 h 462"/>
                  <a:gd name="T62" fmla="*/ 27 w 209"/>
                  <a:gd name="T63" fmla="*/ 105 h 462"/>
                  <a:gd name="T64" fmla="*/ 22 w 209"/>
                  <a:gd name="T65" fmla="*/ 105 h 462"/>
                  <a:gd name="T66" fmla="*/ 20 w 209"/>
                  <a:gd name="T67" fmla="*/ 96 h 462"/>
                  <a:gd name="T68" fmla="*/ 15 w 209"/>
                  <a:gd name="T69" fmla="*/ 82 h 462"/>
                  <a:gd name="T70" fmla="*/ 12 w 209"/>
                  <a:gd name="T71" fmla="*/ 82 h 462"/>
                  <a:gd name="T72" fmla="*/ 12 w 209"/>
                  <a:gd name="T73" fmla="*/ 91 h 462"/>
                  <a:gd name="T74" fmla="*/ 15 w 209"/>
                  <a:gd name="T75" fmla="*/ 105 h 462"/>
                  <a:gd name="T76" fmla="*/ 22 w 209"/>
                  <a:gd name="T77" fmla="*/ 119 h 462"/>
                  <a:gd name="T78" fmla="*/ 22 w 209"/>
                  <a:gd name="T79" fmla="*/ 128 h 462"/>
                  <a:gd name="T80" fmla="*/ 20 w 209"/>
                  <a:gd name="T81" fmla="*/ 128 h 462"/>
                  <a:gd name="T82" fmla="*/ 17 w 209"/>
                  <a:gd name="T83" fmla="*/ 123 h 462"/>
                  <a:gd name="T84" fmla="*/ 15 w 209"/>
                  <a:gd name="T85" fmla="*/ 119 h 462"/>
                  <a:gd name="T86" fmla="*/ 15 w 209"/>
                  <a:gd name="T87" fmla="*/ 114 h 462"/>
                  <a:gd name="T88" fmla="*/ 12 w 209"/>
                  <a:gd name="T89" fmla="*/ 110 h 462"/>
                  <a:gd name="T90" fmla="*/ 12 w 209"/>
                  <a:gd name="T91" fmla="*/ 119 h 462"/>
                  <a:gd name="T92" fmla="*/ 12 w 209"/>
                  <a:gd name="T93" fmla="*/ 128 h 462"/>
                  <a:gd name="T94" fmla="*/ 15 w 209"/>
                  <a:gd name="T95" fmla="*/ 132 h 462"/>
                  <a:gd name="T96" fmla="*/ 12 w 209"/>
                  <a:gd name="T97" fmla="*/ 137 h 462"/>
                  <a:gd name="T98" fmla="*/ 12 w 209"/>
                  <a:gd name="T99" fmla="*/ 142 h 462"/>
                  <a:gd name="T100" fmla="*/ 7 w 209"/>
                  <a:gd name="T101" fmla="*/ 137 h 462"/>
                  <a:gd name="T102" fmla="*/ 5 w 209"/>
                  <a:gd name="T103" fmla="*/ 142 h 462"/>
                  <a:gd name="T104" fmla="*/ 2 w 209"/>
                  <a:gd name="T105" fmla="*/ 146 h 462"/>
                  <a:gd name="T106" fmla="*/ 0 w 209"/>
                  <a:gd name="T107" fmla="*/ 146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9"/>
                  <a:gd name="T163" fmla="*/ 0 h 462"/>
                  <a:gd name="T164" fmla="*/ 209 w 20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" name="Freeform 396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15 w 96"/>
                  <a:gd name="T3" fmla="*/ 0 h 87"/>
                  <a:gd name="T4" fmla="*/ 15 w 96"/>
                  <a:gd name="T5" fmla="*/ 5 h 87"/>
                  <a:gd name="T6" fmla="*/ 15 w 96"/>
                  <a:gd name="T7" fmla="*/ 14 h 87"/>
                  <a:gd name="T8" fmla="*/ 10 w 96"/>
                  <a:gd name="T9" fmla="*/ 28 h 87"/>
                  <a:gd name="T10" fmla="*/ 8 w 96"/>
                  <a:gd name="T11" fmla="*/ 28 h 87"/>
                  <a:gd name="T12" fmla="*/ 5 w 96"/>
                  <a:gd name="T13" fmla="*/ 23 h 87"/>
                  <a:gd name="T14" fmla="*/ 2 w 96"/>
                  <a:gd name="T15" fmla="*/ 14 h 87"/>
                  <a:gd name="T16" fmla="*/ 0 w 96"/>
                  <a:gd name="T17" fmla="*/ 5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87"/>
                  <a:gd name="T32" fmla="*/ 96 w 96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" name="Freeform 397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4 h 15"/>
                  <a:gd name="T2" fmla="*/ 12 w 177"/>
                  <a:gd name="T3" fmla="*/ 0 h 15"/>
                  <a:gd name="T4" fmla="*/ 20 w 177"/>
                  <a:gd name="T5" fmla="*/ 0 h 15"/>
                  <a:gd name="T6" fmla="*/ 27 w 177"/>
                  <a:gd name="T7" fmla="*/ 4 h 15"/>
                  <a:gd name="T8" fmla="*/ 12 w 177"/>
                  <a:gd name="T9" fmla="*/ 4 h 15"/>
                  <a:gd name="T10" fmla="*/ 5 w 177"/>
                  <a:gd name="T11" fmla="*/ 4 h 15"/>
                  <a:gd name="T12" fmla="*/ 0 w 177"/>
                  <a:gd name="T13" fmla="*/ 4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15"/>
                  <a:gd name="T23" fmla="*/ 177 w 177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" name="Freeform 398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14 h 72"/>
                  <a:gd name="T2" fmla="*/ 0 w 288"/>
                  <a:gd name="T3" fmla="*/ 4 h 72"/>
                  <a:gd name="T4" fmla="*/ 2 w 288"/>
                  <a:gd name="T5" fmla="*/ 0 h 72"/>
                  <a:gd name="T6" fmla="*/ 41 w 288"/>
                  <a:gd name="T7" fmla="*/ 0 h 72"/>
                  <a:gd name="T8" fmla="*/ 44 w 288"/>
                  <a:gd name="T9" fmla="*/ 9 h 72"/>
                  <a:gd name="T10" fmla="*/ 44 w 288"/>
                  <a:gd name="T11" fmla="*/ 14 h 72"/>
                  <a:gd name="T12" fmla="*/ 41 w 288"/>
                  <a:gd name="T13" fmla="*/ 23 h 72"/>
                  <a:gd name="T14" fmla="*/ 5 w 288"/>
                  <a:gd name="T15" fmla="*/ 23 h 72"/>
                  <a:gd name="T16" fmla="*/ 0 w 288"/>
                  <a:gd name="T17" fmla="*/ 18 h 72"/>
                  <a:gd name="T18" fmla="*/ 0 w 288"/>
                  <a:gd name="T19" fmla="*/ 1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72"/>
                  <a:gd name="T32" fmla="*/ 288 w 288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" name="Freeform 399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15 w 175"/>
                  <a:gd name="T3" fmla="*/ 0 h 15"/>
                  <a:gd name="T4" fmla="*/ 27 w 175"/>
                  <a:gd name="T5" fmla="*/ 0 h 15"/>
                  <a:gd name="T6" fmla="*/ 27 w 175"/>
                  <a:gd name="T7" fmla="*/ 4 h 15"/>
                  <a:gd name="T8" fmla="*/ 15 w 175"/>
                  <a:gd name="T9" fmla="*/ 4 h 15"/>
                  <a:gd name="T10" fmla="*/ 0 w 175"/>
                  <a:gd name="T11" fmla="*/ 4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15"/>
                  <a:gd name="T23" fmla="*/ 175 w 17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8" name="Line 400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9" name="Line 401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0" name="Line 402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1" name="Line 403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2" name="Line 404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3" name="Line 405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511" name="WordArt 407"/>
          <p:cNvSpPr>
            <a:spLocks noChangeArrowheads="1" noChangeShapeType="1" noTextEdit="1"/>
          </p:cNvSpPr>
          <p:nvPr/>
        </p:nvSpPr>
        <p:spPr bwMode="auto">
          <a:xfrm>
            <a:off x="1447800" y="3200400"/>
            <a:ext cx="12763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spc="64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Tóm tắt</a:t>
            </a:r>
          </a:p>
        </p:txBody>
      </p:sp>
      <p:pic>
        <p:nvPicPr>
          <p:cNvPr id="47512" name="Picture 408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038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3" name="Picture 409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038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" name="Picture 410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114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5" name="Picture 411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800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6" name="Picture 412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876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7" name="Picture 413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876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8" name="Picture 414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14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9" name="Picture 415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114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20" name="Picture 416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800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22" name="Picture 418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800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24" name="Picture 420" descr="Frames PPT 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191000"/>
            <a:ext cx="26670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525" name="Picture 421" descr="Frames PPT 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962400"/>
            <a:ext cx="6629400" cy="1905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7526" name="Line 422"/>
          <p:cNvSpPr>
            <a:spLocks noChangeShapeType="1"/>
          </p:cNvSpPr>
          <p:nvPr/>
        </p:nvSpPr>
        <p:spPr bwMode="auto">
          <a:xfrm flipV="1">
            <a:off x="5181600" y="59436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27" name="Line 423"/>
          <p:cNvSpPr>
            <a:spLocks noChangeShapeType="1"/>
          </p:cNvSpPr>
          <p:nvPr/>
        </p:nvSpPr>
        <p:spPr bwMode="auto">
          <a:xfrm flipH="1" flipV="1">
            <a:off x="7467600" y="5943600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28" name="Text Box 424"/>
          <p:cNvSpPr txBox="1">
            <a:spLocks noChangeArrowheads="1"/>
          </p:cNvSpPr>
          <p:nvPr/>
        </p:nvSpPr>
        <p:spPr bwMode="auto">
          <a:xfrm>
            <a:off x="5727700" y="5715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4 cái thuyền</a:t>
            </a:r>
          </a:p>
        </p:txBody>
      </p:sp>
      <p:sp>
        <p:nvSpPr>
          <p:cNvPr id="47539" name="Line 435"/>
          <p:cNvSpPr>
            <a:spLocks noChangeShapeType="1"/>
          </p:cNvSpPr>
          <p:nvPr/>
        </p:nvSpPr>
        <p:spPr bwMode="auto">
          <a:xfrm flipV="1">
            <a:off x="1371600" y="59690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42" name="Line 438"/>
          <p:cNvSpPr>
            <a:spLocks noChangeShapeType="1"/>
          </p:cNvSpPr>
          <p:nvPr/>
        </p:nvSpPr>
        <p:spPr bwMode="auto">
          <a:xfrm flipH="1" flipV="1">
            <a:off x="4495800" y="5943600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43" name="Text Box 439"/>
          <p:cNvSpPr txBox="1">
            <a:spLocks noChangeArrowheads="1"/>
          </p:cNvSpPr>
          <p:nvPr/>
        </p:nvSpPr>
        <p:spPr bwMode="auto">
          <a:xfrm>
            <a:off x="2286000" y="5715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. . . cái thuyền ?</a:t>
            </a:r>
          </a:p>
        </p:txBody>
      </p:sp>
      <p:pic>
        <p:nvPicPr>
          <p:cNvPr id="7195" name="Picture 441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442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443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444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594360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445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281940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446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448" descr="1527894gvxcsdbcpz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-2381250" y="2686050"/>
            <a:ext cx="5048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Picture 449" descr="1527894gvxcsdbcpz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6677025" y="2181225"/>
            <a:ext cx="4648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450" descr="1527894gvxcsdbcpz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7962900" y="5543550"/>
            <a:ext cx="207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451" descr="1527894gvxcsdbcpz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-895350" y="5314950"/>
            <a:ext cx="207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  <p:bldP spid="47511" grpId="0" animBg="1"/>
      <p:bldP spid="47526" grpId="0" animBg="1"/>
      <p:bldP spid="47527" grpId="0" animBg="1"/>
      <p:bldP spid="47528" grpId="0"/>
      <p:bldP spid="47539" grpId="0" animBg="1"/>
      <p:bldP spid="47542" grpId="0" animBg="1"/>
      <p:bldP spid="475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4038600" y="609600"/>
            <a:ext cx="8286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TOÁN</a:t>
            </a: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2286000" y="838200"/>
            <a:ext cx="4667250" cy="5445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ÔN TẬP CÁC SỐ ĐẾN 10</a:t>
            </a:r>
          </a:p>
        </p:txBody>
      </p:sp>
      <p:pic>
        <p:nvPicPr>
          <p:cNvPr id="8196" name="Picture 5" descr="HL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137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Bài tập3:</a:t>
            </a:r>
          </a:p>
        </p:txBody>
      </p:sp>
      <p:sp>
        <p:nvSpPr>
          <p:cNvPr id="69009" name="WordArt 401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9334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spc="48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Tóm tắt</a:t>
            </a:r>
          </a:p>
        </p:txBody>
      </p:sp>
      <p:pic>
        <p:nvPicPr>
          <p:cNvPr id="69010" name="Picture 402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09800"/>
            <a:ext cx="1066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1" name="Picture 403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09800"/>
            <a:ext cx="1066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2" name="Picture 404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0"/>
            <a:ext cx="1066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3" name="Picture 405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971800"/>
            <a:ext cx="1066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4" name="Picture 406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8000"/>
            <a:ext cx="1066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5" name="Picture 407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048000"/>
            <a:ext cx="1066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6" name="Picture 408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86000"/>
            <a:ext cx="1066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7" name="Picture 409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0"/>
            <a:ext cx="1066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8" name="Picture 410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971800"/>
            <a:ext cx="1066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9" name="Picture 411" descr="Yacht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971800"/>
            <a:ext cx="1066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20" name="Picture 412" descr="Frames PPT 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86000"/>
            <a:ext cx="26670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9021" name="Picture 413" descr="Frames PPT 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057400"/>
            <a:ext cx="6629400" cy="1600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9022" name="Line 414"/>
          <p:cNvSpPr>
            <a:spLocks noChangeShapeType="1"/>
          </p:cNvSpPr>
          <p:nvPr/>
        </p:nvSpPr>
        <p:spPr bwMode="auto">
          <a:xfrm flipV="1">
            <a:off x="5181600" y="38481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023" name="Line 415"/>
          <p:cNvSpPr>
            <a:spLocks noChangeShapeType="1"/>
          </p:cNvSpPr>
          <p:nvPr/>
        </p:nvSpPr>
        <p:spPr bwMode="auto">
          <a:xfrm flipH="1" flipV="1">
            <a:off x="7467600" y="3848100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024" name="Text Box 416"/>
          <p:cNvSpPr txBox="1">
            <a:spLocks noChangeArrowheads="1"/>
          </p:cNvSpPr>
          <p:nvPr/>
        </p:nvSpPr>
        <p:spPr bwMode="auto">
          <a:xfrm>
            <a:off x="5727700" y="36195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4 cái thuyền</a:t>
            </a:r>
          </a:p>
        </p:txBody>
      </p:sp>
      <p:sp>
        <p:nvSpPr>
          <p:cNvPr id="69025" name="Line 417"/>
          <p:cNvSpPr>
            <a:spLocks noChangeShapeType="1"/>
          </p:cNvSpPr>
          <p:nvPr/>
        </p:nvSpPr>
        <p:spPr bwMode="auto">
          <a:xfrm flipV="1">
            <a:off x="1371600" y="38735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026" name="Line 418"/>
          <p:cNvSpPr>
            <a:spLocks noChangeShapeType="1"/>
          </p:cNvSpPr>
          <p:nvPr/>
        </p:nvSpPr>
        <p:spPr bwMode="auto">
          <a:xfrm flipH="1" flipV="1">
            <a:off x="4495800" y="3848100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027" name="Text Box 419"/>
          <p:cNvSpPr txBox="1">
            <a:spLocks noChangeArrowheads="1"/>
          </p:cNvSpPr>
          <p:nvPr/>
        </p:nvSpPr>
        <p:spPr bwMode="auto">
          <a:xfrm>
            <a:off x="2286000" y="36195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. . . cái thuyền ?</a:t>
            </a:r>
          </a:p>
        </p:txBody>
      </p:sp>
      <p:pic>
        <p:nvPicPr>
          <p:cNvPr id="8217" name="Picture 420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421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422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423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594360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424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281940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425" descr="786366yueu6dlqkx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426" descr="1527894gvxcsdbcpz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-2381250" y="2686050"/>
            <a:ext cx="5048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427" descr="1527894gvxcsdbcpz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6677025" y="2181225"/>
            <a:ext cx="4648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428" descr="1527894gvxcsdbcpz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7962900" y="5543550"/>
            <a:ext cx="207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429" descr="1527894gvxcsdbcpz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-895350" y="5314950"/>
            <a:ext cx="207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30"/>
          <p:cNvGrpSpPr>
            <a:grpSpLocks/>
          </p:cNvGrpSpPr>
          <p:nvPr/>
        </p:nvGrpSpPr>
        <p:grpSpPr bwMode="auto">
          <a:xfrm>
            <a:off x="1447800" y="4191000"/>
            <a:ext cx="6705600" cy="2286000"/>
            <a:chOff x="48" y="13"/>
            <a:chExt cx="5712" cy="4283"/>
          </a:xfrm>
        </p:grpSpPr>
        <p:grpSp>
          <p:nvGrpSpPr>
            <p:cNvPr id="8229" name="Group 431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8428" name="Freeform 432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145 w 4809"/>
                  <a:gd name="T1" fmla="*/ 1337 h 4316"/>
                  <a:gd name="T2" fmla="*/ 125 w 4809"/>
                  <a:gd name="T3" fmla="*/ 1360 h 4316"/>
                  <a:gd name="T4" fmla="*/ 98 w 4809"/>
                  <a:gd name="T5" fmla="*/ 1328 h 4316"/>
                  <a:gd name="T6" fmla="*/ 49 w 4809"/>
                  <a:gd name="T7" fmla="*/ 1328 h 4316"/>
                  <a:gd name="T8" fmla="*/ 29 w 4809"/>
                  <a:gd name="T9" fmla="*/ 1323 h 4316"/>
                  <a:gd name="T10" fmla="*/ 12 w 4809"/>
                  <a:gd name="T11" fmla="*/ 1332 h 4316"/>
                  <a:gd name="T12" fmla="*/ 0 w 4809"/>
                  <a:gd name="T13" fmla="*/ 1240 h 4316"/>
                  <a:gd name="T14" fmla="*/ 15 w 4809"/>
                  <a:gd name="T15" fmla="*/ 1227 h 4316"/>
                  <a:gd name="T16" fmla="*/ 34 w 4809"/>
                  <a:gd name="T17" fmla="*/ 1245 h 4316"/>
                  <a:gd name="T18" fmla="*/ 49 w 4809"/>
                  <a:gd name="T19" fmla="*/ 1227 h 4316"/>
                  <a:gd name="T20" fmla="*/ 96 w 4809"/>
                  <a:gd name="T21" fmla="*/ 1227 h 4316"/>
                  <a:gd name="T22" fmla="*/ 125 w 4809"/>
                  <a:gd name="T23" fmla="*/ 1208 h 4316"/>
                  <a:gd name="T24" fmla="*/ 258 w 4809"/>
                  <a:gd name="T25" fmla="*/ 1227 h 4316"/>
                  <a:gd name="T26" fmla="*/ 236 w 4809"/>
                  <a:gd name="T27" fmla="*/ 1208 h 4316"/>
                  <a:gd name="T28" fmla="*/ 223 w 4809"/>
                  <a:gd name="T29" fmla="*/ 1199 h 4316"/>
                  <a:gd name="T30" fmla="*/ 240 w 4809"/>
                  <a:gd name="T31" fmla="*/ 1186 h 4316"/>
                  <a:gd name="T32" fmla="*/ 290 w 4809"/>
                  <a:gd name="T33" fmla="*/ 1172 h 4316"/>
                  <a:gd name="T34" fmla="*/ 312 w 4809"/>
                  <a:gd name="T35" fmla="*/ 1186 h 4316"/>
                  <a:gd name="T36" fmla="*/ 385 w 4809"/>
                  <a:gd name="T37" fmla="*/ 1154 h 4316"/>
                  <a:gd name="T38" fmla="*/ 449 w 4809"/>
                  <a:gd name="T39" fmla="*/ 1094 h 4316"/>
                  <a:gd name="T40" fmla="*/ 461 w 4809"/>
                  <a:gd name="T41" fmla="*/ 1002 h 4316"/>
                  <a:gd name="T42" fmla="*/ 454 w 4809"/>
                  <a:gd name="T43" fmla="*/ 1053 h 4316"/>
                  <a:gd name="T44" fmla="*/ 429 w 4809"/>
                  <a:gd name="T45" fmla="*/ 1025 h 4316"/>
                  <a:gd name="T46" fmla="*/ 412 w 4809"/>
                  <a:gd name="T47" fmla="*/ 994 h 4316"/>
                  <a:gd name="T48" fmla="*/ 427 w 4809"/>
                  <a:gd name="T49" fmla="*/ 970 h 4316"/>
                  <a:gd name="T50" fmla="*/ 434 w 4809"/>
                  <a:gd name="T51" fmla="*/ 893 h 4316"/>
                  <a:gd name="T52" fmla="*/ 442 w 4809"/>
                  <a:gd name="T53" fmla="*/ 861 h 4316"/>
                  <a:gd name="T54" fmla="*/ 449 w 4809"/>
                  <a:gd name="T55" fmla="*/ 806 h 4316"/>
                  <a:gd name="T56" fmla="*/ 483 w 4809"/>
                  <a:gd name="T57" fmla="*/ 792 h 4316"/>
                  <a:gd name="T58" fmla="*/ 530 w 4809"/>
                  <a:gd name="T59" fmla="*/ 792 h 4316"/>
                  <a:gd name="T60" fmla="*/ 547 w 4809"/>
                  <a:gd name="T61" fmla="*/ 760 h 4316"/>
                  <a:gd name="T62" fmla="*/ 554 w 4809"/>
                  <a:gd name="T63" fmla="*/ 797 h 4316"/>
                  <a:gd name="T64" fmla="*/ 564 w 4809"/>
                  <a:gd name="T65" fmla="*/ 842 h 4316"/>
                  <a:gd name="T66" fmla="*/ 542 w 4809"/>
                  <a:gd name="T67" fmla="*/ 842 h 4316"/>
                  <a:gd name="T68" fmla="*/ 584 w 4809"/>
                  <a:gd name="T69" fmla="*/ 833 h 4316"/>
                  <a:gd name="T70" fmla="*/ 618 w 4809"/>
                  <a:gd name="T71" fmla="*/ 714 h 4316"/>
                  <a:gd name="T72" fmla="*/ 631 w 4809"/>
                  <a:gd name="T73" fmla="*/ 577 h 4316"/>
                  <a:gd name="T74" fmla="*/ 623 w 4809"/>
                  <a:gd name="T75" fmla="*/ 522 h 4316"/>
                  <a:gd name="T76" fmla="*/ 623 w 4809"/>
                  <a:gd name="T77" fmla="*/ 494 h 4316"/>
                  <a:gd name="T78" fmla="*/ 635 w 4809"/>
                  <a:gd name="T79" fmla="*/ 421 h 4316"/>
                  <a:gd name="T80" fmla="*/ 650 w 4809"/>
                  <a:gd name="T81" fmla="*/ 457 h 4316"/>
                  <a:gd name="T82" fmla="*/ 662 w 4809"/>
                  <a:gd name="T83" fmla="*/ 288 h 4316"/>
                  <a:gd name="T84" fmla="*/ 655 w 4809"/>
                  <a:gd name="T85" fmla="*/ 243 h 4316"/>
                  <a:gd name="T86" fmla="*/ 662 w 4809"/>
                  <a:gd name="T87" fmla="*/ 155 h 4316"/>
                  <a:gd name="T88" fmla="*/ 672 w 4809"/>
                  <a:gd name="T89" fmla="*/ 87 h 4316"/>
                  <a:gd name="T90" fmla="*/ 665 w 4809"/>
                  <a:gd name="T91" fmla="*/ 46 h 4316"/>
                  <a:gd name="T92" fmla="*/ 672 w 4809"/>
                  <a:gd name="T93" fmla="*/ 14 h 4316"/>
                  <a:gd name="T94" fmla="*/ 721 w 4809"/>
                  <a:gd name="T95" fmla="*/ 32 h 4316"/>
                  <a:gd name="T96" fmla="*/ 716 w 4809"/>
                  <a:gd name="T97" fmla="*/ 64 h 4316"/>
                  <a:gd name="T98" fmla="*/ 724 w 4809"/>
                  <a:gd name="T99" fmla="*/ 105 h 4316"/>
                  <a:gd name="T100" fmla="*/ 724 w 4809"/>
                  <a:gd name="T101" fmla="*/ 219 h 4316"/>
                  <a:gd name="T102" fmla="*/ 731 w 4809"/>
                  <a:gd name="T103" fmla="*/ 256 h 4316"/>
                  <a:gd name="T104" fmla="*/ 721 w 4809"/>
                  <a:gd name="T105" fmla="*/ 1140 h 4316"/>
                  <a:gd name="T106" fmla="*/ 733 w 4809"/>
                  <a:gd name="T107" fmla="*/ 1245 h 4316"/>
                  <a:gd name="T108" fmla="*/ 733 w 4809"/>
                  <a:gd name="T109" fmla="*/ 1328 h 4316"/>
                  <a:gd name="T110" fmla="*/ 680 w 4809"/>
                  <a:gd name="T111" fmla="*/ 1350 h 4316"/>
                  <a:gd name="T112" fmla="*/ 640 w 4809"/>
                  <a:gd name="T113" fmla="*/ 136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09"/>
                  <a:gd name="T172" fmla="*/ 0 h 4316"/>
                  <a:gd name="T173" fmla="*/ 4809 w 4809"/>
                  <a:gd name="T174" fmla="*/ 4316 h 43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Freeform 433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4 h 71"/>
                  <a:gd name="T2" fmla="*/ 2 w 305"/>
                  <a:gd name="T3" fmla="*/ 0 h 71"/>
                  <a:gd name="T4" fmla="*/ 7 w 305"/>
                  <a:gd name="T5" fmla="*/ 4 h 71"/>
                  <a:gd name="T6" fmla="*/ 17 w 305"/>
                  <a:gd name="T7" fmla="*/ 9 h 71"/>
                  <a:gd name="T8" fmla="*/ 25 w 305"/>
                  <a:gd name="T9" fmla="*/ 14 h 71"/>
                  <a:gd name="T10" fmla="*/ 35 w 305"/>
                  <a:gd name="T11" fmla="*/ 14 h 71"/>
                  <a:gd name="T12" fmla="*/ 44 w 305"/>
                  <a:gd name="T13" fmla="*/ 9 h 71"/>
                  <a:gd name="T14" fmla="*/ 47 w 305"/>
                  <a:gd name="T15" fmla="*/ 14 h 71"/>
                  <a:gd name="T16" fmla="*/ 42 w 305"/>
                  <a:gd name="T17" fmla="*/ 18 h 71"/>
                  <a:gd name="T18" fmla="*/ 35 w 305"/>
                  <a:gd name="T19" fmla="*/ 23 h 71"/>
                  <a:gd name="T20" fmla="*/ 27 w 305"/>
                  <a:gd name="T21" fmla="*/ 23 h 71"/>
                  <a:gd name="T22" fmla="*/ 20 w 305"/>
                  <a:gd name="T23" fmla="*/ 18 h 71"/>
                  <a:gd name="T24" fmla="*/ 10 w 305"/>
                  <a:gd name="T25" fmla="*/ 14 h 71"/>
                  <a:gd name="T26" fmla="*/ 0 w 305"/>
                  <a:gd name="T27" fmla="*/ 4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71"/>
                  <a:gd name="T44" fmla="*/ 305 w 305"/>
                  <a:gd name="T45" fmla="*/ 71 h 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Freeform 434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5 w 497"/>
                  <a:gd name="T1" fmla="*/ 92 h 436"/>
                  <a:gd name="T2" fmla="*/ 2 w 497"/>
                  <a:gd name="T3" fmla="*/ 78 h 436"/>
                  <a:gd name="T4" fmla="*/ 2 w 497"/>
                  <a:gd name="T5" fmla="*/ 69 h 436"/>
                  <a:gd name="T6" fmla="*/ 0 w 497"/>
                  <a:gd name="T7" fmla="*/ 42 h 436"/>
                  <a:gd name="T8" fmla="*/ 0 w 497"/>
                  <a:gd name="T9" fmla="*/ 37 h 436"/>
                  <a:gd name="T10" fmla="*/ 2 w 497"/>
                  <a:gd name="T11" fmla="*/ 42 h 436"/>
                  <a:gd name="T12" fmla="*/ 5 w 497"/>
                  <a:gd name="T13" fmla="*/ 65 h 436"/>
                  <a:gd name="T14" fmla="*/ 10 w 497"/>
                  <a:gd name="T15" fmla="*/ 83 h 436"/>
                  <a:gd name="T16" fmla="*/ 15 w 497"/>
                  <a:gd name="T17" fmla="*/ 101 h 436"/>
                  <a:gd name="T18" fmla="*/ 20 w 497"/>
                  <a:gd name="T19" fmla="*/ 106 h 436"/>
                  <a:gd name="T20" fmla="*/ 24 w 497"/>
                  <a:gd name="T21" fmla="*/ 115 h 436"/>
                  <a:gd name="T22" fmla="*/ 32 w 497"/>
                  <a:gd name="T23" fmla="*/ 124 h 436"/>
                  <a:gd name="T24" fmla="*/ 42 w 497"/>
                  <a:gd name="T25" fmla="*/ 129 h 436"/>
                  <a:gd name="T26" fmla="*/ 61 w 497"/>
                  <a:gd name="T27" fmla="*/ 133 h 436"/>
                  <a:gd name="T28" fmla="*/ 69 w 497"/>
                  <a:gd name="T29" fmla="*/ 129 h 436"/>
                  <a:gd name="T30" fmla="*/ 71 w 497"/>
                  <a:gd name="T31" fmla="*/ 129 h 436"/>
                  <a:gd name="T32" fmla="*/ 73 w 497"/>
                  <a:gd name="T33" fmla="*/ 124 h 436"/>
                  <a:gd name="T34" fmla="*/ 73 w 497"/>
                  <a:gd name="T35" fmla="*/ 106 h 436"/>
                  <a:gd name="T36" fmla="*/ 71 w 497"/>
                  <a:gd name="T37" fmla="*/ 92 h 436"/>
                  <a:gd name="T38" fmla="*/ 71 w 497"/>
                  <a:gd name="T39" fmla="*/ 78 h 436"/>
                  <a:gd name="T40" fmla="*/ 69 w 497"/>
                  <a:gd name="T41" fmla="*/ 60 h 436"/>
                  <a:gd name="T42" fmla="*/ 64 w 497"/>
                  <a:gd name="T43" fmla="*/ 46 h 436"/>
                  <a:gd name="T44" fmla="*/ 59 w 497"/>
                  <a:gd name="T45" fmla="*/ 37 h 436"/>
                  <a:gd name="T46" fmla="*/ 51 w 497"/>
                  <a:gd name="T47" fmla="*/ 23 h 436"/>
                  <a:gd name="T48" fmla="*/ 44 w 497"/>
                  <a:gd name="T49" fmla="*/ 14 h 436"/>
                  <a:gd name="T50" fmla="*/ 39 w 497"/>
                  <a:gd name="T51" fmla="*/ 9 h 436"/>
                  <a:gd name="T52" fmla="*/ 34 w 497"/>
                  <a:gd name="T53" fmla="*/ 5 h 436"/>
                  <a:gd name="T54" fmla="*/ 27 w 497"/>
                  <a:gd name="T55" fmla="*/ 5 h 436"/>
                  <a:gd name="T56" fmla="*/ 22 w 497"/>
                  <a:gd name="T57" fmla="*/ 0 h 436"/>
                  <a:gd name="T58" fmla="*/ 24 w 497"/>
                  <a:gd name="T59" fmla="*/ 0 h 436"/>
                  <a:gd name="T60" fmla="*/ 34 w 497"/>
                  <a:gd name="T61" fmla="*/ 0 h 436"/>
                  <a:gd name="T62" fmla="*/ 44 w 497"/>
                  <a:gd name="T63" fmla="*/ 5 h 436"/>
                  <a:gd name="T64" fmla="*/ 51 w 497"/>
                  <a:gd name="T65" fmla="*/ 14 h 436"/>
                  <a:gd name="T66" fmla="*/ 61 w 497"/>
                  <a:gd name="T67" fmla="*/ 23 h 436"/>
                  <a:gd name="T68" fmla="*/ 66 w 497"/>
                  <a:gd name="T69" fmla="*/ 37 h 436"/>
                  <a:gd name="T70" fmla="*/ 71 w 497"/>
                  <a:gd name="T71" fmla="*/ 51 h 436"/>
                  <a:gd name="T72" fmla="*/ 73 w 497"/>
                  <a:gd name="T73" fmla="*/ 65 h 436"/>
                  <a:gd name="T74" fmla="*/ 76 w 497"/>
                  <a:gd name="T75" fmla="*/ 78 h 436"/>
                  <a:gd name="T76" fmla="*/ 76 w 497"/>
                  <a:gd name="T77" fmla="*/ 106 h 436"/>
                  <a:gd name="T78" fmla="*/ 73 w 497"/>
                  <a:gd name="T79" fmla="*/ 138 h 436"/>
                  <a:gd name="T80" fmla="*/ 64 w 497"/>
                  <a:gd name="T81" fmla="*/ 138 h 436"/>
                  <a:gd name="T82" fmla="*/ 56 w 497"/>
                  <a:gd name="T83" fmla="*/ 138 h 436"/>
                  <a:gd name="T84" fmla="*/ 44 w 497"/>
                  <a:gd name="T85" fmla="*/ 138 h 436"/>
                  <a:gd name="T86" fmla="*/ 37 w 497"/>
                  <a:gd name="T87" fmla="*/ 133 h 436"/>
                  <a:gd name="T88" fmla="*/ 27 w 497"/>
                  <a:gd name="T89" fmla="*/ 129 h 436"/>
                  <a:gd name="T90" fmla="*/ 20 w 497"/>
                  <a:gd name="T91" fmla="*/ 120 h 436"/>
                  <a:gd name="T92" fmla="*/ 12 w 497"/>
                  <a:gd name="T93" fmla="*/ 106 h 436"/>
                  <a:gd name="T94" fmla="*/ 5 w 497"/>
                  <a:gd name="T95" fmla="*/ 92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7"/>
                  <a:gd name="T145" fmla="*/ 0 h 436"/>
                  <a:gd name="T146" fmla="*/ 497 w 497"/>
                  <a:gd name="T147" fmla="*/ 436 h 4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Freeform 435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15 w 512"/>
                  <a:gd name="T1" fmla="*/ 101 h 377"/>
                  <a:gd name="T2" fmla="*/ 2 w 512"/>
                  <a:gd name="T3" fmla="*/ 92 h 377"/>
                  <a:gd name="T4" fmla="*/ 7 w 512"/>
                  <a:gd name="T5" fmla="*/ 73 h 377"/>
                  <a:gd name="T6" fmla="*/ 15 w 512"/>
                  <a:gd name="T7" fmla="*/ 59 h 377"/>
                  <a:gd name="T8" fmla="*/ 7 w 512"/>
                  <a:gd name="T9" fmla="*/ 42 h 377"/>
                  <a:gd name="T10" fmla="*/ 2 w 512"/>
                  <a:gd name="T11" fmla="*/ 23 h 377"/>
                  <a:gd name="T12" fmla="*/ 12 w 512"/>
                  <a:gd name="T13" fmla="*/ 14 h 377"/>
                  <a:gd name="T14" fmla="*/ 29 w 512"/>
                  <a:gd name="T15" fmla="*/ 9 h 377"/>
                  <a:gd name="T16" fmla="*/ 56 w 512"/>
                  <a:gd name="T17" fmla="*/ 14 h 377"/>
                  <a:gd name="T18" fmla="*/ 76 w 512"/>
                  <a:gd name="T19" fmla="*/ 0 h 377"/>
                  <a:gd name="T20" fmla="*/ 73 w 512"/>
                  <a:gd name="T21" fmla="*/ 9 h 377"/>
                  <a:gd name="T22" fmla="*/ 68 w 512"/>
                  <a:gd name="T23" fmla="*/ 14 h 377"/>
                  <a:gd name="T24" fmla="*/ 68 w 512"/>
                  <a:gd name="T25" fmla="*/ 23 h 377"/>
                  <a:gd name="T26" fmla="*/ 63 w 512"/>
                  <a:gd name="T27" fmla="*/ 23 h 377"/>
                  <a:gd name="T28" fmla="*/ 56 w 512"/>
                  <a:gd name="T29" fmla="*/ 18 h 377"/>
                  <a:gd name="T30" fmla="*/ 59 w 512"/>
                  <a:gd name="T31" fmla="*/ 28 h 377"/>
                  <a:gd name="T32" fmla="*/ 63 w 512"/>
                  <a:gd name="T33" fmla="*/ 42 h 377"/>
                  <a:gd name="T34" fmla="*/ 56 w 512"/>
                  <a:gd name="T35" fmla="*/ 42 h 377"/>
                  <a:gd name="T36" fmla="*/ 44 w 512"/>
                  <a:gd name="T37" fmla="*/ 23 h 377"/>
                  <a:gd name="T38" fmla="*/ 37 w 512"/>
                  <a:gd name="T39" fmla="*/ 23 h 377"/>
                  <a:gd name="T40" fmla="*/ 41 w 512"/>
                  <a:gd name="T41" fmla="*/ 32 h 377"/>
                  <a:gd name="T42" fmla="*/ 49 w 512"/>
                  <a:gd name="T43" fmla="*/ 46 h 377"/>
                  <a:gd name="T44" fmla="*/ 24 w 512"/>
                  <a:gd name="T45" fmla="*/ 23 h 377"/>
                  <a:gd name="T46" fmla="*/ 12 w 512"/>
                  <a:gd name="T47" fmla="*/ 23 h 377"/>
                  <a:gd name="T48" fmla="*/ 17 w 512"/>
                  <a:gd name="T49" fmla="*/ 28 h 377"/>
                  <a:gd name="T50" fmla="*/ 22 w 512"/>
                  <a:gd name="T51" fmla="*/ 32 h 377"/>
                  <a:gd name="T52" fmla="*/ 39 w 512"/>
                  <a:gd name="T53" fmla="*/ 55 h 377"/>
                  <a:gd name="T54" fmla="*/ 32 w 512"/>
                  <a:gd name="T55" fmla="*/ 51 h 377"/>
                  <a:gd name="T56" fmla="*/ 24 w 512"/>
                  <a:gd name="T57" fmla="*/ 42 h 377"/>
                  <a:gd name="T58" fmla="*/ 17 w 512"/>
                  <a:gd name="T59" fmla="*/ 55 h 377"/>
                  <a:gd name="T60" fmla="*/ 17 w 512"/>
                  <a:gd name="T61" fmla="*/ 73 h 377"/>
                  <a:gd name="T62" fmla="*/ 27 w 512"/>
                  <a:gd name="T63" fmla="*/ 73 h 377"/>
                  <a:gd name="T64" fmla="*/ 37 w 512"/>
                  <a:gd name="T65" fmla="*/ 64 h 377"/>
                  <a:gd name="T66" fmla="*/ 37 w 512"/>
                  <a:gd name="T67" fmla="*/ 73 h 377"/>
                  <a:gd name="T68" fmla="*/ 15 w 512"/>
                  <a:gd name="T69" fmla="*/ 87 h 377"/>
                  <a:gd name="T70" fmla="*/ 12 w 512"/>
                  <a:gd name="T71" fmla="*/ 96 h 377"/>
                  <a:gd name="T72" fmla="*/ 24 w 512"/>
                  <a:gd name="T73" fmla="*/ 96 h 377"/>
                  <a:gd name="T74" fmla="*/ 41 w 512"/>
                  <a:gd name="T75" fmla="*/ 78 h 377"/>
                  <a:gd name="T76" fmla="*/ 54 w 512"/>
                  <a:gd name="T77" fmla="*/ 69 h 377"/>
                  <a:gd name="T78" fmla="*/ 49 w 512"/>
                  <a:gd name="T79" fmla="*/ 78 h 377"/>
                  <a:gd name="T80" fmla="*/ 41 w 512"/>
                  <a:gd name="T81" fmla="*/ 87 h 377"/>
                  <a:gd name="T82" fmla="*/ 44 w 512"/>
                  <a:gd name="T83" fmla="*/ 92 h 377"/>
                  <a:gd name="T84" fmla="*/ 61 w 512"/>
                  <a:gd name="T85" fmla="*/ 69 h 377"/>
                  <a:gd name="T86" fmla="*/ 66 w 512"/>
                  <a:gd name="T87" fmla="*/ 73 h 377"/>
                  <a:gd name="T88" fmla="*/ 61 w 512"/>
                  <a:gd name="T89" fmla="*/ 83 h 377"/>
                  <a:gd name="T90" fmla="*/ 59 w 512"/>
                  <a:gd name="T91" fmla="*/ 96 h 377"/>
                  <a:gd name="T92" fmla="*/ 68 w 512"/>
                  <a:gd name="T93" fmla="*/ 87 h 377"/>
                  <a:gd name="T94" fmla="*/ 66 w 512"/>
                  <a:gd name="T95" fmla="*/ 101 h 377"/>
                  <a:gd name="T96" fmla="*/ 73 w 512"/>
                  <a:gd name="T97" fmla="*/ 105 h 377"/>
                  <a:gd name="T98" fmla="*/ 78 w 512"/>
                  <a:gd name="T99" fmla="*/ 114 h 377"/>
                  <a:gd name="T100" fmla="*/ 71 w 512"/>
                  <a:gd name="T101" fmla="*/ 110 h 377"/>
                  <a:gd name="T102" fmla="*/ 56 w 512"/>
                  <a:gd name="T103" fmla="*/ 101 h 377"/>
                  <a:gd name="T104" fmla="*/ 34 w 512"/>
                  <a:gd name="T105" fmla="*/ 101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377"/>
                  <a:gd name="T161" fmla="*/ 512 w 512"/>
                  <a:gd name="T162" fmla="*/ 377 h 3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Freeform 436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9 h 57"/>
                  <a:gd name="T2" fmla="*/ 2 w 64"/>
                  <a:gd name="T3" fmla="*/ 4 h 57"/>
                  <a:gd name="T4" fmla="*/ 4 w 64"/>
                  <a:gd name="T5" fmla="*/ 0 h 57"/>
                  <a:gd name="T6" fmla="*/ 7 w 64"/>
                  <a:gd name="T7" fmla="*/ 4 h 57"/>
                  <a:gd name="T8" fmla="*/ 9 w 64"/>
                  <a:gd name="T9" fmla="*/ 9 h 57"/>
                  <a:gd name="T10" fmla="*/ 9 w 64"/>
                  <a:gd name="T11" fmla="*/ 14 h 57"/>
                  <a:gd name="T12" fmla="*/ 7 w 64"/>
                  <a:gd name="T13" fmla="*/ 18 h 57"/>
                  <a:gd name="T14" fmla="*/ 2 w 64"/>
                  <a:gd name="T15" fmla="*/ 14 h 57"/>
                  <a:gd name="T16" fmla="*/ 0 w 64"/>
                  <a:gd name="T17" fmla="*/ 9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7"/>
                  <a:gd name="T29" fmla="*/ 64 w 6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Freeform 437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7 w 3142"/>
                  <a:gd name="T1" fmla="*/ 9 h 44"/>
                  <a:gd name="T2" fmla="*/ 0 w 3142"/>
                  <a:gd name="T3" fmla="*/ 0 h 44"/>
                  <a:gd name="T4" fmla="*/ 3 w 3142"/>
                  <a:gd name="T5" fmla="*/ 0 h 44"/>
                  <a:gd name="T6" fmla="*/ 5 w 3142"/>
                  <a:gd name="T7" fmla="*/ 0 h 44"/>
                  <a:gd name="T8" fmla="*/ 7 w 3142"/>
                  <a:gd name="T9" fmla="*/ 0 h 44"/>
                  <a:gd name="T10" fmla="*/ 15 w 3142"/>
                  <a:gd name="T11" fmla="*/ 0 h 44"/>
                  <a:gd name="T12" fmla="*/ 25 w 3142"/>
                  <a:gd name="T13" fmla="*/ 0 h 44"/>
                  <a:gd name="T14" fmla="*/ 35 w 3142"/>
                  <a:gd name="T15" fmla="*/ 0 h 44"/>
                  <a:gd name="T16" fmla="*/ 47 w 3142"/>
                  <a:gd name="T17" fmla="*/ 0 h 44"/>
                  <a:gd name="T18" fmla="*/ 61 w 3142"/>
                  <a:gd name="T19" fmla="*/ 0 h 44"/>
                  <a:gd name="T20" fmla="*/ 79 w 3142"/>
                  <a:gd name="T21" fmla="*/ 0 h 44"/>
                  <a:gd name="T22" fmla="*/ 96 w 3142"/>
                  <a:gd name="T23" fmla="*/ 0 h 44"/>
                  <a:gd name="T24" fmla="*/ 115 w 3142"/>
                  <a:gd name="T25" fmla="*/ 0 h 44"/>
                  <a:gd name="T26" fmla="*/ 155 w 3142"/>
                  <a:gd name="T27" fmla="*/ 0 h 44"/>
                  <a:gd name="T28" fmla="*/ 197 w 3142"/>
                  <a:gd name="T29" fmla="*/ 0 h 44"/>
                  <a:gd name="T30" fmla="*/ 243 w 3142"/>
                  <a:gd name="T31" fmla="*/ 0 h 44"/>
                  <a:gd name="T32" fmla="*/ 287 w 3142"/>
                  <a:gd name="T33" fmla="*/ 0 h 44"/>
                  <a:gd name="T34" fmla="*/ 329 w 3142"/>
                  <a:gd name="T35" fmla="*/ 0 h 44"/>
                  <a:gd name="T36" fmla="*/ 371 w 3142"/>
                  <a:gd name="T37" fmla="*/ 0 h 44"/>
                  <a:gd name="T38" fmla="*/ 388 w 3142"/>
                  <a:gd name="T39" fmla="*/ 0 h 44"/>
                  <a:gd name="T40" fmla="*/ 408 w 3142"/>
                  <a:gd name="T41" fmla="*/ 0 h 44"/>
                  <a:gd name="T42" fmla="*/ 422 w 3142"/>
                  <a:gd name="T43" fmla="*/ 0 h 44"/>
                  <a:gd name="T44" fmla="*/ 437 w 3142"/>
                  <a:gd name="T45" fmla="*/ 0 h 44"/>
                  <a:gd name="T46" fmla="*/ 449 w 3142"/>
                  <a:gd name="T47" fmla="*/ 0 h 44"/>
                  <a:gd name="T48" fmla="*/ 462 w 3142"/>
                  <a:gd name="T49" fmla="*/ 0 h 44"/>
                  <a:gd name="T50" fmla="*/ 469 w 3142"/>
                  <a:gd name="T51" fmla="*/ 0 h 44"/>
                  <a:gd name="T52" fmla="*/ 476 w 3142"/>
                  <a:gd name="T53" fmla="*/ 0 h 44"/>
                  <a:gd name="T54" fmla="*/ 481 w 3142"/>
                  <a:gd name="T55" fmla="*/ 0 h 44"/>
                  <a:gd name="T56" fmla="*/ 481 w 3142"/>
                  <a:gd name="T57" fmla="*/ 9 h 44"/>
                  <a:gd name="T58" fmla="*/ 479 w 3142"/>
                  <a:gd name="T59" fmla="*/ 13 h 44"/>
                  <a:gd name="T60" fmla="*/ 7 w 3142"/>
                  <a:gd name="T61" fmla="*/ 9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42"/>
                  <a:gd name="T94" fmla="*/ 0 h 44"/>
                  <a:gd name="T95" fmla="*/ 3142 w 3142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Freeform 438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42 w 353"/>
                  <a:gd name="T1" fmla="*/ 86 h 319"/>
                  <a:gd name="T2" fmla="*/ 44 w 353"/>
                  <a:gd name="T3" fmla="*/ 95 h 319"/>
                  <a:gd name="T4" fmla="*/ 37 w 353"/>
                  <a:gd name="T5" fmla="*/ 77 h 319"/>
                  <a:gd name="T6" fmla="*/ 34 w 353"/>
                  <a:gd name="T7" fmla="*/ 82 h 319"/>
                  <a:gd name="T8" fmla="*/ 32 w 353"/>
                  <a:gd name="T9" fmla="*/ 68 h 319"/>
                  <a:gd name="T10" fmla="*/ 27 w 353"/>
                  <a:gd name="T11" fmla="*/ 68 h 319"/>
                  <a:gd name="T12" fmla="*/ 20 w 353"/>
                  <a:gd name="T13" fmla="*/ 64 h 319"/>
                  <a:gd name="T14" fmla="*/ 20 w 353"/>
                  <a:gd name="T15" fmla="*/ 59 h 319"/>
                  <a:gd name="T16" fmla="*/ 15 w 353"/>
                  <a:gd name="T17" fmla="*/ 45 h 319"/>
                  <a:gd name="T18" fmla="*/ 10 w 353"/>
                  <a:gd name="T19" fmla="*/ 41 h 319"/>
                  <a:gd name="T20" fmla="*/ 5 w 353"/>
                  <a:gd name="T21" fmla="*/ 41 h 319"/>
                  <a:gd name="T22" fmla="*/ 7 w 353"/>
                  <a:gd name="T23" fmla="*/ 54 h 319"/>
                  <a:gd name="T24" fmla="*/ 7 w 353"/>
                  <a:gd name="T25" fmla="*/ 64 h 319"/>
                  <a:gd name="T26" fmla="*/ 0 w 353"/>
                  <a:gd name="T27" fmla="*/ 45 h 319"/>
                  <a:gd name="T28" fmla="*/ 0 w 353"/>
                  <a:gd name="T29" fmla="*/ 23 h 319"/>
                  <a:gd name="T30" fmla="*/ 15 w 353"/>
                  <a:gd name="T31" fmla="*/ 32 h 319"/>
                  <a:gd name="T32" fmla="*/ 17 w 353"/>
                  <a:gd name="T33" fmla="*/ 0 h 319"/>
                  <a:gd name="T34" fmla="*/ 37 w 353"/>
                  <a:gd name="T35" fmla="*/ 13 h 319"/>
                  <a:gd name="T36" fmla="*/ 29 w 353"/>
                  <a:gd name="T37" fmla="*/ 18 h 319"/>
                  <a:gd name="T38" fmla="*/ 25 w 353"/>
                  <a:gd name="T39" fmla="*/ 23 h 319"/>
                  <a:gd name="T40" fmla="*/ 42 w 353"/>
                  <a:gd name="T41" fmla="*/ 23 h 319"/>
                  <a:gd name="T42" fmla="*/ 42 w 353"/>
                  <a:gd name="T43" fmla="*/ 32 h 319"/>
                  <a:gd name="T44" fmla="*/ 37 w 353"/>
                  <a:gd name="T45" fmla="*/ 32 h 319"/>
                  <a:gd name="T46" fmla="*/ 32 w 353"/>
                  <a:gd name="T47" fmla="*/ 32 h 319"/>
                  <a:gd name="T48" fmla="*/ 34 w 353"/>
                  <a:gd name="T49" fmla="*/ 41 h 319"/>
                  <a:gd name="T50" fmla="*/ 39 w 353"/>
                  <a:gd name="T51" fmla="*/ 50 h 319"/>
                  <a:gd name="T52" fmla="*/ 54 w 353"/>
                  <a:gd name="T53" fmla="*/ 54 h 319"/>
                  <a:gd name="T54" fmla="*/ 44 w 353"/>
                  <a:gd name="T55" fmla="*/ 54 h 319"/>
                  <a:gd name="T56" fmla="*/ 39 w 353"/>
                  <a:gd name="T57" fmla="*/ 54 h 319"/>
                  <a:gd name="T58" fmla="*/ 39 w 353"/>
                  <a:gd name="T59" fmla="*/ 59 h 319"/>
                  <a:gd name="T60" fmla="*/ 54 w 353"/>
                  <a:gd name="T61" fmla="*/ 68 h 319"/>
                  <a:gd name="T62" fmla="*/ 44 w 353"/>
                  <a:gd name="T63" fmla="*/ 64 h 319"/>
                  <a:gd name="T64" fmla="*/ 39 w 353"/>
                  <a:gd name="T65" fmla="*/ 68 h 319"/>
                  <a:gd name="T66" fmla="*/ 44 w 353"/>
                  <a:gd name="T67" fmla="*/ 73 h 319"/>
                  <a:gd name="T68" fmla="*/ 54 w 353"/>
                  <a:gd name="T69" fmla="*/ 77 h 319"/>
                  <a:gd name="T70" fmla="*/ 51 w 353"/>
                  <a:gd name="T71" fmla="*/ 86 h 319"/>
                  <a:gd name="T72" fmla="*/ 54 w 353"/>
                  <a:gd name="T73" fmla="*/ 95 h 319"/>
                  <a:gd name="T74" fmla="*/ 51 w 353"/>
                  <a:gd name="T75" fmla="*/ 95 h 319"/>
                  <a:gd name="T76" fmla="*/ 47 w 353"/>
                  <a:gd name="T77" fmla="*/ 86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9"/>
                  <a:gd name="T119" fmla="*/ 353 w 353"/>
                  <a:gd name="T120" fmla="*/ 319 h 3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Freeform 439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10 w 64"/>
                  <a:gd name="T3" fmla="*/ 23 h 72"/>
                  <a:gd name="T4" fmla="*/ 5 w 64"/>
                  <a:gd name="T5" fmla="*/ 9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72"/>
                  <a:gd name="T14" fmla="*/ 64 w 6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Freeform 440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2 w 17"/>
                  <a:gd name="T3" fmla="*/ 5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4"/>
                  <a:gd name="T11" fmla="*/ 17 w 1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Freeform 441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3 w 65"/>
                  <a:gd name="T1" fmla="*/ 74 h 261"/>
                  <a:gd name="T2" fmla="*/ 0 w 65"/>
                  <a:gd name="T3" fmla="*/ 5 h 261"/>
                  <a:gd name="T4" fmla="*/ 0 w 65"/>
                  <a:gd name="T5" fmla="*/ 0 h 261"/>
                  <a:gd name="T6" fmla="*/ 3 w 65"/>
                  <a:gd name="T7" fmla="*/ 0 h 261"/>
                  <a:gd name="T8" fmla="*/ 7 w 65"/>
                  <a:gd name="T9" fmla="*/ 0 h 261"/>
                  <a:gd name="T10" fmla="*/ 10 w 65"/>
                  <a:gd name="T11" fmla="*/ 0 h 261"/>
                  <a:gd name="T12" fmla="*/ 10 w 65"/>
                  <a:gd name="T13" fmla="*/ 5 h 261"/>
                  <a:gd name="T14" fmla="*/ 10 w 65"/>
                  <a:gd name="T15" fmla="*/ 41 h 261"/>
                  <a:gd name="T16" fmla="*/ 10 w 65"/>
                  <a:gd name="T17" fmla="*/ 79 h 261"/>
                  <a:gd name="T18" fmla="*/ 7 w 65"/>
                  <a:gd name="T19" fmla="*/ 83 h 261"/>
                  <a:gd name="T20" fmla="*/ 5 w 65"/>
                  <a:gd name="T21" fmla="*/ 83 h 261"/>
                  <a:gd name="T22" fmla="*/ 3 w 65"/>
                  <a:gd name="T23" fmla="*/ 79 h 261"/>
                  <a:gd name="T24" fmla="*/ 3 w 65"/>
                  <a:gd name="T25" fmla="*/ 74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261"/>
                  <a:gd name="T41" fmla="*/ 65 w 65"/>
                  <a:gd name="T42" fmla="*/ 261 h 2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Freeform 442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79 h 261"/>
                  <a:gd name="T2" fmla="*/ 0 w 111"/>
                  <a:gd name="T3" fmla="*/ 69 h 261"/>
                  <a:gd name="T4" fmla="*/ 2 w 111"/>
                  <a:gd name="T5" fmla="*/ 60 h 261"/>
                  <a:gd name="T6" fmla="*/ 0 w 111"/>
                  <a:gd name="T7" fmla="*/ 37 h 261"/>
                  <a:gd name="T8" fmla="*/ 0 w 111"/>
                  <a:gd name="T9" fmla="*/ 19 h 261"/>
                  <a:gd name="T10" fmla="*/ 2 w 111"/>
                  <a:gd name="T11" fmla="*/ 5 h 261"/>
                  <a:gd name="T12" fmla="*/ 5 w 111"/>
                  <a:gd name="T13" fmla="*/ 0 h 261"/>
                  <a:gd name="T14" fmla="*/ 10 w 111"/>
                  <a:gd name="T15" fmla="*/ 0 h 261"/>
                  <a:gd name="T16" fmla="*/ 12 w 111"/>
                  <a:gd name="T17" fmla="*/ 0 h 261"/>
                  <a:gd name="T18" fmla="*/ 12 w 111"/>
                  <a:gd name="T19" fmla="*/ 10 h 261"/>
                  <a:gd name="T20" fmla="*/ 12 w 111"/>
                  <a:gd name="T21" fmla="*/ 24 h 261"/>
                  <a:gd name="T22" fmla="*/ 15 w 111"/>
                  <a:gd name="T23" fmla="*/ 32 h 261"/>
                  <a:gd name="T24" fmla="*/ 17 w 111"/>
                  <a:gd name="T25" fmla="*/ 46 h 261"/>
                  <a:gd name="T26" fmla="*/ 15 w 111"/>
                  <a:gd name="T27" fmla="*/ 41 h 261"/>
                  <a:gd name="T28" fmla="*/ 12 w 111"/>
                  <a:gd name="T29" fmla="*/ 37 h 261"/>
                  <a:gd name="T30" fmla="*/ 10 w 111"/>
                  <a:gd name="T31" fmla="*/ 37 h 261"/>
                  <a:gd name="T32" fmla="*/ 10 w 111"/>
                  <a:gd name="T33" fmla="*/ 46 h 261"/>
                  <a:gd name="T34" fmla="*/ 10 w 111"/>
                  <a:gd name="T35" fmla="*/ 55 h 261"/>
                  <a:gd name="T36" fmla="*/ 15 w 111"/>
                  <a:gd name="T37" fmla="*/ 69 h 261"/>
                  <a:gd name="T38" fmla="*/ 10 w 111"/>
                  <a:gd name="T39" fmla="*/ 55 h 261"/>
                  <a:gd name="T40" fmla="*/ 10 w 111"/>
                  <a:gd name="T41" fmla="*/ 51 h 261"/>
                  <a:gd name="T42" fmla="*/ 5 w 111"/>
                  <a:gd name="T43" fmla="*/ 46 h 261"/>
                  <a:gd name="T44" fmla="*/ 5 w 111"/>
                  <a:gd name="T45" fmla="*/ 51 h 261"/>
                  <a:gd name="T46" fmla="*/ 5 w 111"/>
                  <a:gd name="T47" fmla="*/ 55 h 261"/>
                  <a:gd name="T48" fmla="*/ 5 w 111"/>
                  <a:gd name="T49" fmla="*/ 65 h 261"/>
                  <a:gd name="T50" fmla="*/ 2 w 111"/>
                  <a:gd name="T51" fmla="*/ 65 h 261"/>
                  <a:gd name="T52" fmla="*/ 2 w 111"/>
                  <a:gd name="T53" fmla="*/ 74 h 261"/>
                  <a:gd name="T54" fmla="*/ 2 w 111"/>
                  <a:gd name="T55" fmla="*/ 79 h 261"/>
                  <a:gd name="T56" fmla="*/ 2 w 111"/>
                  <a:gd name="T57" fmla="*/ 83 h 261"/>
                  <a:gd name="T58" fmla="*/ 0 w 111"/>
                  <a:gd name="T59" fmla="*/ 83 h 261"/>
                  <a:gd name="T60" fmla="*/ 0 w 111"/>
                  <a:gd name="T61" fmla="*/ 79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1"/>
                  <a:gd name="T94" fmla="*/ 0 h 261"/>
                  <a:gd name="T95" fmla="*/ 111 w 111"/>
                  <a:gd name="T96" fmla="*/ 261 h 2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Freeform 443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2 w 15"/>
                  <a:gd name="T3" fmla="*/ 9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9"/>
                  <a:gd name="T11" fmla="*/ 15 w 15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Freeform 444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55 h 188"/>
                  <a:gd name="T2" fmla="*/ 0 w 16"/>
                  <a:gd name="T3" fmla="*/ 0 h 188"/>
                  <a:gd name="T4" fmla="*/ 3 w 16"/>
                  <a:gd name="T5" fmla="*/ 10 h 188"/>
                  <a:gd name="T6" fmla="*/ 3 w 16"/>
                  <a:gd name="T7" fmla="*/ 27 h 188"/>
                  <a:gd name="T8" fmla="*/ 3 w 16"/>
                  <a:gd name="T9" fmla="*/ 55 h 188"/>
                  <a:gd name="T10" fmla="*/ 0 w 16"/>
                  <a:gd name="T11" fmla="*/ 60 h 188"/>
                  <a:gd name="T12" fmla="*/ 0 w 16"/>
                  <a:gd name="T13" fmla="*/ 55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88"/>
                  <a:gd name="T23" fmla="*/ 16 w 16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Freeform 445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5 h 173"/>
                  <a:gd name="T2" fmla="*/ 3 w 34"/>
                  <a:gd name="T3" fmla="*/ 0 h 173"/>
                  <a:gd name="T4" fmla="*/ 5 w 34"/>
                  <a:gd name="T5" fmla="*/ 5 h 173"/>
                  <a:gd name="T6" fmla="*/ 5 w 34"/>
                  <a:gd name="T7" fmla="*/ 51 h 173"/>
                  <a:gd name="T8" fmla="*/ 3 w 34"/>
                  <a:gd name="T9" fmla="*/ 55 h 173"/>
                  <a:gd name="T10" fmla="*/ 0 w 34"/>
                  <a:gd name="T11" fmla="*/ 51 h 173"/>
                  <a:gd name="T12" fmla="*/ 0 w 34"/>
                  <a:gd name="T13" fmla="*/ 5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73"/>
                  <a:gd name="T23" fmla="*/ 34 w 34"/>
                  <a:gd name="T24" fmla="*/ 173 h 1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Freeform 446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51 h 173"/>
                  <a:gd name="T2" fmla="*/ 22 w 177"/>
                  <a:gd name="T3" fmla="*/ 23 h 173"/>
                  <a:gd name="T4" fmla="*/ 20 w 177"/>
                  <a:gd name="T5" fmla="*/ 18 h 173"/>
                  <a:gd name="T6" fmla="*/ 12 w 177"/>
                  <a:gd name="T7" fmla="*/ 10 h 173"/>
                  <a:gd name="T8" fmla="*/ 3 w 177"/>
                  <a:gd name="T9" fmla="*/ 5 h 173"/>
                  <a:gd name="T10" fmla="*/ 0 w 177"/>
                  <a:gd name="T11" fmla="*/ 0 h 173"/>
                  <a:gd name="T12" fmla="*/ 7 w 177"/>
                  <a:gd name="T13" fmla="*/ 5 h 173"/>
                  <a:gd name="T14" fmla="*/ 12 w 177"/>
                  <a:gd name="T15" fmla="*/ 10 h 173"/>
                  <a:gd name="T16" fmla="*/ 22 w 177"/>
                  <a:gd name="T17" fmla="*/ 18 h 173"/>
                  <a:gd name="T18" fmla="*/ 27 w 177"/>
                  <a:gd name="T19" fmla="*/ 23 h 173"/>
                  <a:gd name="T20" fmla="*/ 22 w 177"/>
                  <a:gd name="T21" fmla="*/ 37 h 173"/>
                  <a:gd name="T22" fmla="*/ 15 w 177"/>
                  <a:gd name="T23" fmla="*/ 41 h 173"/>
                  <a:gd name="T24" fmla="*/ 0 w 177"/>
                  <a:gd name="T25" fmla="*/ 55 h 173"/>
                  <a:gd name="T26" fmla="*/ 0 w 177"/>
                  <a:gd name="T27" fmla="*/ 51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7"/>
                  <a:gd name="T43" fmla="*/ 0 h 173"/>
                  <a:gd name="T44" fmla="*/ 177 w 177"/>
                  <a:gd name="T45" fmla="*/ 173 h 1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Freeform 447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3 w 16"/>
                  <a:gd name="T1" fmla="*/ 0 h 30"/>
                  <a:gd name="T2" fmla="*/ 3 w 16"/>
                  <a:gd name="T3" fmla="*/ 5 h 30"/>
                  <a:gd name="T4" fmla="*/ 3 w 16"/>
                  <a:gd name="T5" fmla="*/ 10 h 30"/>
                  <a:gd name="T6" fmla="*/ 0 w 16"/>
                  <a:gd name="T7" fmla="*/ 5 h 30"/>
                  <a:gd name="T8" fmla="*/ 3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Freeform 448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7 w 3093"/>
                  <a:gd name="T1" fmla="*/ 5 h 30"/>
                  <a:gd name="T2" fmla="*/ 0 w 3093"/>
                  <a:gd name="T3" fmla="*/ 0 h 30"/>
                  <a:gd name="T4" fmla="*/ 2 w 3093"/>
                  <a:gd name="T5" fmla="*/ 0 h 30"/>
                  <a:gd name="T6" fmla="*/ 15 w 3093"/>
                  <a:gd name="T7" fmla="*/ 0 h 30"/>
                  <a:gd name="T8" fmla="*/ 25 w 3093"/>
                  <a:gd name="T9" fmla="*/ 0 h 30"/>
                  <a:gd name="T10" fmla="*/ 39 w 3093"/>
                  <a:gd name="T11" fmla="*/ 0 h 30"/>
                  <a:gd name="T12" fmla="*/ 54 w 3093"/>
                  <a:gd name="T13" fmla="*/ 0 h 30"/>
                  <a:gd name="T14" fmla="*/ 69 w 3093"/>
                  <a:gd name="T15" fmla="*/ 0 h 30"/>
                  <a:gd name="T16" fmla="*/ 86 w 3093"/>
                  <a:gd name="T17" fmla="*/ 0 h 30"/>
                  <a:gd name="T18" fmla="*/ 120 w 3093"/>
                  <a:gd name="T19" fmla="*/ 0 h 30"/>
                  <a:gd name="T20" fmla="*/ 157 w 3093"/>
                  <a:gd name="T21" fmla="*/ 0 h 30"/>
                  <a:gd name="T22" fmla="*/ 196 w 3093"/>
                  <a:gd name="T23" fmla="*/ 0 h 30"/>
                  <a:gd name="T24" fmla="*/ 275 w 3093"/>
                  <a:gd name="T25" fmla="*/ 0 h 30"/>
                  <a:gd name="T26" fmla="*/ 314 w 3093"/>
                  <a:gd name="T27" fmla="*/ 0 h 30"/>
                  <a:gd name="T28" fmla="*/ 351 w 3093"/>
                  <a:gd name="T29" fmla="*/ 0 h 30"/>
                  <a:gd name="T30" fmla="*/ 382 w 3093"/>
                  <a:gd name="T31" fmla="*/ 0 h 30"/>
                  <a:gd name="T32" fmla="*/ 397 w 3093"/>
                  <a:gd name="T33" fmla="*/ 0 h 30"/>
                  <a:gd name="T34" fmla="*/ 412 w 3093"/>
                  <a:gd name="T35" fmla="*/ 0 h 30"/>
                  <a:gd name="T36" fmla="*/ 424 w 3093"/>
                  <a:gd name="T37" fmla="*/ 0 h 30"/>
                  <a:gd name="T38" fmla="*/ 436 w 3093"/>
                  <a:gd name="T39" fmla="*/ 0 h 30"/>
                  <a:gd name="T40" fmla="*/ 446 w 3093"/>
                  <a:gd name="T41" fmla="*/ 0 h 30"/>
                  <a:gd name="T42" fmla="*/ 453 w 3093"/>
                  <a:gd name="T43" fmla="*/ 0 h 30"/>
                  <a:gd name="T44" fmla="*/ 461 w 3093"/>
                  <a:gd name="T45" fmla="*/ 0 h 30"/>
                  <a:gd name="T46" fmla="*/ 466 w 3093"/>
                  <a:gd name="T47" fmla="*/ 0 h 30"/>
                  <a:gd name="T48" fmla="*/ 468 w 3093"/>
                  <a:gd name="T49" fmla="*/ 0 h 30"/>
                  <a:gd name="T50" fmla="*/ 471 w 3093"/>
                  <a:gd name="T51" fmla="*/ 0 h 30"/>
                  <a:gd name="T52" fmla="*/ 473 w 3093"/>
                  <a:gd name="T53" fmla="*/ 5 h 30"/>
                  <a:gd name="T54" fmla="*/ 471 w 3093"/>
                  <a:gd name="T55" fmla="*/ 10 h 30"/>
                  <a:gd name="T56" fmla="*/ 468 w 3093"/>
                  <a:gd name="T57" fmla="*/ 10 h 30"/>
                  <a:gd name="T58" fmla="*/ 466 w 3093"/>
                  <a:gd name="T59" fmla="*/ 10 h 30"/>
                  <a:gd name="T60" fmla="*/ 461 w 3093"/>
                  <a:gd name="T61" fmla="*/ 10 h 30"/>
                  <a:gd name="T62" fmla="*/ 451 w 3093"/>
                  <a:gd name="T63" fmla="*/ 10 h 30"/>
                  <a:gd name="T64" fmla="*/ 441 w 3093"/>
                  <a:gd name="T65" fmla="*/ 10 h 30"/>
                  <a:gd name="T66" fmla="*/ 429 w 3093"/>
                  <a:gd name="T67" fmla="*/ 10 h 30"/>
                  <a:gd name="T68" fmla="*/ 414 w 3093"/>
                  <a:gd name="T69" fmla="*/ 10 h 30"/>
                  <a:gd name="T70" fmla="*/ 400 w 3093"/>
                  <a:gd name="T71" fmla="*/ 10 h 30"/>
                  <a:gd name="T72" fmla="*/ 382 w 3093"/>
                  <a:gd name="T73" fmla="*/ 10 h 30"/>
                  <a:gd name="T74" fmla="*/ 363 w 3093"/>
                  <a:gd name="T75" fmla="*/ 10 h 30"/>
                  <a:gd name="T76" fmla="*/ 324 w 3093"/>
                  <a:gd name="T77" fmla="*/ 10 h 30"/>
                  <a:gd name="T78" fmla="*/ 282 w 3093"/>
                  <a:gd name="T79" fmla="*/ 10 h 30"/>
                  <a:gd name="T80" fmla="*/ 240 w 3093"/>
                  <a:gd name="T81" fmla="*/ 10 h 30"/>
                  <a:gd name="T82" fmla="*/ 196 w 3093"/>
                  <a:gd name="T83" fmla="*/ 10 h 30"/>
                  <a:gd name="T84" fmla="*/ 154 w 3093"/>
                  <a:gd name="T85" fmla="*/ 5 h 30"/>
                  <a:gd name="T86" fmla="*/ 115 w 3093"/>
                  <a:gd name="T87" fmla="*/ 5 h 30"/>
                  <a:gd name="T88" fmla="*/ 98 w 3093"/>
                  <a:gd name="T89" fmla="*/ 5 h 30"/>
                  <a:gd name="T90" fmla="*/ 81 w 3093"/>
                  <a:gd name="T91" fmla="*/ 5 h 30"/>
                  <a:gd name="T92" fmla="*/ 64 w 3093"/>
                  <a:gd name="T93" fmla="*/ 5 h 30"/>
                  <a:gd name="T94" fmla="*/ 52 w 3093"/>
                  <a:gd name="T95" fmla="*/ 5 h 30"/>
                  <a:gd name="T96" fmla="*/ 39 w 3093"/>
                  <a:gd name="T97" fmla="*/ 5 h 30"/>
                  <a:gd name="T98" fmla="*/ 30 w 3093"/>
                  <a:gd name="T99" fmla="*/ 5 h 30"/>
                  <a:gd name="T100" fmla="*/ 20 w 3093"/>
                  <a:gd name="T101" fmla="*/ 5 h 30"/>
                  <a:gd name="T102" fmla="*/ 15 w 3093"/>
                  <a:gd name="T103" fmla="*/ 5 h 30"/>
                  <a:gd name="T104" fmla="*/ 10 w 3093"/>
                  <a:gd name="T105" fmla="*/ 5 h 30"/>
                  <a:gd name="T106" fmla="*/ 7 w 3093"/>
                  <a:gd name="T107" fmla="*/ 5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3"/>
                  <a:gd name="T163" fmla="*/ 0 h 30"/>
                  <a:gd name="T164" fmla="*/ 3093 w 3093"/>
                  <a:gd name="T165" fmla="*/ 30 h 3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Freeform 449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5 w 96"/>
                  <a:gd name="T3" fmla="*/ 0 h 100"/>
                  <a:gd name="T4" fmla="*/ 10 w 96"/>
                  <a:gd name="T5" fmla="*/ 4 h 100"/>
                  <a:gd name="T6" fmla="*/ 13 w 96"/>
                  <a:gd name="T7" fmla="*/ 9 h 100"/>
                  <a:gd name="T8" fmla="*/ 15 w 96"/>
                  <a:gd name="T9" fmla="*/ 13 h 100"/>
                  <a:gd name="T10" fmla="*/ 15 w 96"/>
                  <a:gd name="T11" fmla="*/ 17 h 100"/>
                  <a:gd name="T12" fmla="*/ 10 w 96"/>
                  <a:gd name="T13" fmla="*/ 22 h 100"/>
                  <a:gd name="T14" fmla="*/ 8 w 96"/>
                  <a:gd name="T15" fmla="*/ 27 h 100"/>
                  <a:gd name="T16" fmla="*/ 0 w 96"/>
                  <a:gd name="T17" fmla="*/ 31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100"/>
                  <a:gd name="T32" fmla="*/ 96 w 96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Freeform 450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10 w 208"/>
                  <a:gd name="T1" fmla="*/ 22 h 100"/>
                  <a:gd name="T2" fmla="*/ 7 w 208"/>
                  <a:gd name="T3" fmla="*/ 17 h 100"/>
                  <a:gd name="T4" fmla="*/ 5 w 208"/>
                  <a:gd name="T5" fmla="*/ 17 h 100"/>
                  <a:gd name="T6" fmla="*/ 2 w 208"/>
                  <a:gd name="T7" fmla="*/ 13 h 100"/>
                  <a:gd name="T8" fmla="*/ 0 w 208"/>
                  <a:gd name="T9" fmla="*/ 13 h 100"/>
                  <a:gd name="T10" fmla="*/ 5 w 208"/>
                  <a:gd name="T11" fmla="*/ 13 h 100"/>
                  <a:gd name="T12" fmla="*/ 10 w 208"/>
                  <a:gd name="T13" fmla="*/ 9 h 100"/>
                  <a:gd name="T14" fmla="*/ 12 w 208"/>
                  <a:gd name="T15" fmla="*/ 0 h 100"/>
                  <a:gd name="T16" fmla="*/ 22 w 208"/>
                  <a:gd name="T17" fmla="*/ 4 h 100"/>
                  <a:gd name="T18" fmla="*/ 32 w 208"/>
                  <a:gd name="T19" fmla="*/ 13 h 100"/>
                  <a:gd name="T20" fmla="*/ 30 w 208"/>
                  <a:gd name="T21" fmla="*/ 22 h 100"/>
                  <a:gd name="T22" fmla="*/ 25 w 208"/>
                  <a:gd name="T23" fmla="*/ 22 h 100"/>
                  <a:gd name="T24" fmla="*/ 12 w 208"/>
                  <a:gd name="T25" fmla="*/ 31 h 100"/>
                  <a:gd name="T26" fmla="*/ 10 w 208"/>
                  <a:gd name="T27" fmla="*/ 22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"/>
                  <a:gd name="T43" fmla="*/ 0 h 100"/>
                  <a:gd name="T44" fmla="*/ 208 w 208"/>
                  <a:gd name="T45" fmla="*/ 100 h 1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Freeform 451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29 w 2259"/>
                  <a:gd name="T1" fmla="*/ 636 h 2042"/>
                  <a:gd name="T2" fmla="*/ 17 w 2259"/>
                  <a:gd name="T3" fmla="*/ 586 h 2042"/>
                  <a:gd name="T4" fmla="*/ 5 w 2259"/>
                  <a:gd name="T5" fmla="*/ 594 h 2042"/>
                  <a:gd name="T6" fmla="*/ 71 w 2259"/>
                  <a:gd name="T7" fmla="*/ 567 h 2042"/>
                  <a:gd name="T8" fmla="*/ 160 w 2259"/>
                  <a:gd name="T9" fmla="*/ 623 h 2042"/>
                  <a:gd name="T10" fmla="*/ 150 w 2259"/>
                  <a:gd name="T11" fmla="*/ 444 h 2042"/>
                  <a:gd name="T12" fmla="*/ 152 w 2259"/>
                  <a:gd name="T13" fmla="*/ 361 h 2042"/>
                  <a:gd name="T14" fmla="*/ 147 w 2259"/>
                  <a:gd name="T15" fmla="*/ 357 h 2042"/>
                  <a:gd name="T16" fmla="*/ 177 w 2259"/>
                  <a:gd name="T17" fmla="*/ 402 h 2042"/>
                  <a:gd name="T18" fmla="*/ 155 w 2259"/>
                  <a:gd name="T19" fmla="*/ 457 h 2042"/>
                  <a:gd name="T20" fmla="*/ 135 w 2259"/>
                  <a:gd name="T21" fmla="*/ 540 h 2042"/>
                  <a:gd name="T22" fmla="*/ 147 w 2259"/>
                  <a:gd name="T23" fmla="*/ 503 h 2042"/>
                  <a:gd name="T24" fmla="*/ 160 w 2259"/>
                  <a:gd name="T25" fmla="*/ 512 h 2042"/>
                  <a:gd name="T26" fmla="*/ 147 w 2259"/>
                  <a:gd name="T27" fmla="*/ 481 h 2042"/>
                  <a:gd name="T28" fmla="*/ 182 w 2259"/>
                  <a:gd name="T29" fmla="*/ 457 h 2042"/>
                  <a:gd name="T30" fmla="*/ 209 w 2259"/>
                  <a:gd name="T31" fmla="*/ 485 h 2042"/>
                  <a:gd name="T32" fmla="*/ 211 w 2259"/>
                  <a:gd name="T33" fmla="*/ 535 h 2042"/>
                  <a:gd name="T34" fmla="*/ 184 w 2259"/>
                  <a:gd name="T35" fmla="*/ 586 h 2042"/>
                  <a:gd name="T36" fmla="*/ 169 w 2259"/>
                  <a:gd name="T37" fmla="*/ 567 h 2042"/>
                  <a:gd name="T38" fmla="*/ 150 w 2259"/>
                  <a:gd name="T39" fmla="*/ 540 h 2042"/>
                  <a:gd name="T40" fmla="*/ 213 w 2259"/>
                  <a:gd name="T41" fmla="*/ 599 h 2042"/>
                  <a:gd name="T42" fmla="*/ 226 w 2259"/>
                  <a:gd name="T43" fmla="*/ 449 h 2042"/>
                  <a:gd name="T44" fmla="*/ 280 w 2259"/>
                  <a:gd name="T45" fmla="*/ 439 h 2042"/>
                  <a:gd name="T46" fmla="*/ 327 w 2259"/>
                  <a:gd name="T47" fmla="*/ 320 h 2042"/>
                  <a:gd name="T48" fmla="*/ 282 w 2259"/>
                  <a:gd name="T49" fmla="*/ 307 h 2042"/>
                  <a:gd name="T50" fmla="*/ 319 w 2259"/>
                  <a:gd name="T51" fmla="*/ 329 h 2042"/>
                  <a:gd name="T52" fmla="*/ 304 w 2259"/>
                  <a:gd name="T53" fmla="*/ 394 h 2042"/>
                  <a:gd name="T54" fmla="*/ 280 w 2259"/>
                  <a:gd name="T55" fmla="*/ 421 h 2042"/>
                  <a:gd name="T56" fmla="*/ 243 w 2259"/>
                  <a:gd name="T57" fmla="*/ 384 h 2042"/>
                  <a:gd name="T58" fmla="*/ 240 w 2259"/>
                  <a:gd name="T59" fmla="*/ 302 h 2042"/>
                  <a:gd name="T60" fmla="*/ 277 w 2259"/>
                  <a:gd name="T61" fmla="*/ 252 h 2042"/>
                  <a:gd name="T62" fmla="*/ 277 w 2259"/>
                  <a:gd name="T63" fmla="*/ 242 h 2042"/>
                  <a:gd name="T64" fmla="*/ 231 w 2259"/>
                  <a:gd name="T65" fmla="*/ 334 h 2042"/>
                  <a:gd name="T66" fmla="*/ 191 w 2259"/>
                  <a:gd name="T67" fmla="*/ 316 h 2042"/>
                  <a:gd name="T68" fmla="*/ 204 w 2259"/>
                  <a:gd name="T69" fmla="*/ 288 h 2042"/>
                  <a:gd name="T70" fmla="*/ 226 w 2259"/>
                  <a:gd name="T71" fmla="*/ 298 h 2042"/>
                  <a:gd name="T72" fmla="*/ 329 w 2259"/>
                  <a:gd name="T73" fmla="*/ 288 h 2042"/>
                  <a:gd name="T74" fmla="*/ 302 w 2259"/>
                  <a:gd name="T75" fmla="*/ 160 h 2042"/>
                  <a:gd name="T76" fmla="*/ 327 w 2259"/>
                  <a:gd name="T77" fmla="*/ 9 h 2042"/>
                  <a:gd name="T78" fmla="*/ 324 w 2259"/>
                  <a:gd name="T79" fmla="*/ 37 h 2042"/>
                  <a:gd name="T80" fmla="*/ 329 w 2259"/>
                  <a:gd name="T81" fmla="*/ 0 h 2042"/>
                  <a:gd name="T82" fmla="*/ 329 w 2259"/>
                  <a:gd name="T83" fmla="*/ 91 h 2042"/>
                  <a:gd name="T84" fmla="*/ 331 w 2259"/>
                  <a:gd name="T85" fmla="*/ 201 h 2042"/>
                  <a:gd name="T86" fmla="*/ 336 w 2259"/>
                  <a:gd name="T87" fmla="*/ 133 h 2042"/>
                  <a:gd name="T88" fmla="*/ 307 w 2259"/>
                  <a:gd name="T89" fmla="*/ 151 h 2042"/>
                  <a:gd name="T90" fmla="*/ 331 w 2259"/>
                  <a:gd name="T91" fmla="*/ 402 h 2042"/>
                  <a:gd name="T92" fmla="*/ 344 w 2259"/>
                  <a:gd name="T93" fmla="*/ 471 h 2042"/>
                  <a:gd name="T94" fmla="*/ 304 w 2259"/>
                  <a:gd name="T95" fmla="*/ 485 h 2042"/>
                  <a:gd name="T96" fmla="*/ 329 w 2259"/>
                  <a:gd name="T97" fmla="*/ 471 h 2042"/>
                  <a:gd name="T98" fmla="*/ 226 w 2259"/>
                  <a:gd name="T99" fmla="*/ 412 h 2042"/>
                  <a:gd name="T100" fmla="*/ 258 w 2259"/>
                  <a:gd name="T101" fmla="*/ 609 h 2042"/>
                  <a:gd name="T102" fmla="*/ 260 w 2259"/>
                  <a:gd name="T103" fmla="*/ 563 h 2042"/>
                  <a:gd name="T104" fmla="*/ 265 w 2259"/>
                  <a:gd name="T105" fmla="*/ 636 h 2042"/>
                  <a:gd name="T106" fmla="*/ 233 w 2259"/>
                  <a:gd name="T107" fmla="*/ 576 h 2042"/>
                  <a:gd name="T108" fmla="*/ 172 w 2259"/>
                  <a:gd name="T109" fmla="*/ 640 h 2042"/>
                  <a:gd name="T110" fmla="*/ 59 w 2259"/>
                  <a:gd name="T111" fmla="*/ 604 h 2042"/>
                  <a:gd name="T112" fmla="*/ 81 w 2259"/>
                  <a:gd name="T113" fmla="*/ 590 h 2042"/>
                  <a:gd name="T114" fmla="*/ 64 w 2259"/>
                  <a:gd name="T115" fmla="*/ 64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59"/>
                  <a:gd name="T175" fmla="*/ 0 h 2042"/>
                  <a:gd name="T176" fmla="*/ 2259 w 2259"/>
                  <a:gd name="T177" fmla="*/ 2042 h 20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Freeform 452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3 w 2197"/>
                  <a:gd name="T1" fmla="*/ 242 h 783"/>
                  <a:gd name="T2" fmla="*/ 0 w 2197"/>
                  <a:gd name="T3" fmla="*/ 233 h 783"/>
                  <a:gd name="T4" fmla="*/ 37 w 2197"/>
                  <a:gd name="T5" fmla="*/ 233 h 783"/>
                  <a:gd name="T6" fmla="*/ 158 w 2197"/>
                  <a:gd name="T7" fmla="*/ 238 h 783"/>
                  <a:gd name="T8" fmla="*/ 175 w 2197"/>
                  <a:gd name="T9" fmla="*/ 233 h 783"/>
                  <a:gd name="T10" fmla="*/ 177 w 2197"/>
                  <a:gd name="T11" fmla="*/ 233 h 783"/>
                  <a:gd name="T12" fmla="*/ 177 w 2197"/>
                  <a:gd name="T13" fmla="*/ 174 h 783"/>
                  <a:gd name="T14" fmla="*/ 177 w 2197"/>
                  <a:gd name="T15" fmla="*/ 169 h 783"/>
                  <a:gd name="T16" fmla="*/ 214 w 2197"/>
                  <a:gd name="T17" fmla="*/ 169 h 783"/>
                  <a:gd name="T18" fmla="*/ 231 w 2197"/>
                  <a:gd name="T19" fmla="*/ 164 h 783"/>
                  <a:gd name="T20" fmla="*/ 246 w 2197"/>
                  <a:gd name="T21" fmla="*/ 160 h 783"/>
                  <a:gd name="T22" fmla="*/ 263 w 2197"/>
                  <a:gd name="T23" fmla="*/ 151 h 783"/>
                  <a:gd name="T24" fmla="*/ 278 w 2197"/>
                  <a:gd name="T25" fmla="*/ 137 h 783"/>
                  <a:gd name="T26" fmla="*/ 293 w 2197"/>
                  <a:gd name="T27" fmla="*/ 119 h 783"/>
                  <a:gd name="T28" fmla="*/ 305 w 2197"/>
                  <a:gd name="T29" fmla="*/ 101 h 783"/>
                  <a:gd name="T30" fmla="*/ 315 w 2197"/>
                  <a:gd name="T31" fmla="*/ 78 h 783"/>
                  <a:gd name="T32" fmla="*/ 325 w 2197"/>
                  <a:gd name="T33" fmla="*/ 50 h 783"/>
                  <a:gd name="T34" fmla="*/ 334 w 2197"/>
                  <a:gd name="T35" fmla="*/ 0 h 783"/>
                  <a:gd name="T36" fmla="*/ 337 w 2197"/>
                  <a:gd name="T37" fmla="*/ 5 h 783"/>
                  <a:gd name="T38" fmla="*/ 337 w 2197"/>
                  <a:gd name="T39" fmla="*/ 14 h 783"/>
                  <a:gd name="T40" fmla="*/ 334 w 2197"/>
                  <a:gd name="T41" fmla="*/ 27 h 783"/>
                  <a:gd name="T42" fmla="*/ 332 w 2197"/>
                  <a:gd name="T43" fmla="*/ 50 h 783"/>
                  <a:gd name="T44" fmla="*/ 325 w 2197"/>
                  <a:gd name="T45" fmla="*/ 68 h 783"/>
                  <a:gd name="T46" fmla="*/ 315 w 2197"/>
                  <a:gd name="T47" fmla="*/ 92 h 783"/>
                  <a:gd name="T48" fmla="*/ 308 w 2197"/>
                  <a:gd name="T49" fmla="*/ 109 h 783"/>
                  <a:gd name="T50" fmla="*/ 298 w 2197"/>
                  <a:gd name="T51" fmla="*/ 128 h 783"/>
                  <a:gd name="T52" fmla="*/ 285 w 2197"/>
                  <a:gd name="T53" fmla="*/ 142 h 783"/>
                  <a:gd name="T54" fmla="*/ 273 w 2197"/>
                  <a:gd name="T55" fmla="*/ 156 h 783"/>
                  <a:gd name="T56" fmla="*/ 261 w 2197"/>
                  <a:gd name="T57" fmla="*/ 160 h 783"/>
                  <a:gd name="T58" fmla="*/ 239 w 2197"/>
                  <a:gd name="T59" fmla="*/ 174 h 783"/>
                  <a:gd name="T60" fmla="*/ 229 w 2197"/>
                  <a:gd name="T61" fmla="*/ 178 h 783"/>
                  <a:gd name="T62" fmla="*/ 217 w 2197"/>
                  <a:gd name="T63" fmla="*/ 178 h 783"/>
                  <a:gd name="T64" fmla="*/ 185 w 2197"/>
                  <a:gd name="T65" fmla="*/ 183 h 783"/>
                  <a:gd name="T66" fmla="*/ 182 w 2197"/>
                  <a:gd name="T67" fmla="*/ 187 h 783"/>
                  <a:gd name="T68" fmla="*/ 182 w 2197"/>
                  <a:gd name="T69" fmla="*/ 247 h 783"/>
                  <a:gd name="T70" fmla="*/ 3 w 2197"/>
                  <a:gd name="T71" fmla="*/ 242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97"/>
                  <a:gd name="T109" fmla="*/ 0 h 783"/>
                  <a:gd name="T110" fmla="*/ 2197 w 2197"/>
                  <a:gd name="T111" fmla="*/ 783 h 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9" name="Freeform 453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2 w 48"/>
                  <a:gd name="T3" fmla="*/ 0 h 15"/>
                  <a:gd name="T4" fmla="*/ 7 w 48"/>
                  <a:gd name="T5" fmla="*/ 0 h 15"/>
                  <a:gd name="T6" fmla="*/ 5 w 48"/>
                  <a:gd name="T7" fmla="*/ 6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5"/>
                  <a:gd name="T17" fmla="*/ 48 w 4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Freeform 454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303 h 985"/>
                  <a:gd name="T2" fmla="*/ 3 w 2261"/>
                  <a:gd name="T3" fmla="*/ 293 h 985"/>
                  <a:gd name="T4" fmla="*/ 17 w 2261"/>
                  <a:gd name="T5" fmla="*/ 289 h 985"/>
                  <a:gd name="T6" fmla="*/ 174 w 2261"/>
                  <a:gd name="T7" fmla="*/ 293 h 985"/>
                  <a:gd name="T8" fmla="*/ 174 w 2261"/>
                  <a:gd name="T9" fmla="*/ 289 h 985"/>
                  <a:gd name="T10" fmla="*/ 177 w 2261"/>
                  <a:gd name="T11" fmla="*/ 225 h 985"/>
                  <a:gd name="T12" fmla="*/ 213 w 2261"/>
                  <a:gd name="T13" fmla="*/ 225 h 985"/>
                  <a:gd name="T14" fmla="*/ 233 w 2261"/>
                  <a:gd name="T15" fmla="*/ 220 h 985"/>
                  <a:gd name="T16" fmla="*/ 250 w 2261"/>
                  <a:gd name="T17" fmla="*/ 216 h 985"/>
                  <a:gd name="T18" fmla="*/ 267 w 2261"/>
                  <a:gd name="T19" fmla="*/ 206 h 985"/>
                  <a:gd name="T20" fmla="*/ 282 w 2261"/>
                  <a:gd name="T21" fmla="*/ 192 h 985"/>
                  <a:gd name="T22" fmla="*/ 297 w 2261"/>
                  <a:gd name="T23" fmla="*/ 175 h 985"/>
                  <a:gd name="T24" fmla="*/ 304 w 2261"/>
                  <a:gd name="T25" fmla="*/ 165 h 985"/>
                  <a:gd name="T26" fmla="*/ 312 w 2261"/>
                  <a:gd name="T27" fmla="*/ 151 h 985"/>
                  <a:gd name="T28" fmla="*/ 317 w 2261"/>
                  <a:gd name="T29" fmla="*/ 133 h 985"/>
                  <a:gd name="T30" fmla="*/ 324 w 2261"/>
                  <a:gd name="T31" fmla="*/ 115 h 985"/>
                  <a:gd name="T32" fmla="*/ 329 w 2261"/>
                  <a:gd name="T33" fmla="*/ 96 h 985"/>
                  <a:gd name="T34" fmla="*/ 331 w 2261"/>
                  <a:gd name="T35" fmla="*/ 78 h 985"/>
                  <a:gd name="T36" fmla="*/ 336 w 2261"/>
                  <a:gd name="T37" fmla="*/ 41 h 985"/>
                  <a:gd name="T38" fmla="*/ 339 w 2261"/>
                  <a:gd name="T39" fmla="*/ 0 h 985"/>
                  <a:gd name="T40" fmla="*/ 344 w 2261"/>
                  <a:gd name="T41" fmla="*/ 0 h 985"/>
                  <a:gd name="T42" fmla="*/ 346 w 2261"/>
                  <a:gd name="T43" fmla="*/ 5 h 985"/>
                  <a:gd name="T44" fmla="*/ 346 w 2261"/>
                  <a:gd name="T45" fmla="*/ 22 h 985"/>
                  <a:gd name="T46" fmla="*/ 346 w 2261"/>
                  <a:gd name="T47" fmla="*/ 41 h 985"/>
                  <a:gd name="T48" fmla="*/ 346 w 2261"/>
                  <a:gd name="T49" fmla="*/ 64 h 985"/>
                  <a:gd name="T50" fmla="*/ 341 w 2261"/>
                  <a:gd name="T51" fmla="*/ 82 h 985"/>
                  <a:gd name="T52" fmla="*/ 334 w 2261"/>
                  <a:gd name="T53" fmla="*/ 124 h 985"/>
                  <a:gd name="T54" fmla="*/ 324 w 2261"/>
                  <a:gd name="T55" fmla="*/ 156 h 985"/>
                  <a:gd name="T56" fmla="*/ 314 w 2261"/>
                  <a:gd name="T57" fmla="*/ 179 h 985"/>
                  <a:gd name="T58" fmla="*/ 302 w 2261"/>
                  <a:gd name="T59" fmla="*/ 197 h 985"/>
                  <a:gd name="T60" fmla="*/ 290 w 2261"/>
                  <a:gd name="T61" fmla="*/ 211 h 985"/>
                  <a:gd name="T62" fmla="*/ 277 w 2261"/>
                  <a:gd name="T63" fmla="*/ 225 h 985"/>
                  <a:gd name="T64" fmla="*/ 263 w 2261"/>
                  <a:gd name="T65" fmla="*/ 234 h 985"/>
                  <a:gd name="T66" fmla="*/ 250 w 2261"/>
                  <a:gd name="T67" fmla="*/ 239 h 985"/>
                  <a:gd name="T68" fmla="*/ 236 w 2261"/>
                  <a:gd name="T69" fmla="*/ 243 h 985"/>
                  <a:gd name="T70" fmla="*/ 221 w 2261"/>
                  <a:gd name="T71" fmla="*/ 243 h 985"/>
                  <a:gd name="T72" fmla="*/ 204 w 2261"/>
                  <a:gd name="T73" fmla="*/ 243 h 985"/>
                  <a:gd name="T74" fmla="*/ 189 w 2261"/>
                  <a:gd name="T75" fmla="*/ 243 h 985"/>
                  <a:gd name="T76" fmla="*/ 187 w 2261"/>
                  <a:gd name="T77" fmla="*/ 243 h 985"/>
                  <a:gd name="T78" fmla="*/ 187 w 2261"/>
                  <a:gd name="T79" fmla="*/ 312 h 985"/>
                  <a:gd name="T80" fmla="*/ 184 w 2261"/>
                  <a:gd name="T81" fmla="*/ 312 h 985"/>
                  <a:gd name="T82" fmla="*/ 3 w 2261"/>
                  <a:gd name="T83" fmla="*/ 307 h 985"/>
                  <a:gd name="T84" fmla="*/ 0 w 2261"/>
                  <a:gd name="T85" fmla="*/ 303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1"/>
                  <a:gd name="T130" fmla="*/ 0 h 985"/>
                  <a:gd name="T131" fmla="*/ 2261 w 2261"/>
                  <a:gd name="T132" fmla="*/ 985 h 9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Freeform 455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8 w 64"/>
                  <a:gd name="T1" fmla="*/ 69 h 275"/>
                  <a:gd name="T2" fmla="*/ 8 w 64"/>
                  <a:gd name="T3" fmla="*/ 51 h 275"/>
                  <a:gd name="T4" fmla="*/ 5 w 64"/>
                  <a:gd name="T5" fmla="*/ 33 h 275"/>
                  <a:gd name="T6" fmla="*/ 3 w 64"/>
                  <a:gd name="T7" fmla="*/ 19 h 275"/>
                  <a:gd name="T8" fmla="*/ 0 w 64"/>
                  <a:gd name="T9" fmla="*/ 5 h 275"/>
                  <a:gd name="T10" fmla="*/ 0 w 64"/>
                  <a:gd name="T11" fmla="*/ 0 h 275"/>
                  <a:gd name="T12" fmla="*/ 5 w 64"/>
                  <a:gd name="T13" fmla="*/ 19 h 275"/>
                  <a:gd name="T14" fmla="*/ 10 w 64"/>
                  <a:gd name="T15" fmla="*/ 37 h 275"/>
                  <a:gd name="T16" fmla="*/ 10 w 64"/>
                  <a:gd name="T17" fmla="*/ 60 h 275"/>
                  <a:gd name="T18" fmla="*/ 8 w 64"/>
                  <a:gd name="T19" fmla="*/ 83 h 275"/>
                  <a:gd name="T20" fmla="*/ 5 w 64"/>
                  <a:gd name="T21" fmla="*/ 88 h 275"/>
                  <a:gd name="T22" fmla="*/ 5 w 64"/>
                  <a:gd name="T23" fmla="*/ 83 h 275"/>
                  <a:gd name="T24" fmla="*/ 5 w 64"/>
                  <a:gd name="T25" fmla="*/ 78 h 275"/>
                  <a:gd name="T26" fmla="*/ 8 w 64"/>
                  <a:gd name="T27" fmla="*/ 69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275"/>
                  <a:gd name="T44" fmla="*/ 64 w 64"/>
                  <a:gd name="T45" fmla="*/ 275 h 2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Freeform 456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59 w 577"/>
                  <a:gd name="T1" fmla="*/ 147 h 522"/>
                  <a:gd name="T2" fmla="*/ 61 w 577"/>
                  <a:gd name="T3" fmla="*/ 147 h 522"/>
                  <a:gd name="T4" fmla="*/ 63 w 577"/>
                  <a:gd name="T5" fmla="*/ 147 h 522"/>
                  <a:gd name="T6" fmla="*/ 66 w 577"/>
                  <a:gd name="T7" fmla="*/ 142 h 522"/>
                  <a:gd name="T8" fmla="*/ 66 w 577"/>
                  <a:gd name="T9" fmla="*/ 138 h 522"/>
                  <a:gd name="T10" fmla="*/ 56 w 577"/>
                  <a:gd name="T11" fmla="*/ 128 h 522"/>
                  <a:gd name="T12" fmla="*/ 51 w 577"/>
                  <a:gd name="T13" fmla="*/ 114 h 522"/>
                  <a:gd name="T14" fmla="*/ 51 w 577"/>
                  <a:gd name="T15" fmla="*/ 110 h 522"/>
                  <a:gd name="T16" fmla="*/ 51 w 577"/>
                  <a:gd name="T17" fmla="*/ 106 h 522"/>
                  <a:gd name="T18" fmla="*/ 56 w 577"/>
                  <a:gd name="T19" fmla="*/ 101 h 522"/>
                  <a:gd name="T20" fmla="*/ 61 w 577"/>
                  <a:gd name="T21" fmla="*/ 106 h 522"/>
                  <a:gd name="T22" fmla="*/ 66 w 577"/>
                  <a:gd name="T23" fmla="*/ 110 h 522"/>
                  <a:gd name="T24" fmla="*/ 71 w 577"/>
                  <a:gd name="T25" fmla="*/ 124 h 522"/>
                  <a:gd name="T26" fmla="*/ 76 w 577"/>
                  <a:gd name="T27" fmla="*/ 124 h 522"/>
                  <a:gd name="T28" fmla="*/ 76 w 577"/>
                  <a:gd name="T29" fmla="*/ 119 h 522"/>
                  <a:gd name="T30" fmla="*/ 68 w 577"/>
                  <a:gd name="T31" fmla="*/ 96 h 522"/>
                  <a:gd name="T32" fmla="*/ 63 w 577"/>
                  <a:gd name="T33" fmla="*/ 92 h 522"/>
                  <a:gd name="T34" fmla="*/ 59 w 577"/>
                  <a:gd name="T35" fmla="*/ 83 h 522"/>
                  <a:gd name="T36" fmla="*/ 51 w 577"/>
                  <a:gd name="T37" fmla="*/ 83 h 522"/>
                  <a:gd name="T38" fmla="*/ 47 w 577"/>
                  <a:gd name="T39" fmla="*/ 87 h 522"/>
                  <a:gd name="T40" fmla="*/ 44 w 577"/>
                  <a:gd name="T41" fmla="*/ 92 h 522"/>
                  <a:gd name="T42" fmla="*/ 44 w 577"/>
                  <a:gd name="T43" fmla="*/ 96 h 522"/>
                  <a:gd name="T44" fmla="*/ 41 w 577"/>
                  <a:gd name="T45" fmla="*/ 110 h 522"/>
                  <a:gd name="T46" fmla="*/ 49 w 577"/>
                  <a:gd name="T47" fmla="*/ 128 h 522"/>
                  <a:gd name="T48" fmla="*/ 59 w 577"/>
                  <a:gd name="T49" fmla="*/ 142 h 522"/>
                  <a:gd name="T50" fmla="*/ 51 w 577"/>
                  <a:gd name="T51" fmla="*/ 138 h 522"/>
                  <a:gd name="T52" fmla="*/ 47 w 577"/>
                  <a:gd name="T53" fmla="*/ 128 h 522"/>
                  <a:gd name="T54" fmla="*/ 41 w 577"/>
                  <a:gd name="T55" fmla="*/ 119 h 522"/>
                  <a:gd name="T56" fmla="*/ 39 w 577"/>
                  <a:gd name="T57" fmla="*/ 106 h 522"/>
                  <a:gd name="T58" fmla="*/ 39 w 577"/>
                  <a:gd name="T59" fmla="*/ 101 h 522"/>
                  <a:gd name="T60" fmla="*/ 39 w 577"/>
                  <a:gd name="T61" fmla="*/ 96 h 522"/>
                  <a:gd name="T62" fmla="*/ 39 w 577"/>
                  <a:gd name="T63" fmla="*/ 87 h 522"/>
                  <a:gd name="T64" fmla="*/ 37 w 577"/>
                  <a:gd name="T65" fmla="*/ 83 h 522"/>
                  <a:gd name="T66" fmla="*/ 29 w 577"/>
                  <a:gd name="T67" fmla="*/ 92 h 522"/>
                  <a:gd name="T68" fmla="*/ 27 w 577"/>
                  <a:gd name="T69" fmla="*/ 92 h 522"/>
                  <a:gd name="T70" fmla="*/ 22 w 577"/>
                  <a:gd name="T71" fmla="*/ 92 h 522"/>
                  <a:gd name="T72" fmla="*/ 17 w 577"/>
                  <a:gd name="T73" fmla="*/ 87 h 522"/>
                  <a:gd name="T74" fmla="*/ 15 w 577"/>
                  <a:gd name="T75" fmla="*/ 83 h 522"/>
                  <a:gd name="T76" fmla="*/ 10 w 577"/>
                  <a:gd name="T77" fmla="*/ 59 h 522"/>
                  <a:gd name="T78" fmla="*/ 10 w 577"/>
                  <a:gd name="T79" fmla="*/ 46 h 522"/>
                  <a:gd name="T80" fmla="*/ 5 w 577"/>
                  <a:gd name="T81" fmla="*/ 23 h 522"/>
                  <a:gd name="T82" fmla="*/ 0 w 577"/>
                  <a:gd name="T83" fmla="*/ 0 h 522"/>
                  <a:gd name="T84" fmla="*/ 17 w 577"/>
                  <a:gd name="T85" fmla="*/ 18 h 522"/>
                  <a:gd name="T86" fmla="*/ 39 w 577"/>
                  <a:gd name="T87" fmla="*/ 32 h 522"/>
                  <a:gd name="T88" fmla="*/ 44 w 577"/>
                  <a:gd name="T89" fmla="*/ 42 h 522"/>
                  <a:gd name="T90" fmla="*/ 44 w 577"/>
                  <a:gd name="T91" fmla="*/ 46 h 522"/>
                  <a:gd name="T92" fmla="*/ 47 w 577"/>
                  <a:gd name="T93" fmla="*/ 55 h 522"/>
                  <a:gd name="T94" fmla="*/ 47 w 577"/>
                  <a:gd name="T95" fmla="*/ 59 h 522"/>
                  <a:gd name="T96" fmla="*/ 44 w 577"/>
                  <a:gd name="T97" fmla="*/ 64 h 522"/>
                  <a:gd name="T98" fmla="*/ 44 w 577"/>
                  <a:gd name="T99" fmla="*/ 73 h 522"/>
                  <a:gd name="T100" fmla="*/ 47 w 577"/>
                  <a:gd name="T101" fmla="*/ 78 h 522"/>
                  <a:gd name="T102" fmla="*/ 49 w 577"/>
                  <a:gd name="T103" fmla="*/ 73 h 522"/>
                  <a:gd name="T104" fmla="*/ 54 w 577"/>
                  <a:gd name="T105" fmla="*/ 73 h 522"/>
                  <a:gd name="T106" fmla="*/ 61 w 577"/>
                  <a:gd name="T107" fmla="*/ 83 h 522"/>
                  <a:gd name="T108" fmla="*/ 71 w 577"/>
                  <a:gd name="T109" fmla="*/ 101 h 522"/>
                  <a:gd name="T110" fmla="*/ 78 w 577"/>
                  <a:gd name="T111" fmla="*/ 114 h 522"/>
                  <a:gd name="T112" fmla="*/ 81 w 577"/>
                  <a:gd name="T113" fmla="*/ 128 h 522"/>
                  <a:gd name="T114" fmla="*/ 88 w 577"/>
                  <a:gd name="T115" fmla="*/ 165 h 522"/>
                  <a:gd name="T116" fmla="*/ 71 w 577"/>
                  <a:gd name="T117" fmla="*/ 156 h 522"/>
                  <a:gd name="T118" fmla="*/ 63 w 577"/>
                  <a:gd name="T119" fmla="*/ 151 h 522"/>
                  <a:gd name="T120" fmla="*/ 59 w 577"/>
                  <a:gd name="T121" fmla="*/ 147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22"/>
                  <a:gd name="T185" fmla="*/ 577 w 577"/>
                  <a:gd name="T186" fmla="*/ 522 h 5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Freeform 457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9 h 43"/>
                  <a:gd name="T2" fmla="*/ 2 w 64"/>
                  <a:gd name="T3" fmla="*/ 0 h 43"/>
                  <a:gd name="T4" fmla="*/ 4 w 64"/>
                  <a:gd name="T5" fmla="*/ 0 h 43"/>
                  <a:gd name="T6" fmla="*/ 7 w 64"/>
                  <a:gd name="T7" fmla="*/ 0 h 43"/>
                  <a:gd name="T8" fmla="*/ 9 w 64"/>
                  <a:gd name="T9" fmla="*/ 5 h 43"/>
                  <a:gd name="T10" fmla="*/ 7 w 64"/>
                  <a:gd name="T11" fmla="*/ 9 h 43"/>
                  <a:gd name="T12" fmla="*/ 4 w 64"/>
                  <a:gd name="T13" fmla="*/ 14 h 43"/>
                  <a:gd name="T14" fmla="*/ 2 w 64"/>
                  <a:gd name="T15" fmla="*/ 14 h 43"/>
                  <a:gd name="T16" fmla="*/ 0 w 64"/>
                  <a:gd name="T17" fmla="*/ 9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3"/>
                  <a:gd name="T29" fmla="*/ 64 w 6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Freeform 458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46 h 189"/>
                  <a:gd name="T2" fmla="*/ 7 w 129"/>
                  <a:gd name="T3" fmla="*/ 37 h 189"/>
                  <a:gd name="T4" fmla="*/ 10 w 129"/>
                  <a:gd name="T5" fmla="*/ 32 h 189"/>
                  <a:gd name="T6" fmla="*/ 15 w 129"/>
                  <a:gd name="T7" fmla="*/ 32 h 189"/>
                  <a:gd name="T8" fmla="*/ 15 w 129"/>
                  <a:gd name="T9" fmla="*/ 28 h 189"/>
                  <a:gd name="T10" fmla="*/ 13 w 129"/>
                  <a:gd name="T11" fmla="*/ 23 h 189"/>
                  <a:gd name="T12" fmla="*/ 5 w 129"/>
                  <a:gd name="T13" fmla="*/ 19 h 189"/>
                  <a:gd name="T14" fmla="*/ 3 w 129"/>
                  <a:gd name="T15" fmla="*/ 10 h 189"/>
                  <a:gd name="T16" fmla="*/ 0 w 129"/>
                  <a:gd name="T17" fmla="*/ 0 h 189"/>
                  <a:gd name="T18" fmla="*/ 18 w 129"/>
                  <a:gd name="T19" fmla="*/ 14 h 189"/>
                  <a:gd name="T20" fmla="*/ 20 w 129"/>
                  <a:gd name="T21" fmla="*/ 19 h 189"/>
                  <a:gd name="T22" fmla="*/ 20 w 129"/>
                  <a:gd name="T23" fmla="*/ 23 h 189"/>
                  <a:gd name="T24" fmla="*/ 20 w 129"/>
                  <a:gd name="T25" fmla="*/ 32 h 189"/>
                  <a:gd name="T26" fmla="*/ 15 w 129"/>
                  <a:gd name="T27" fmla="*/ 41 h 189"/>
                  <a:gd name="T28" fmla="*/ 10 w 129"/>
                  <a:gd name="T29" fmla="*/ 46 h 189"/>
                  <a:gd name="T30" fmla="*/ 5 w 129"/>
                  <a:gd name="T31" fmla="*/ 51 h 189"/>
                  <a:gd name="T32" fmla="*/ 0 w 129"/>
                  <a:gd name="T33" fmla="*/ 60 h 189"/>
                  <a:gd name="T34" fmla="*/ 0 w 129"/>
                  <a:gd name="T35" fmla="*/ 55 h 189"/>
                  <a:gd name="T36" fmla="*/ 0 w 129"/>
                  <a:gd name="T37" fmla="*/ 46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89"/>
                  <a:gd name="T59" fmla="*/ 129 w 129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Freeform 459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2 w 63"/>
                  <a:gd name="T3" fmla="*/ 0 h 44"/>
                  <a:gd name="T4" fmla="*/ 4 w 63"/>
                  <a:gd name="T5" fmla="*/ 0 h 44"/>
                  <a:gd name="T6" fmla="*/ 9 w 63"/>
                  <a:gd name="T7" fmla="*/ 9 h 44"/>
                  <a:gd name="T8" fmla="*/ 9 w 63"/>
                  <a:gd name="T9" fmla="*/ 1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4"/>
                  <a:gd name="T20" fmla="*/ 63 w 63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Freeform 460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3 w 144"/>
                  <a:gd name="T1" fmla="*/ 0 h 130"/>
                  <a:gd name="T2" fmla="*/ 5 w 144"/>
                  <a:gd name="T3" fmla="*/ 0 h 130"/>
                  <a:gd name="T4" fmla="*/ 10 w 144"/>
                  <a:gd name="T5" fmla="*/ 0 h 130"/>
                  <a:gd name="T6" fmla="*/ 15 w 144"/>
                  <a:gd name="T7" fmla="*/ 5 h 130"/>
                  <a:gd name="T8" fmla="*/ 20 w 144"/>
                  <a:gd name="T9" fmla="*/ 23 h 130"/>
                  <a:gd name="T10" fmla="*/ 23 w 144"/>
                  <a:gd name="T11" fmla="*/ 42 h 130"/>
                  <a:gd name="T12" fmla="*/ 15 w 144"/>
                  <a:gd name="T13" fmla="*/ 33 h 130"/>
                  <a:gd name="T14" fmla="*/ 8 w 144"/>
                  <a:gd name="T15" fmla="*/ 23 h 130"/>
                  <a:gd name="T16" fmla="*/ 3 w 144"/>
                  <a:gd name="T17" fmla="*/ 23 h 130"/>
                  <a:gd name="T18" fmla="*/ 3 w 144"/>
                  <a:gd name="T19" fmla="*/ 14 h 130"/>
                  <a:gd name="T20" fmla="*/ 0 w 144"/>
                  <a:gd name="T21" fmla="*/ 9 h 130"/>
                  <a:gd name="T22" fmla="*/ 3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0"/>
                  <a:gd name="T38" fmla="*/ 144 w 144"/>
                  <a:gd name="T39" fmla="*/ 130 h 1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Freeform 461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51 h 174"/>
                  <a:gd name="T2" fmla="*/ 0 w 113"/>
                  <a:gd name="T3" fmla="*/ 46 h 174"/>
                  <a:gd name="T4" fmla="*/ 3 w 113"/>
                  <a:gd name="T5" fmla="*/ 41 h 174"/>
                  <a:gd name="T6" fmla="*/ 5 w 113"/>
                  <a:gd name="T7" fmla="*/ 37 h 174"/>
                  <a:gd name="T8" fmla="*/ 8 w 113"/>
                  <a:gd name="T9" fmla="*/ 32 h 174"/>
                  <a:gd name="T10" fmla="*/ 10 w 113"/>
                  <a:gd name="T11" fmla="*/ 19 h 174"/>
                  <a:gd name="T12" fmla="*/ 10 w 113"/>
                  <a:gd name="T13" fmla="*/ 14 h 174"/>
                  <a:gd name="T14" fmla="*/ 8 w 113"/>
                  <a:gd name="T15" fmla="*/ 5 h 174"/>
                  <a:gd name="T16" fmla="*/ 5 w 113"/>
                  <a:gd name="T17" fmla="*/ 0 h 174"/>
                  <a:gd name="T18" fmla="*/ 10 w 113"/>
                  <a:gd name="T19" fmla="*/ 0 h 174"/>
                  <a:gd name="T20" fmla="*/ 13 w 113"/>
                  <a:gd name="T21" fmla="*/ 0 h 174"/>
                  <a:gd name="T22" fmla="*/ 15 w 113"/>
                  <a:gd name="T23" fmla="*/ 14 h 174"/>
                  <a:gd name="T24" fmla="*/ 18 w 113"/>
                  <a:gd name="T25" fmla="*/ 28 h 174"/>
                  <a:gd name="T26" fmla="*/ 15 w 113"/>
                  <a:gd name="T27" fmla="*/ 41 h 174"/>
                  <a:gd name="T28" fmla="*/ 13 w 113"/>
                  <a:gd name="T29" fmla="*/ 51 h 174"/>
                  <a:gd name="T30" fmla="*/ 8 w 113"/>
                  <a:gd name="T31" fmla="*/ 55 h 174"/>
                  <a:gd name="T32" fmla="*/ 5 w 113"/>
                  <a:gd name="T33" fmla="*/ 55 h 174"/>
                  <a:gd name="T34" fmla="*/ 0 w 113"/>
                  <a:gd name="T35" fmla="*/ 55 h 174"/>
                  <a:gd name="T36" fmla="*/ 0 w 113"/>
                  <a:gd name="T37" fmla="*/ 51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174"/>
                  <a:gd name="T59" fmla="*/ 113 w 113"/>
                  <a:gd name="T60" fmla="*/ 174 h 1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Freeform 462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51 h 174"/>
                  <a:gd name="T2" fmla="*/ 0 w 113"/>
                  <a:gd name="T3" fmla="*/ 46 h 174"/>
                  <a:gd name="T4" fmla="*/ 3 w 113"/>
                  <a:gd name="T5" fmla="*/ 41 h 174"/>
                  <a:gd name="T6" fmla="*/ 5 w 113"/>
                  <a:gd name="T7" fmla="*/ 37 h 174"/>
                  <a:gd name="T8" fmla="*/ 8 w 113"/>
                  <a:gd name="T9" fmla="*/ 32 h 174"/>
                  <a:gd name="T10" fmla="*/ 10 w 113"/>
                  <a:gd name="T11" fmla="*/ 19 h 174"/>
                  <a:gd name="T12" fmla="*/ 10 w 113"/>
                  <a:gd name="T13" fmla="*/ 14 h 174"/>
                  <a:gd name="T14" fmla="*/ 8 w 113"/>
                  <a:gd name="T15" fmla="*/ 5 h 174"/>
                  <a:gd name="T16" fmla="*/ 8 w 113"/>
                  <a:gd name="T17" fmla="*/ 5 h 174"/>
                  <a:gd name="T18" fmla="*/ 5 w 113"/>
                  <a:gd name="T19" fmla="*/ 0 h 174"/>
                  <a:gd name="T20" fmla="*/ 10 w 113"/>
                  <a:gd name="T21" fmla="*/ 0 h 174"/>
                  <a:gd name="T22" fmla="*/ 13 w 113"/>
                  <a:gd name="T23" fmla="*/ 0 h 174"/>
                  <a:gd name="T24" fmla="*/ 15 w 113"/>
                  <a:gd name="T25" fmla="*/ 14 h 174"/>
                  <a:gd name="T26" fmla="*/ 18 w 113"/>
                  <a:gd name="T27" fmla="*/ 28 h 174"/>
                  <a:gd name="T28" fmla="*/ 15 w 113"/>
                  <a:gd name="T29" fmla="*/ 41 h 174"/>
                  <a:gd name="T30" fmla="*/ 13 w 113"/>
                  <a:gd name="T31" fmla="*/ 51 h 174"/>
                  <a:gd name="T32" fmla="*/ 8 w 113"/>
                  <a:gd name="T33" fmla="*/ 55 h 174"/>
                  <a:gd name="T34" fmla="*/ 5 w 113"/>
                  <a:gd name="T35" fmla="*/ 55 h 174"/>
                  <a:gd name="T36" fmla="*/ 0 w 113"/>
                  <a:gd name="T37" fmla="*/ 55 h 174"/>
                  <a:gd name="T38" fmla="*/ 0 w 113"/>
                  <a:gd name="T39" fmla="*/ 51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3"/>
                  <a:gd name="T61" fmla="*/ 0 h 174"/>
                  <a:gd name="T62" fmla="*/ 113 w 113"/>
                  <a:gd name="T63" fmla="*/ 174 h 1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Freeform 463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37 h 160"/>
                  <a:gd name="T2" fmla="*/ 0 w 113"/>
                  <a:gd name="T3" fmla="*/ 28 h 160"/>
                  <a:gd name="T4" fmla="*/ 3 w 113"/>
                  <a:gd name="T5" fmla="*/ 28 h 160"/>
                  <a:gd name="T6" fmla="*/ 5 w 113"/>
                  <a:gd name="T7" fmla="*/ 28 h 160"/>
                  <a:gd name="T8" fmla="*/ 7 w 113"/>
                  <a:gd name="T9" fmla="*/ 33 h 160"/>
                  <a:gd name="T10" fmla="*/ 7 w 113"/>
                  <a:gd name="T11" fmla="*/ 37 h 160"/>
                  <a:gd name="T12" fmla="*/ 10 w 113"/>
                  <a:gd name="T13" fmla="*/ 37 h 160"/>
                  <a:gd name="T14" fmla="*/ 12 w 113"/>
                  <a:gd name="T15" fmla="*/ 33 h 160"/>
                  <a:gd name="T16" fmla="*/ 10 w 113"/>
                  <a:gd name="T17" fmla="*/ 24 h 160"/>
                  <a:gd name="T18" fmla="*/ 5 w 113"/>
                  <a:gd name="T19" fmla="*/ 19 h 160"/>
                  <a:gd name="T20" fmla="*/ 3 w 113"/>
                  <a:gd name="T21" fmla="*/ 10 h 160"/>
                  <a:gd name="T22" fmla="*/ 0 w 113"/>
                  <a:gd name="T23" fmla="*/ 0 h 160"/>
                  <a:gd name="T24" fmla="*/ 5 w 113"/>
                  <a:gd name="T25" fmla="*/ 0 h 160"/>
                  <a:gd name="T26" fmla="*/ 7 w 113"/>
                  <a:gd name="T27" fmla="*/ 5 h 160"/>
                  <a:gd name="T28" fmla="*/ 14 w 113"/>
                  <a:gd name="T29" fmla="*/ 19 h 160"/>
                  <a:gd name="T30" fmla="*/ 17 w 113"/>
                  <a:gd name="T31" fmla="*/ 33 h 160"/>
                  <a:gd name="T32" fmla="*/ 17 w 113"/>
                  <a:gd name="T33" fmla="*/ 41 h 160"/>
                  <a:gd name="T34" fmla="*/ 14 w 113"/>
                  <a:gd name="T35" fmla="*/ 46 h 160"/>
                  <a:gd name="T36" fmla="*/ 10 w 113"/>
                  <a:gd name="T37" fmla="*/ 51 h 160"/>
                  <a:gd name="T38" fmla="*/ 7 w 113"/>
                  <a:gd name="T39" fmla="*/ 51 h 160"/>
                  <a:gd name="T40" fmla="*/ 3 w 113"/>
                  <a:gd name="T41" fmla="*/ 46 h 160"/>
                  <a:gd name="T42" fmla="*/ 0 w 113"/>
                  <a:gd name="T43" fmla="*/ 37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Freeform 464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37 h 160"/>
                  <a:gd name="T2" fmla="*/ 0 w 113"/>
                  <a:gd name="T3" fmla="*/ 28 h 160"/>
                  <a:gd name="T4" fmla="*/ 3 w 113"/>
                  <a:gd name="T5" fmla="*/ 28 h 160"/>
                  <a:gd name="T6" fmla="*/ 5 w 113"/>
                  <a:gd name="T7" fmla="*/ 28 h 160"/>
                  <a:gd name="T8" fmla="*/ 7 w 113"/>
                  <a:gd name="T9" fmla="*/ 33 h 160"/>
                  <a:gd name="T10" fmla="*/ 7 w 113"/>
                  <a:gd name="T11" fmla="*/ 37 h 160"/>
                  <a:gd name="T12" fmla="*/ 10 w 113"/>
                  <a:gd name="T13" fmla="*/ 37 h 160"/>
                  <a:gd name="T14" fmla="*/ 12 w 113"/>
                  <a:gd name="T15" fmla="*/ 33 h 160"/>
                  <a:gd name="T16" fmla="*/ 10 w 113"/>
                  <a:gd name="T17" fmla="*/ 24 h 160"/>
                  <a:gd name="T18" fmla="*/ 5 w 113"/>
                  <a:gd name="T19" fmla="*/ 19 h 160"/>
                  <a:gd name="T20" fmla="*/ 3 w 113"/>
                  <a:gd name="T21" fmla="*/ 10 h 160"/>
                  <a:gd name="T22" fmla="*/ 0 w 113"/>
                  <a:gd name="T23" fmla="*/ 0 h 160"/>
                  <a:gd name="T24" fmla="*/ 5 w 113"/>
                  <a:gd name="T25" fmla="*/ 0 h 160"/>
                  <a:gd name="T26" fmla="*/ 7 w 113"/>
                  <a:gd name="T27" fmla="*/ 5 h 160"/>
                  <a:gd name="T28" fmla="*/ 14 w 113"/>
                  <a:gd name="T29" fmla="*/ 19 h 160"/>
                  <a:gd name="T30" fmla="*/ 17 w 113"/>
                  <a:gd name="T31" fmla="*/ 33 h 160"/>
                  <a:gd name="T32" fmla="*/ 17 w 113"/>
                  <a:gd name="T33" fmla="*/ 41 h 160"/>
                  <a:gd name="T34" fmla="*/ 14 w 113"/>
                  <a:gd name="T35" fmla="*/ 46 h 160"/>
                  <a:gd name="T36" fmla="*/ 10 w 113"/>
                  <a:gd name="T37" fmla="*/ 51 h 160"/>
                  <a:gd name="T38" fmla="*/ 7 w 113"/>
                  <a:gd name="T39" fmla="*/ 51 h 160"/>
                  <a:gd name="T40" fmla="*/ 3 w 113"/>
                  <a:gd name="T41" fmla="*/ 46 h 160"/>
                  <a:gd name="T42" fmla="*/ 0 w 113"/>
                  <a:gd name="T43" fmla="*/ 37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Freeform 465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4 h 43"/>
                  <a:gd name="T2" fmla="*/ 0 w 65"/>
                  <a:gd name="T3" fmla="*/ 0 h 43"/>
                  <a:gd name="T4" fmla="*/ 2 w 65"/>
                  <a:gd name="T5" fmla="*/ 0 h 43"/>
                  <a:gd name="T6" fmla="*/ 7 w 65"/>
                  <a:gd name="T7" fmla="*/ 4 h 43"/>
                  <a:gd name="T8" fmla="*/ 9 w 65"/>
                  <a:gd name="T9" fmla="*/ 9 h 43"/>
                  <a:gd name="T10" fmla="*/ 9 w 65"/>
                  <a:gd name="T11" fmla="*/ 14 h 43"/>
                  <a:gd name="T12" fmla="*/ 5 w 65"/>
                  <a:gd name="T13" fmla="*/ 9 h 43"/>
                  <a:gd name="T14" fmla="*/ 0 w 65"/>
                  <a:gd name="T15" fmla="*/ 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43"/>
                  <a:gd name="T26" fmla="*/ 65 w 6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Freeform 466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29 w 320"/>
                  <a:gd name="T1" fmla="*/ 29 h 115"/>
                  <a:gd name="T2" fmla="*/ 32 w 320"/>
                  <a:gd name="T3" fmla="*/ 38 h 115"/>
                  <a:gd name="T4" fmla="*/ 17 w 320"/>
                  <a:gd name="T5" fmla="*/ 24 h 115"/>
                  <a:gd name="T6" fmla="*/ 7 w 320"/>
                  <a:gd name="T7" fmla="*/ 24 h 115"/>
                  <a:gd name="T8" fmla="*/ 0 w 320"/>
                  <a:gd name="T9" fmla="*/ 24 h 115"/>
                  <a:gd name="T10" fmla="*/ 0 w 320"/>
                  <a:gd name="T11" fmla="*/ 19 h 115"/>
                  <a:gd name="T12" fmla="*/ 0 w 320"/>
                  <a:gd name="T13" fmla="*/ 15 h 115"/>
                  <a:gd name="T14" fmla="*/ 2 w 320"/>
                  <a:gd name="T15" fmla="*/ 5 h 115"/>
                  <a:gd name="T16" fmla="*/ 7 w 320"/>
                  <a:gd name="T17" fmla="*/ 0 h 115"/>
                  <a:gd name="T18" fmla="*/ 17 w 320"/>
                  <a:gd name="T19" fmla="*/ 0 h 115"/>
                  <a:gd name="T20" fmla="*/ 27 w 320"/>
                  <a:gd name="T21" fmla="*/ 0 h 115"/>
                  <a:gd name="T22" fmla="*/ 37 w 320"/>
                  <a:gd name="T23" fmla="*/ 0 h 115"/>
                  <a:gd name="T24" fmla="*/ 39 w 320"/>
                  <a:gd name="T25" fmla="*/ 0 h 115"/>
                  <a:gd name="T26" fmla="*/ 41 w 320"/>
                  <a:gd name="T27" fmla="*/ 0 h 115"/>
                  <a:gd name="T28" fmla="*/ 41 w 320"/>
                  <a:gd name="T29" fmla="*/ 5 h 115"/>
                  <a:gd name="T30" fmla="*/ 32 w 320"/>
                  <a:gd name="T31" fmla="*/ 5 h 115"/>
                  <a:gd name="T32" fmla="*/ 29 w 320"/>
                  <a:gd name="T33" fmla="*/ 5 h 115"/>
                  <a:gd name="T34" fmla="*/ 24 w 320"/>
                  <a:gd name="T35" fmla="*/ 10 h 115"/>
                  <a:gd name="T36" fmla="*/ 24 w 320"/>
                  <a:gd name="T37" fmla="*/ 19 h 115"/>
                  <a:gd name="T38" fmla="*/ 27 w 320"/>
                  <a:gd name="T39" fmla="*/ 24 h 115"/>
                  <a:gd name="T40" fmla="*/ 37 w 320"/>
                  <a:gd name="T41" fmla="*/ 29 h 115"/>
                  <a:gd name="T42" fmla="*/ 49 w 320"/>
                  <a:gd name="T43" fmla="*/ 38 h 115"/>
                  <a:gd name="T44" fmla="*/ 46 w 320"/>
                  <a:gd name="T45" fmla="*/ 38 h 115"/>
                  <a:gd name="T46" fmla="*/ 39 w 320"/>
                  <a:gd name="T47" fmla="*/ 34 h 115"/>
                  <a:gd name="T48" fmla="*/ 34 w 320"/>
                  <a:gd name="T49" fmla="*/ 29 h 115"/>
                  <a:gd name="T50" fmla="*/ 29 w 320"/>
                  <a:gd name="T51" fmla="*/ 29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0"/>
                  <a:gd name="T79" fmla="*/ 0 h 115"/>
                  <a:gd name="T80" fmla="*/ 320 w 320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Freeform 467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4 h 43"/>
                  <a:gd name="T2" fmla="*/ 0 w 48"/>
                  <a:gd name="T3" fmla="*/ 0 h 43"/>
                  <a:gd name="T4" fmla="*/ 2 w 48"/>
                  <a:gd name="T5" fmla="*/ 0 h 43"/>
                  <a:gd name="T6" fmla="*/ 5 w 48"/>
                  <a:gd name="T7" fmla="*/ 0 h 43"/>
                  <a:gd name="T8" fmla="*/ 7 w 48"/>
                  <a:gd name="T9" fmla="*/ 4 h 43"/>
                  <a:gd name="T10" fmla="*/ 7 w 48"/>
                  <a:gd name="T11" fmla="*/ 9 h 43"/>
                  <a:gd name="T12" fmla="*/ 5 w 48"/>
                  <a:gd name="T13" fmla="*/ 14 h 43"/>
                  <a:gd name="T14" fmla="*/ 0 w 48"/>
                  <a:gd name="T15" fmla="*/ 14 h 43"/>
                  <a:gd name="T16" fmla="*/ 0 w 48"/>
                  <a:gd name="T17" fmla="*/ 4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43"/>
                  <a:gd name="T29" fmla="*/ 48 w 4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Freeform 468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9 h 58"/>
                  <a:gd name="T2" fmla="*/ 2 w 65"/>
                  <a:gd name="T3" fmla="*/ 5 h 58"/>
                  <a:gd name="T4" fmla="*/ 7 w 65"/>
                  <a:gd name="T5" fmla="*/ 0 h 58"/>
                  <a:gd name="T6" fmla="*/ 7 w 65"/>
                  <a:gd name="T7" fmla="*/ 5 h 58"/>
                  <a:gd name="T8" fmla="*/ 10 w 65"/>
                  <a:gd name="T9" fmla="*/ 5 h 58"/>
                  <a:gd name="T10" fmla="*/ 7 w 65"/>
                  <a:gd name="T11" fmla="*/ 19 h 58"/>
                  <a:gd name="T12" fmla="*/ 2 w 65"/>
                  <a:gd name="T13" fmla="*/ 14 h 58"/>
                  <a:gd name="T14" fmla="*/ 0 w 65"/>
                  <a:gd name="T15" fmla="*/ 9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58"/>
                  <a:gd name="T26" fmla="*/ 65 w 65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Freeform 469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9 h 58"/>
                  <a:gd name="T2" fmla="*/ 5 w 80"/>
                  <a:gd name="T3" fmla="*/ 0 h 58"/>
                  <a:gd name="T4" fmla="*/ 7 w 80"/>
                  <a:gd name="T5" fmla="*/ 0 h 58"/>
                  <a:gd name="T6" fmla="*/ 9 w 80"/>
                  <a:gd name="T7" fmla="*/ 0 h 58"/>
                  <a:gd name="T8" fmla="*/ 12 w 80"/>
                  <a:gd name="T9" fmla="*/ 5 h 58"/>
                  <a:gd name="T10" fmla="*/ 12 w 80"/>
                  <a:gd name="T11" fmla="*/ 14 h 58"/>
                  <a:gd name="T12" fmla="*/ 9 w 80"/>
                  <a:gd name="T13" fmla="*/ 14 h 58"/>
                  <a:gd name="T14" fmla="*/ 7 w 80"/>
                  <a:gd name="T15" fmla="*/ 19 h 58"/>
                  <a:gd name="T16" fmla="*/ 5 w 80"/>
                  <a:gd name="T17" fmla="*/ 14 h 58"/>
                  <a:gd name="T18" fmla="*/ 0 w 80"/>
                  <a:gd name="T19" fmla="*/ 9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58"/>
                  <a:gd name="T32" fmla="*/ 80 w 80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Freeform 470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5 h 15"/>
                  <a:gd name="T2" fmla="*/ 0 w 32"/>
                  <a:gd name="T3" fmla="*/ 0 h 15"/>
                  <a:gd name="T4" fmla="*/ 5 w 32"/>
                  <a:gd name="T5" fmla="*/ 0 h 15"/>
                  <a:gd name="T6" fmla="*/ 5 w 32"/>
                  <a:gd name="T7" fmla="*/ 5 h 15"/>
                  <a:gd name="T8" fmla="*/ 2 w 32"/>
                  <a:gd name="T9" fmla="*/ 5 h 15"/>
                  <a:gd name="T10" fmla="*/ 0 w 32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5"/>
                  <a:gd name="T20" fmla="*/ 32 w 3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Freeform 471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5 h 15"/>
                  <a:gd name="T2" fmla="*/ 4 w 63"/>
                  <a:gd name="T3" fmla="*/ 0 h 15"/>
                  <a:gd name="T4" fmla="*/ 7 w 63"/>
                  <a:gd name="T5" fmla="*/ 0 h 15"/>
                  <a:gd name="T6" fmla="*/ 9 w 63"/>
                  <a:gd name="T7" fmla="*/ 5 h 15"/>
                  <a:gd name="T8" fmla="*/ 4 w 63"/>
                  <a:gd name="T9" fmla="*/ 5 h 15"/>
                  <a:gd name="T10" fmla="*/ 0 w 63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5"/>
                  <a:gd name="T20" fmla="*/ 63 w 6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Freeform 472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4 h 29"/>
                  <a:gd name="T2" fmla="*/ 5 w 65"/>
                  <a:gd name="T3" fmla="*/ 0 h 29"/>
                  <a:gd name="T4" fmla="*/ 7 w 65"/>
                  <a:gd name="T5" fmla="*/ 0 h 29"/>
                  <a:gd name="T6" fmla="*/ 9 w 65"/>
                  <a:gd name="T7" fmla="*/ 0 h 29"/>
                  <a:gd name="T8" fmla="*/ 7 w 65"/>
                  <a:gd name="T9" fmla="*/ 8 h 29"/>
                  <a:gd name="T10" fmla="*/ 2 w 65"/>
                  <a:gd name="T11" fmla="*/ 8 h 29"/>
                  <a:gd name="T12" fmla="*/ 0 w 65"/>
                  <a:gd name="T13" fmla="*/ 4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9"/>
                  <a:gd name="T23" fmla="*/ 65 w 6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Freeform 473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18 h 100"/>
                  <a:gd name="T2" fmla="*/ 0 w 223"/>
                  <a:gd name="T3" fmla="*/ 14 h 100"/>
                  <a:gd name="T4" fmla="*/ 5 w 223"/>
                  <a:gd name="T5" fmla="*/ 14 h 100"/>
                  <a:gd name="T6" fmla="*/ 7 w 223"/>
                  <a:gd name="T7" fmla="*/ 14 h 100"/>
                  <a:gd name="T8" fmla="*/ 15 w 223"/>
                  <a:gd name="T9" fmla="*/ 23 h 100"/>
                  <a:gd name="T10" fmla="*/ 22 w 223"/>
                  <a:gd name="T11" fmla="*/ 23 h 100"/>
                  <a:gd name="T12" fmla="*/ 24 w 223"/>
                  <a:gd name="T13" fmla="*/ 23 h 100"/>
                  <a:gd name="T14" fmla="*/ 27 w 223"/>
                  <a:gd name="T15" fmla="*/ 18 h 100"/>
                  <a:gd name="T16" fmla="*/ 24 w 223"/>
                  <a:gd name="T17" fmla="*/ 14 h 100"/>
                  <a:gd name="T18" fmla="*/ 22 w 223"/>
                  <a:gd name="T19" fmla="*/ 9 h 100"/>
                  <a:gd name="T20" fmla="*/ 19 w 223"/>
                  <a:gd name="T21" fmla="*/ 9 h 100"/>
                  <a:gd name="T22" fmla="*/ 17 w 223"/>
                  <a:gd name="T23" fmla="*/ 9 h 100"/>
                  <a:gd name="T24" fmla="*/ 17 w 223"/>
                  <a:gd name="T25" fmla="*/ 4 h 100"/>
                  <a:gd name="T26" fmla="*/ 17 w 223"/>
                  <a:gd name="T27" fmla="*/ 0 h 100"/>
                  <a:gd name="T28" fmla="*/ 22 w 223"/>
                  <a:gd name="T29" fmla="*/ 0 h 100"/>
                  <a:gd name="T30" fmla="*/ 27 w 223"/>
                  <a:gd name="T31" fmla="*/ 0 h 100"/>
                  <a:gd name="T32" fmla="*/ 32 w 223"/>
                  <a:gd name="T33" fmla="*/ 9 h 100"/>
                  <a:gd name="T34" fmla="*/ 34 w 223"/>
                  <a:gd name="T35" fmla="*/ 18 h 100"/>
                  <a:gd name="T36" fmla="*/ 32 w 223"/>
                  <a:gd name="T37" fmla="*/ 28 h 100"/>
                  <a:gd name="T38" fmla="*/ 29 w 223"/>
                  <a:gd name="T39" fmla="*/ 32 h 100"/>
                  <a:gd name="T40" fmla="*/ 22 w 223"/>
                  <a:gd name="T41" fmla="*/ 32 h 100"/>
                  <a:gd name="T42" fmla="*/ 12 w 223"/>
                  <a:gd name="T43" fmla="*/ 28 h 100"/>
                  <a:gd name="T44" fmla="*/ 0 w 223"/>
                  <a:gd name="T45" fmla="*/ 18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3"/>
                  <a:gd name="T70" fmla="*/ 0 h 100"/>
                  <a:gd name="T71" fmla="*/ 223 w 223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Freeform 474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18 h 100"/>
                  <a:gd name="T2" fmla="*/ 0 w 223"/>
                  <a:gd name="T3" fmla="*/ 14 h 100"/>
                  <a:gd name="T4" fmla="*/ 0 w 223"/>
                  <a:gd name="T5" fmla="*/ 14 h 100"/>
                  <a:gd name="T6" fmla="*/ 5 w 223"/>
                  <a:gd name="T7" fmla="*/ 14 h 100"/>
                  <a:gd name="T8" fmla="*/ 7 w 223"/>
                  <a:gd name="T9" fmla="*/ 14 h 100"/>
                  <a:gd name="T10" fmla="*/ 15 w 223"/>
                  <a:gd name="T11" fmla="*/ 23 h 100"/>
                  <a:gd name="T12" fmla="*/ 22 w 223"/>
                  <a:gd name="T13" fmla="*/ 23 h 100"/>
                  <a:gd name="T14" fmla="*/ 24 w 223"/>
                  <a:gd name="T15" fmla="*/ 23 h 100"/>
                  <a:gd name="T16" fmla="*/ 27 w 223"/>
                  <a:gd name="T17" fmla="*/ 18 h 100"/>
                  <a:gd name="T18" fmla="*/ 24 w 223"/>
                  <a:gd name="T19" fmla="*/ 14 h 100"/>
                  <a:gd name="T20" fmla="*/ 22 w 223"/>
                  <a:gd name="T21" fmla="*/ 9 h 100"/>
                  <a:gd name="T22" fmla="*/ 19 w 223"/>
                  <a:gd name="T23" fmla="*/ 9 h 100"/>
                  <a:gd name="T24" fmla="*/ 17 w 223"/>
                  <a:gd name="T25" fmla="*/ 9 h 100"/>
                  <a:gd name="T26" fmla="*/ 17 w 223"/>
                  <a:gd name="T27" fmla="*/ 4 h 100"/>
                  <a:gd name="T28" fmla="*/ 17 w 223"/>
                  <a:gd name="T29" fmla="*/ 0 h 100"/>
                  <a:gd name="T30" fmla="*/ 22 w 223"/>
                  <a:gd name="T31" fmla="*/ 0 h 100"/>
                  <a:gd name="T32" fmla="*/ 27 w 223"/>
                  <a:gd name="T33" fmla="*/ 0 h 100"/>
                  <a:gd name="T34" fmla="*/ 32 w 223"/>
                  <a:gd name="T35" fmla="*/ 9 h 100"/>
                  <a:gd name="T36" fmla="*/ 34 w 223"/>
                  <a:gd name="T37" fmla="*/ 18 h 100"/>
                  <a:gd name="T38" fmla="*/ 32 w 223"/>
                  <a:gd name="T39" fmla="*/ 28 h 100"/>
                  <a:gd name="T40" fmla="*/ 29 w 223"/>
                  <a:gd name="T41" fmla="*/ 32 h 100"/>
                  <a:gd name="T42" fmla="*/ 22 w 223"/>
                  <a:gd name="T43" fmla="*/ 32 h 100"/>
                  <a:gd name="T44" fmla="*/ 12 w 223"/>
                  <a:gd name="T45" fmla="*/ 28 h 100"/>
                  <a:gd name="T46" fmla="*/ 0 w 223"/>
                  <a:gd name="T47" fmla="*/ 18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3"/>
                  <a:gd name="T73" fmla="*/ 0 h 100"/>
                  <a:gd name="T74" fmla="*/ 223 w 223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Freeform 475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3 w 176"/>
                  <a:gd name="T1" fmla="*/ 32 h 146"/>
                  <a:gd name="T2" fmla="*/ 0 w 176"/>
                  <a:gd name="T3" fmla="*/ 23 h 146"/>
                  <a:gd name="T4" fmla="*/ 3 w 176"/>
                  <a:gd name="T5" fmla="*/ 9 h 146"/>
                  <a:gd name="T6" fmla="*/ 7 w 176"/>
                  <a:gd name="T7" fmla="*/ 5 h 146"/>
                  <a:gd name="T8" fmla="*/ 14 w 176"/>
                  <a:gd name="T9" fmla="*/ 0 h 146"/>
                  <a:gd name="T10" fmla="*/ 19 w 176"/>
                  <a:gd name="T11" fmla="*/ 0 h 146"/>
                  <a:gd name="T12" fmla="*/ 24 w 176"/>
                  <a:gd name="T13" fmla="*/ 5 h 146"/>
                  <a:gd name="T14" fmla="*/ 26 w 176"/>
                  <a:gd name="T15" fmla="*/ 19 h 146"/>
                  <a:gd name="T16" fmla="*/ 24 w 176"/>
                  <a:gd name="T17" fmla="*/ 23 h 146"/>
                  <a:gd name="T18" fmla="*/ 21 w 176"/>
                  <a:gd name="T19" fmla="*/ 27 h 146"/>
                  <a:gd name="T20" fmla="*/ 19 w 176"/>
                  <a:gd name="T21" fmla="*/ 27 h 146"/>
                  <a:gd name="T22" fmla="*/ 19 w 176"/>
                  <a:gd name="T23" fmla="*/ 19 h 146"/>
                  <a:gd name="T24" fmla="*/ 19 w 176"/>
                  <a:gd name="T25" fmla="*/ 14 h 146"/>
                  <a:gd name="T26" fmla="*/ 17 w 176"/>
                  <a:gd name="T27" fmla="*/ 9 h 146"/>
                  <a:gd name="T28" fmla="*/ 14 w 176"/>
                  <a:gd name="T29" fmla="*/ 9 h 146"/>
                  <a:gd name="T30" fmla="*/ 12 w 176"/>
                  <a:gd name="T31" fmla="*/ 14 h 146"/>
                  <a:gd name="T32" fmla="*/ 10 w 176"/>
                  <a:gd name="T33" fmla="*/ 19 h 146"/>
                  <a:gd name="T34" fmla="*/ 7 w 176"/>
                  <a:gd name="T35" fmla="*/ 27 h 146"/>
                  <a:gd name="T36" fmla="*/ 10 w 176"/>
                  <a:gd name="T37" fmla="*/ 32 h 146"/>
                  <a:gd name="T38" fmla="*/ 14 w 176"/>
                  <a:gd name="T39" fmla="*/ 32 h 146"/>
                  <a:gd name="T40" fmla="*/ 17 w 176"/>
                  <a:gd name="T41" fmla="*/ 32 h 146"/>
                  <a:gd name="T42" fmla="*/ 17 w 176"/>
                  <a:gd name="T43" fmla="*/ 41 h 146"/>
                  <a:gd name="T44" fmla="*/ 14 w 176"/>
                  <a:gd name="T45" fmla="*/ 41 h 146"/>
                  <a:gd name="T46" fmla="*/ 12 w 176"/>
                  <a:gd name="T47" fmla="*/ 46 h 146"/>
                  <a:gd name="T48" fmla="*/ 7 w 176"/>
                  <a:gd name="T49" fmla="*/ 46 h 146"/>
                  <a:gd name="T50" fmla="*/ 5 w 176"/>
                  <a:gd name="T51" fmla="*/ 41 h 146"/>
                  <a:gd name="T52" fmla="*/ 3 w 176"/>
                  <a:gd name="T53" fmla="*/ 32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146"/>
                  <a:gd name="T83" fmla="*/ 176 w 176"/>
                  <a:gd name="T84" fmla="*/ 146 h 1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Freeform 476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3 w 176"/>
                  <a:gd name="T1" fmla="*/ 32 h 146"/>
                  <a:gd name="T2" fmla="*/ 0 w 176"/>
                  <a:gd name="T3" fmla="*/ 23 h 146"/>
                  <a:gd name="T4" fmla="*/ 3 w 176"/>
                  <a:gd name="T5" fmla="*/ 9 h 146"/>
                  <a:gd name="T6" fmla="*/ 7 w 176"/>
                  <a:gd name="T7" fmla="*/ 5 h 146"/>
                  <a:gd name="T8" fmla="*/ 14 w 176"/>
                  <a:gd name="T9" fmla="*/ 0 h 146"/>
                  <a:gd name="T10" fmla="*/ 19 w 176"/>
                  <a:gd name="T11" fmla="*/ 0 h 146"/>
                  <a:gd name="T12" fmla="*/ 24 w 176"/>
                  <a:gd name="T13" fmla="*/ 5 h 146"/>
                  <a:gd name="T14" fmla="*/ 26 w 176"/>
                  <a:gd name="T15" fmla="*/ 19 h 146"/>
                  <a:gd name="T16" fmla="*/ 24 w 176"/>
                  <a:gd name="T17" fmla="*/ 23 h 146"/>
                  <a:gd name="T18" fmla="*/ 21 w 176"/>
                  <a:gd name="T19" fmla="*/ 27 h 146"/>
                  <a:gd name="T20" fmla="*/ 19 w 176"/>
                  <a:gd name="T21" fmla="*/ 27 h 146"/>
                  <a:gd name="T22" fmla="*/ 19 w 176"/>
                  <a:gd name="T23" fmla="*/ 19 h 146"/>
                  <a:gd name="T24" fmla="*/ 19 w 176"/>
                  <a:gd name="T25" fmla="*/ 14 h 146"/>
                  <a:gd name="T26" fmla="*/ 17 w 176"/>
                  <a:gd name="T27" fmla="*/ 9 h 146"/>
                  <a:gd name="T28" fmla="*/ 14 w 176"/>
                  <a:gd name="T29" fmla="*/ 9 h 146"/>
                  <a:gd name="T30" fmla="*/ 12 w 176"/>
                  <a:gd name="T31" fmla="*/ 14 h 146"/>
                  <a:gd name="T32" fmla="*/ 10 w 176"/>
                  <a:gd name="T33" fmla="*/ 19 h 146"/>
                  <a:gd name="T34" fmla="*/ 7 w 176"/>
                  <a:gd name="T35" fmla="*/ 27 h 146"/>
                  <a:gd name="T36" fmla="*/ 10 w 176"/>
                  <a:gd name="T37" fmla="*/ 32 h 146"/>
                  <a:gd name="T38" fmla="*/ 10 w 176"/>
                  <a:gd name="T39" fmla="*/ 32 h 146"/>
                  <a:gd name="T40" fmla="*/ 14 w 176"/>
                  <a:gd name="T41" fmla="*/ 32 h 146"/>
                  <a:gd name="T42" fmla="*/ 14 w 176"/>
                  <a:gd name="T43" fmla="*/ 32 h 146"/>
                  <a:gd name="T44" fmla="*/ 17 w 176"/>
                  <a:gd name="T45" fmla="*/ 32 h 146"/>
                  <a:gd name="T46" fmla="*/ 17 w 176"/>
                  <a:gd name="T47" fmla="*/ 41 h 146"/>
                  <a:gd name="T48" fmla="*/ 14 w 176"/>
                  <a:gd name="T49" fmla="*/ 41 h 146"/>
                  <a:gd name="T50" fmla="*/ 12 w 176"/>
                  <a:gd name="T51" fmla="*/ 46 h 146"/>
                  <a:gd name="T52" fmla="*/ 7 w 176"/>
                  <a:gd name="T53" fmla="*/ 46 h 146"/>
                  <a:gd name="T54" fmla="*/ 5 w 176"/>
                  <a:gd name="T55" fmla="*/ 41 h 146"/>
                  <a:gd name="T56" fmla="*/ 3 w 176"/>
                  <a:gd name="T57" fmla="*/ 32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6"/>
                  <a:gd name="T88" fmla="*/ 0 h 146"/>
                  <a:gd name="T89" fmla="*/ 176 w 176"/>
                  <a:gd name="T90" fmla="*/ 146 h 1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Freeform 477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846 h 2695"/>
                  <a:gd name="T2" fmla="*/ 2 w 48"/>
                  <a:gd name="T3" fmla="*/ 46 h 2695"/>
                  <a:gd name="T4" fmla="*/ 2 w 48"/>
                  <a:gd name="T5" fmla="*/ 23 h 2695"/>
                  <a:gd name="T6" fmla="*/ 2 w 48"/>
                  <a:gd name="T7" fmla="*/ 9 h 2695"/>
                  <a:gd name="T8" fmla="*/ 5 w 48"/>
                  <a:gd name="T9" fmla="*/ 0 h 2695"/>
                  <a:gd name="T10" fmla="*/ 7 w 48"/>
                  <a:gd name="T11" fmla="*/ 51 h 2695"/>
                  <a:gd name="T12" fmla="*/ 5 w 48"/>
                  <a:gd name="T13" fmla="*/ 851 h 2695"/>
                  <a:gd name="T14" fmla="*/ 2 w 48"/>
                  <a:gd name="T15" fmla="*/ 851 h 2695"/>
                  <a:gd name="T16" fmla="*/ 0 w 48"/>
                  <a:gd name="T17" fmla="*/ 851 h 2695"/>
                  <a:gd name="T18" fmla="*/ 0 w 48"/>
                  <a:gd name="T19" fmla="*/ 846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695"/>
                  <a:gd name="T32" fmla="*/ 48 w 48"/>
                  <a:gd name="T33" fmla="*/ 2695 h 26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Freeform 478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7 w 48"/>
                  <a:gd name="T3" fmla="*/ 4 h 2767"/>
                  <a:gd name="T4" fmla="*/ 7 w 48"/>
                  <a:gd name="T5" fmla="*/ 9 h 2767"/>
                  <a:gd name="T6" fmla="*/ 7 w 48"/>
                  <a:gd name="T7" fmla="*/ 14 h 2767"/>
                  <a:gd name="T8" fmla="*/ 7 w 48"/>
                  <a:gd name="T9" fmla="*/ 27 h 2767"/>
                  <a:gd name="T10" fmla="*/ 7 w 48"/>
                  <a:gd name="T11" fmla="*/ 41 h 2767"/>
                  <a:gd name="T12" fmla="*/ 7 w 48"/>
                  <a:gd name="T13" fmla="*/ 60 h 2767"/>
                  <a:gd name="T14" fmla="*/ 7 w 48"/>
                  <a:gd name="T15" fmla="*/ 82 h 2767"/>
                  <a:gd name="T16" fmla="*/ 7 w 48"/>
                  <a:gd name="T17" fmla="*/ 109 h 2767"/>
                  <a:gd name="T18" fmla="*/ 7 w 48"/>
                  <a:gd name="T19" fmla="*/ 137 h 2767"/>
                  <a:gd name="T20" fmla="*/ 7 w 48"/>
                  <a:gd name="T21" fmla="*/ 169 h 2767"/>
                  <a:gd name="T22" fmla="*/ 7 w 48"/>
                  <a:gd name="T23" fmla="*/ 205 h 2767"/>
                  <a:gd name="T24" fmla="*/ 7 w 48"/>
                  <a:gd name="T25" fmla="*/ 278 h 2767"/>
                  <a:gd name="T26" fmla="*/ 7 w 48"/>
                  <a:gd name="T27" fmla="*/ 356 h 2767"/>
                  <a:gd name="T28" fmla="*/ 7 w 48"/>
                  <a:gd name="T29" fmla="*/ 434 h 2767"/>
                  <a:gd name="T30" fmla="*/ 7 w 48"/>
                  <a:gd name="T31" fmla="*/ 511 h 2767"/>
                  <a:gd name="T32" fmla="*/ 7 w 48"/>
                  <a:gd name="T33" fmla="*/ 589 h 2767"/>
                  <a:gd name="T34" fmla="*/ 7 w 48"/>
                  <a:gd name="T35" fmla="*/ 662 h 2767"/>
                  <a:gd name="T36" fmla="*/ 5 w 48"/>
                  <a:gd name="T37" fmla="*/ 694 h 2767"/>
                  <a:gd name="T38" fmla="*/ 5 w 48"/>
                  <a:gd name="T39" fmla="*/ 726 h 2767"/>
                  <a:gd name="T40" fmla="*/ 5 w 48"/>
                  <a:gd name="T41" fmla="*/ 758 h 2767"/>
                  <a:gd name="T42" fmla="*/ 5 w 48"/>
                  <a:gd name="T43" fmla="*/ 785 h 2767"/>
                  <a:gd name="T44" fmla="*/ 5 w 48"/>
                  <a:gd name="T45" fmla="*/ 804 h 2767"/>
                  <a:gd name="T46" fmla="*/ 5 w 48"/>
                  <a:gd name="T47" fmla="*/ 826 h 2767"/>
                  <a:gd name="T48" fmla="*/ 5 w 48"/>
                  <a:gd name="T49" fmla="*/ 840 h 2767"/>
                  <a:gd name="T50" fmla="*/ 5 w 48"/>
                  <a:gd name="T51" fmla="*/ 853 h 2767"/>
                  <a:gd name="T52" fmla="*/ 5 w 48"/>
                  <a:gd name="T53" fmla="*/ 858 h 2767"/>
                  <a:gd name="T54" fmla="*/ 5 w 48"/>
                  <a:gd name="T55" fmla="*/ 863 h 2767"/>
                  <a:gd name="T56" fmla="*/ 0 w 48"/>
                  <a:gd name="T57" fmla="*/ 872 h 2767"/>
                  <a:gd name="T58" fmla="*/ 0 w 48"/>
                  <a:gd name="T59" fmla="*/ 867 h 2767"/>
                  <a:gd name="T60" fmla="*/ 0 w 48"/>
                  <a:gd name="T61" fmla="*/ 858 h 2767"/>
                  <a:gd name="T62" fmla="*/ 0 w 48"/>
                  <a:gd name="T63" fmla="*/ 849 h 2767"/>
                  <a:gd name="T64" fmla="*/ 0 w 48"/>
                  <a:gd name="T65" fmla="*/ 831 h 2767"/>
                  <a:gd name="T66" fmla="*/ 0 w 48"/>
                  <a:gd name="T67" fmla="*/ 812 h 2767"/>
                  <a:gd name="T68" fmla="*/ 0 w 48"/>
                  <a:gd name="T69" fmla="*/ 790 h 2767"/>
                  <a:gd name="T70" fmla="*/ 0 w 48"/>
                  <a:gd name="T71" fmla="*/ 762 h 2767"/>
                  <a:gd name="T72" fmla="*/ 0 w 48"/>
                  <a:gd name="T73" fmla="*/ 735 h 2767"/>
                  <a:gd name="T74" fmla="*/ 0 w 48"/>
                  <a:gd name="T75" fmla="*/ 703 h 2767"/>
                  <a:gd name="T76" fmla="*/ 0 w 48"/>
                  <a:gd name="T77" fmla="*/ 667 h 2767"/>
                  <a:gd name="T78" fmla="*/ 0 w 48"/>
                  <a:gd name="T79" fmla="*/ 593 h 2767"/>
                  <a:gd name="T80" fmla="*/ 0 w 48"/>
                  <a:gd name="T81" fmla="*/ 516 h 2767"/>
                  <a:gd name="T82" fmla="*/ 0 w 48"/>
                  <a:gd name="T83" fmla="*/ 434 h 2767"/>
                  <a:gd name="T84" fmla="*/ 0 w 48"/>
                  <a:gd name="T85" fmla="*/ 351 h 2767"/>
                  <a:gd name="T86" fmla="*/ 0 w 48"/>
                  <a:gd name="T87" fmla="*/ 274 h 2767"/>
                  <a:gd name="T88" fmla="*/ 0 w 48"/>
                  <a:gd name="T89" fmla="*/ 201 h 2767"/>
                  <a:gd name="T90" fmla="*/ 0 w 48"/>
                  <a:gd name="T91" fmla="*/ 169 h 2767"/>
                  <a:gd name="T92" fmla="*/ 0 w 48"/>
                  <a:gd name="T93" fmla="*/ 132 h 2767"/>
                  <a:gd name="T94" fmla="*/ 0 w 48"/>
                  <a:gd name="T95" fmla="*/ 105 h 2767"/>
                  <a:gd name="T96" fmla="*/ 0 w 48"/>
                  <a:gd name="T97" fmla="*/ 78 h 2767"/>
                  <a:gd name="T98" fmla="*/ 0 w 48"/>
                  <a:gd name="T99" fmla="*/ 55 h 2767"/>
                  <a:gd name="T100" fmla="*/ 0 w 48"/>
                  <a:gd name="T101" fmla="*/ 36 h 2767"/>
                  <a:gd name="T102" fmla="*/ 0 w 48"/>
                  <a:gd name="T103" fmla="*/ 18 h 2767"/>
                  <a:gd name="T104" fmla="*/ 0 w 48"/>
                  <a:gd name="T105" fmla="*/ 9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2767"/>
                  <a:gd name="T164" fmla="*/ 48 w 48"/>
                  <a:gd name="T165" fmla="*/ 2767 h 27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Freeform 479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7 w 288"/>
                  <a:gd name="T1" fmla="*/ 45 h 158"/>
                  <a:gd name="T2" fmla="*/ 10 w 288"/>
                  <a:gd name="T3" fmla="*/ 32 h 158"/>
                  <a:gd name="T4" fmla="*/ 10 w 288"/>
                  <a:gd name="T5" fmla="*/ 28 h 158"/>
                  <a:gd name="T6" fmla="*/ 10 w 288"/>
                  <a:gd name="T7" fmla="*/ 18 h 158"/>
                  <a:gd name="T8" fmla="*/ 7 w 288"/>
                  <a:gd name="T9" fmla="*/ 18 h 158"/>
                  <a:gd name="T10" fmla="*/ 5 w 288"/>
                  <a:gd name="T11" fmla="*/ 18 h 158"/>
                  <a:gd name="T12" fmla="*/ 2 w 288"/>
                  <a:gd name="T13" fmla="*/ 22 h 158"/>
                  <a:gd name="T14" fmla="*/ 0 w 288"/>
                  <a:gd name="T15" fmla="*/ 18 h 158"/>
                  <a:gd name="T16" fmla="*/ 2 w 288"/>
                  <a:gd name="T17" fmla="*/ 9 h 158"/>
                  <a:gd name="T18" fmla="*/ 5 w 288"/>
                  <a:gd name="T19" fmla="*/ 4 h 158"/>
                  <a:gd name="T20" fmla="*/ 7 w 288"/>
                  <a:gd name="T21" fmla="*/ 4 h 158"/>
                  <a:gd name="T22" fmla="*/ 10 w 288"/>
                  <a:gd name="T23" fmla="*/ 4 h 158"/>
                  <a:gd name="T24" fmla="*/ 12 w 288"/>
                  <a:gd name="T25" fmla="*/ 9 h 158"/>
                  <a:gd name="T26" fmla="*/ 15 w 288"/>
                  <a:gd name="T27" fmla="*/ 14 h 158"/>
                  <a:gd name="T28" fmla="*/ 15 w 288"/>
                  <a:gd name="T29" fmla="*/ 22 h 158"/>
                  <a:gd name="T30" fmla="*/ 15 w 288"/>
                  <a:gd name="T31" fmla="*/ 36 h 158"/>
                  <a:gd name="T32" fmla="*/ 25 w 288"/>
                  <a:gd name="T33" fmla="*/ 32 h 158"/>
                  <a:gd name="T34" fmla="*/ 34 w 288"/>
                  <a:gd name="T35" fmla="*/ 32 h 158"/>
                  <a:gd name="T36" fmla="*/ 37 w 288"/>
                  <a:gd name="T37" fmla="*/ 22 h 158"/>
                  <a:gd name="T38" fmla="*/ 37 w 288"/>
                  <a:gd name="T39" fmla="*/ 18 h 158"/>
                  <a:gd name="T40" fmla="*/ 37 w 288"/>
                  <a:gd name="T41" fmla="*/ 14 h 158"/>
                  <a:gd name="T42" fmla="*/ 34 w 288"/>
                  <a:gd name="T43" fmla="*/ 9 h 158"/>
                  <a:gd name="T44" fmla="*/ 32 w 288"/>
                  <a:gd name="T45" fmla="*/ 14 h 158"/>
                  <a:gd name="T46" fmla="*/ 29 w 288"/>
                  <a:gd name="T47" fmla="*/ 18 h 158"/>
                  <a:gd name="T48" fmla="*/ 27 w 288"/>
                  <a:gd name="T49" fmla="*/ 18 h 158"/>
                  <a:gd name="T50" fmla="*/ 25 w 288"/>
                  <a:gd name="T51" fmla="*/ 18 h 158"/>
                  <a:gd name="T52" fmla="*/ 25 w 288"/>
                  <a:gd name="T53" fmla="*/ 14 h 158"/>
                  <a:gd name="T54" fmla="*/ 27 w 288"/>
                  <a:gd name="T55" fmla="*/ 9 h 158"/>
                  <a:gd name="T56" fmla="*/ 29 w 288"/>
                  <a:gd name="T57" fmla="*/ 4 h 158"/>
                  <a:gd name="T58" fmla="*/ 34 w 288"/>
                  <a:gd name="T59" fmla="*/ 0 h 158"/>
                  <a:gd name="T60" fmla="*/ 37 w 288"/>
                  <a:gd name="T61" fmla="*/ 0 h 158"/>
                  <a:gd name="T62" fmla="*/ 42 w 288"/>
                  <a:gd name="T63" fmla="*/ 4 h 158"/>
                  <a:gd name="T64" fmla="*/ 44 w 288"/>
                  <a:gd name="T65" fmla="*/ 9 h 158"/>
                  <a:gd name="T66" fmla="*/ 44 w 288"/>
                  <a:gd name="T67" fmla="*/ 22 h 158"/>
                  <a:gd name="T68" fmla="*/ 42 w 288"/>
                  <a:gd name="T69" fmla="*/ 32 h 158"/>
                  <a:gd name="T70" fmla="*/ 34 w 288"/>
                  <a:gd name="T71" fmla="*/ 41 h 158"/>
                  <a:gd name="T72" fmla="*/ 29 w 288"/>
                  <a:gd name="T73" fmla="*/ 45 h 158"/>
                  <a:gd name="T74" fmla="*/ 22 w 288"/>
                  <a:gd name="T75" fmla="*/ 45 h 158"/>
                  <a:gd name="T76" fmla="*/ 15 w 288"/>
                  <a:gd name="T77" fmla="*/ 45 h 158"/>
                  <a:gd name="T78" fmla="*/ 15 w 288"/>
                  <a:gd name="T79" fmla="*/ 41 h 158"/>
                  <a:gd name="T80" fmla="*/ 10 w 288"/>
                  <a:gd name="T81" fmla="*/ 45 h 158"/>
                  <a:gd name="T82" fmla="*/ 10 w 288"/>
                  <a:gd name="T83" fmla="*/ 50 h 158"/>
                  <a:gd name="T84" fmla="*/ 7 w 288"/>
                  <a:gd name="T85" fmla="*/ 45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8"/>
                  <a:gd name="T130" fmla="*/ 0 h 158"/>
                  <a:gd name="T131" fmla="*/ 288 w 288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Freeform 480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7 w 288"/>
                  <a:gd name="T1" fmla="*/ 45 h 158"/>
                  <a:gd name="T2" fmla="*/ 10 w 288"/>
                  <a:gd name="T3" fmla="*/ 32 h 158"/>
                  <a:gd name="T4" fmla="*/ 10 w 288"/>
                  <a:gd name="T5" fmla="*/ 28 h 158"/>
                  <a:gd name="T6" fmla="*/ 10 w 288"/>
                  <a:gd name="T7" fmla="*/ 18 h 158"/>
                  <a:gd name="T8" fmla="*/ 10 w 288"/>
                  <a:gd name="T9" fmla="*/ 18 h 158"/>
                  <a:gd name="T10" fmla="*/ 7 w 288"/>
                  <a:gd name="T11" fmla="*/ 18 h 158"/>
                  <a:gd name="T12" fmla="*/ 5 w 288"/>
                  <a:gd name="T13" fmla="*/ 18 h 158"/>
                  <a:gd name="T14" fmla="*/ 2 w 288"/>
                  <a:gd name="T15" fmla="*/ 22 h 158"/>
                  <a:gd name="T16" fmla="*/ 2 w 288"/>
                  <a:gd name="T17" fmla="*/ 22 h 158"/>
                  <a:gd name="T18" fmla="*/ 0 w 288"/>
                  <a:gd name="T19" fmla="*/ 18 h 158"/>
                  <a:gd name="T20" fmla="*/ 2 w 288"/>
                  <a:gd name="T21" fmla="*/ 9 h 158"/>
                  <a:gd name="T22" fmla="*/ 5 w 288"/>
                  <a:gd name="T23" fmla="*/ 4 h 158"/>
                  <a:gd name="T24" fmla="*/ 7 w 288"/>
                  <a:gd name="T25" fmla="*/ 4 h 158"/>
                  <a:gd name="T26" fmla="*/ 10 w 288"/>
                  <a:gd name="T27" fmla="*/ 4 h 158"/>
                  <a:gd name="T28" fmla="*/ 12 w 288"/>
                  <a:gd name="T29" fmla="*/ 9 h 158"/>
                  <a:gd name="T30" fmla="*/ 15 w 288"/>
                  <a:gd name="T31" fmla="*/ 14 h 158"/>
                  <a:gd name="T32" fmla="*/ 15 w 288"/>
                  <a:gd name="T33" fmla="*/ 22 h 158"/>
                  <a:gd name="T34" fmla="*/ 15 w 288"/>
                  <a:gd name="T35" fmla="*/ 36 h 158"/>
                  <a:gd name="T36" fmla="*/ 25 w 288"/>
                  <a:gd name="T37" fmla="*/ 32 h 158"/>
                  <a:gd name="T38" fmla="*/ 34 w 288"/>
                  <a:gd name="T39" fmla="*/ 32 h 158"/>
                  <a:gd name="T40" fmla="*/ 37 w 288"/>
                  <a:gd name="T41" fmla="*/ 22 h 158"/>
                  <a:gd name="T42" fmla="*/ 37 w 288"/>
                  <a:gd name="T43" fmla="*/ 18 h 158"/>
                  <a:gd name="T44" fmla="*/ 37 w 288"/>
                  <a:gd name="T45" fmla="*/ 14 h 158"/>
                  <a:gd name="T46" fmla="*/ 34 w 288"/>
                  <a:gd name="T47" fmla="*/ 9 h 158"/>
                  <a:gd name="T48" fmla="*/ 32 w 288"/>
                  <a:gd name="T49" fmla="*/ 14 h 158"/>
                  <a:gd name="T50" fmla="*/ 29 w 288"/>
                  <a:gd name="T51" fmla="*/ 18 h 158"/>
                  <a:gd name="T52" fmla="*/ 27 w 288"/>
                  <a:gd name="T53" fmla="*/ 18 h 158"/>
                  <a:gd name="T54" fmla="*/ 25 w 288"/>
                  <a:gd name="T55" fmla="*/ 18 h 158"/>
                  <a:gd name="T56" fmla="*/ 25 w 288"/>
                  <a:gd name="T57" fmla="*/ 14 h 158"/>
                  <a:gd name="T58" fmla="*/ 27 w 288"/>
                  <a:gd name="T59" fmla="*/ 9 h 158"/>
                  <a:gd name="T60" fmla="*/ 29 w 288"/>
                  <a:gd name="T61" fmla="*/ 4 h 158"/>
                  <a:gd name="T62" fmla="*/ 34 w 288"/>
                  <a:gd name="T63" fmla="*/ 0 h 158"/>
                  <a:gd name="T64" fmla="*/ 37 w 288"/>
                  <a:gd name="T65" fmla="*/ 0 h 158"/>
                  <a:gd name="T66" fmla="*/ 42 w 288"/>
                  <a:gd name="T67" fmla="*/ 4 h 158"/>
                  <a:gd name="T68" fmla="*/ 44 w 288"/>
                  <a:gd name="T69" fmla="*/ 9 h 158"/>
                  <a:gd name="T70" fmla="*/ 44 w 288"/>
                  <a:gd name="T71" fmla="*/ 22 h 158"/>
                  <a:gd name="T72" fmla="*/ 42 w 288"/>
                  <a:gd name="T73" fmla="*/ 32 h 158"/>
                  <a:gd name="T74" fmla="*/ 34 w 288"/>
                  <a:gd name="T75" fmla="*/ 41 h 158"/>
                  <a:gd name="T76" fmla="*/ 29 w 288"/>
                  <a:gd name="T77" fmla="*/ 45 h 158"/>
                  <a:gd name="T78" fmla="*/ 22 w 288"/>
                  <a:gd name="T79" fmla="*/ 45 h 158"/>
                  <a:gd name="T80" fmla="*/ 15 w 288"/>
                  <a:gd name="T81" fmla="*/ 45 h 158"/>
                  <a:gd name="T82" fmla="*/ 15 w 288"/>
                  <a:gd name="T83" fmla="*/ 41 h 158"/>
                  <a:gd name="T84" fmla="*/ 10 w 288"/>
                  <a:gd name="T85" fmla="*/ 45 h 158"/>
                  <a:gd name="T86" fmla="*/ 10 w 288"/>
                  <a:gd name="T87" fmla="*/ 50 h 158"/>
                  <a:gd name="T88" fmla="*/ 7 w 288"/>
                  <a:gd name="T89" fmla="*/ 45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8"/>
                  <a:gd name="T136" fmla="*/ 0 h 158"/>
                  <a:gd name="T137" fmla="*/ 288 w 288"/>
                  <a:gd name="T138" fmla="*/ 158 h 1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Freeform 481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7 w 112"/>
                  <a:gd name="T1" fmla="*/ 32 h 100"/>
                  <a:gd name="T2" fmla="*/ 2 w 112"/>
                  <a:gd name="T3" fmla="*/ 9 h 100"/>
                  <a:gd name="T4" fmla="*/ 0 w 112"/>
                  <a:gd name="T5" fmla="*/ 4 h 100"/>
                  <a:gd name="T6" fmla="*/ 0 w 112"/>
                  <a:gd name="T7" fmla="*/ 0 h 100"/>
                  <a:gd name="T8" fmla="*/ 10 w 112"/>
                  <a:gd name="T9" fmla="*/ 4 h 100"/>
                  <a:gd name="T10" fmla="*/ 17 w 112"/>
                  <a:gd name="T11" fmla="*/ 14 h 100"/>
                  <a:gd name="T12" fmla="*/ 17 w 112"/>
                  <a:gd name="T13" fmla="*/ 18 h 100"/>
                  <a:gd name="T14" fmla="*/ 15 w 112"/>
                  <a:gd name="T15" fmla="*/ 18 h 100"/>
                  <a:gd name="T16" fmla="*/ 12 w 112"/>
                  <a:gd name="T17" fmla="*/ 28 h 100"/>
                  <a:gd name="T18" fmla="*/ 10 w 112"/>
                  <a:gd name="T19" fmla="*/ 32 h 100"/>
                  <a:gd name="T20" fmla="*/ 7 w 112"/>
                  <a:gd name="T21" fmla="*/ 32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00"/>
                  <a:gd name="T35" fmla="*/ 112 w 112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Freeform 482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7 w 112"/>
                  <a:gd name="T1" fmla="*/ 32 h 100"/>
                  <a:gd name="T2" fmla="*/ 2 w 112"/>
                  <a:gd name="T3" fmla="*/ 9 h 100"/>
                  <a:gd name="T4" fmla="*/ 0 w 112"/>
                  <a:gd name="T5" fmla="*/ 4 h 100"/>
                  <a:gd name="T6" fmla="*/ 0 w 112"/>
                  <a:gd name="T7" fmla="*/ 0 h 100"/>
                  <a:gd name="T8" fmla="*/ 0 w 112"/>
                  <a:gd name="T9" fmla="*/ 0 h 100"/>
                  <a:gd name="T10" fmla="*/ 10 w 112"/>
                  <a:gd name="T11" fmla="*/ 4 h 100"/>
                  <a:gd name="T12" fmla="*/ 17 w 112"/>
                  <a:gd name="T13" fmla="*/ 14 h 100"/>
                  <a:gd name="T14" fmla="*/ 17 w 112"/>
                  <a:gd name="T15" fmla="*/ 18 h 100"/>
                  <a:gd name="T16" fmla="*/ 15 w 112"/>
                  <a:gd name="T17" fmla="*/ 18 h 100"/>
                  <a:gd name="T18" fmla="*/ 12 w 112"/>
                  <a:gd name="T19" fmla="*/ 28 h 100"/>
                  <a:gd name="T20" fmla="*/ 10 w 112"/>
                  <a:gd name="T21" fmla="*/ 32 h 100"/>
                  <a:gd name="T22" fmla="*/ 7 w 112"/>
                  <a:gd name="T23" fmla="*/ 32 h 100"/>
                  <a:gd name="T24" fmla="*/ 7 w 112"/>
                  <a:gd name="T25" fmla="*/ 32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100"/>
                  <a:gd name="T41" fmla="*/ 112 w 112"/>
                  <a:gd name="T42" fmla="*/ 100 h 1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Freeform 483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63 h 230"/>
                  <a:gd name="T2" fmla="*/ 0 w 240"/>
                  <a:gd name="T3" fmla="*/ 59 h 230"/>
                  <a:gd name="T4" fmla="*/ 3 w 240"/>
                  <a:gd name="T5" fmla="*/ 54 h 230"/>
                  <a:gd name="T6" fmla="*/ 7 w 240"/>
                  <a:gd name="T7" fmla="*/ 41 h 230"/>
                  <a:gd name="T8" fmla="*/ 20 w 240"/>
                  <a:gd name="T9" fmla="*/ 18 h 230"/>
                  <a:gd name="T10" fmla="*/ 32 w 240"/>
                  <a:gd name="T11" fmla="*/ 0 h 230"/>
                  <a:gd name="T12" fmla="*/ 35 w 240"/>
                  <a:gd name="T13" fmla="*/ 4 h 230"/>
                  <a:gd name="T14" fmla="*/ 37 w 240"/>
                  <a:gd name="T15" fmla="*/ 9 h 230"/>
                  <a:gd name="T16" fmla="*/ 32 w 240"/>
                  <a:gd name="T17" fmla="*/ 23 h 230"/>
                  <a:gd name="T18" fmla="*/ 25 w 240"/>
                  <a:gd name="T19" fmla="*/ 41 h 230"/>
                  <a:gd name="T20" fmla="*/ 7 w 240"/>
                  <a:gd name="T21" fmla="*/ 68 h 230"/>
                  <a:gd name="T22" fmla="*/ 5 w 240"/>
                  <a:gd name="T23" fmla="*/ 72 h 230"/>
                  <a:gd name="T24" fmla="*/ 3 w 240"/>
                  <a:gd name="T25" fmla="*/ 72 h 230"/>
                  <a:gd name="T26" fmla="*/ 0 w 240"/>
                  <a:gd name="T27" fmla="*/ 63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0"/>
                  <a:gd name="T43" fmla="*/ 0 h 230"/>
                  <a:gd name="T44" fmla="*/ 240 w 240"/>
                  <a:gd name="T45" fmla="*/ 230 h 2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Freeform 484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50 h 188"/>
                  <a:gd name="T2" fmla="*/ 0 w 113"/>
                  <a:gd name="T3" fmla="*/ 41 h 188"/>
                  <a:gd name="T4" fmla="*/ 0 w 113"/>
                  <a:gd name="T5" fmla="*/ 28 h 188"/>
                  <a:gd name="T6" fmla="*/ 2 w 113"/>
                  <a:gd name="T7" fmla="*/ 28 h 188"/>
                  <a:gd name="T8" fmla="*/ 2 w 113"/>
                  <a:gd name="T9" fmla="*/ 41 h 188"/>
                  <a:gd name="T10" fmla="*/ 5 w 113"/>
                  <a:gd name="T11" fmla="*/ 46 h 188"/>
                  <a:gd name="T12" fmla="*/ 7 w 113"/>
                  <a:gd name="T13" fmla="*/ 46 h 188"/>
                  <a:gd name="T14" fmla="*/ 10 w 113"/>
                  <a:gd name="T15" fmla="*/ 46 h 188"/>
                  <a:gd name="T16" fmla="*/ 12 w 113"/>
                  <a:gd name="T17" fmla="*/ 41 h 188"/>
                  <a:gd name="T18" fmla="*/ 10 w 113"/>
                  <a:gd name="T19" fmla="*/ 33 h 188"/>
                  <a:gd name="T20" fmla="*/ 7 w 113"/>
                  <a:gd name="T21" fmla="*/ 23 h 188"/>
                  <a:gd name="T22" fmla="*/ 2 w 113"/>
                  <a:gd name="T23" fmla="*/ 5 h 188"/>
                  <a:gd name="T24" fmla="*/ 2 w 113"/>
                  <a:gd name="T25" fmla="*/ 0 h 188"/>
                  <a:gd name="T26" fmla="*/ 5 w 113"/>
                  <a:gd name="T27" fmla="*/ 0 h 188"/>
                  <a:gd name="T28" fmla="*/ 10 w 113"/>
                  <a:gd name="T29" fmla="*/ 14 h 188"/>
                  <a:gd name="T30" fmla="*/ 14 w 113"/>
                  <a:gd name="T31" fmla="*/ 28 h 188"/>
                  <a:gd name="T32" fmla="*/ 17 w 113"/>
                  <a:gd name="T33" fmla="*/ 41 h 188"/>
                  <a:gd name="T34" fmla="*/ 14 w 113"/>
                  <a:gd name="T35" fmla="*/ 55 h 188"/>
                  <a:gd name="T36" fmla="*/ 12 w 113"/>
                  <a:gd name="T37" fmla="*/ 60 h 188"/>
                  <a:gd name="T38" fmla="*/ 7 w 113"/>
                  <a:gd name="T39" fmla="*/ 60 h 188"/>
                  <a:gd name="T40" fmla="*/ 2 w 113"/>
                  <a:gd name="T41" fmla="*/ 55 h 188"/>
                  <a:gd name="T42" fmla="*/ 0 w 113"/>
                  <a:gd name="T43" fmla="*/ 5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Freeform 485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50 h 188"/>
                  <a:gd name="T2" fmla="*/ 0 w 113"/>
                  <a:gd name="T3" fmla="*/ 41 h 188"/>
                  <a:gd name="T4" fmla="*/ 0 w 113"/>
                  <a:gd name="T5" fmla="*/ 28 h 188"/>
                  <a:gd name="T6" fmla="*/ 2 w 113"/>
                  <a:gd name="T7" fmla="*/ 28 h 188"/>
                  <a:gd name="T8" fmla="*/ 2 w 113"/>
                  <a:gd name="T9" fmla="*/ 41 h 188"/>
                  <a:gd name="T10" fmla="*/ 5 w 113"/>
                  <a:gd name="T11" fmla="*/ 46 h 188"/>
                  <a:gd name="T12" fmla="*/ 7 w 113"/>
                  <a:gd name="T13" fmla="*/ 46 h 188"/>
                  <a:gd name="T14" fmla="*/ 10 w 113"/>
                  <a:gd name="T15" fmla="*/ 46 h 188"/>
                  <a:gd name="T16" fmla="*/ 12 w 113"/>
                  <a:gd name="T17" fmla="*/ 41 h 188"/>
                  <a:gd name="T18" fmla="*/ 10 w 113"/>
                  <a:gd name="T19" fmla="*/ 33 h 188"/>
                  <a:gd name="T20" fmla="*/ 7 w 113"/>
                  <a:gd name="T21" fmla="*/ 23 h 188"/>
                  <a:gd name="T22" fmla="*/ 2 w 113"/>
                  <a:gd name="T23" fmla="*/ 5 h 188"/>
                  <a:gd name="T24" fmla="*/ 2 w 113"/>
                  <a:gd name="T25" fmla="*/ 0 h 188"/>
                  <a:gd name="T26" fmla="*/ 5 w 113"/>
                  <a:gd name="T27" fmla="*/ 0 h 188"/>
                  <a:gd name="T28" fmla="*/ 10 w 113"/>
                  <a:gd name="T29" fmla="*/ 14 h 188"/>
                  <a:gd name="T30" fmla="*/ 14 w 113"/>
                  <a:gd name="T31" fmla="*/ 28 h 188"/>
                  <a:gd name="T32" fmla="*/ 17 w 113"/>
                  <a:gd name="T33" fmla="*/ 41 h 188"/>
                  <a:gd name="T34" fmla="*/ 14 w 113"/>
                  <a:gd name="T35" fmla="*/ 55 h 188"/>
                  <a:gd name="T36" fmla="*/ 12 w 113"/>
                  <a:gd name="T37" fmla="*/ 60 h 188"/>
                  <a:gd name="T38" fmla="*/ 7 w 113"/>
                  <a:gd name="T39" fmla="*/ 60 h 188"/>
                  <a:gd name="T40" fmla="*/ 2 w 113"/>
                  <a:gd name="T41" fmla="*/ 55 h 188"/>
                  <a:gd name="T42" fmla="*/ 0 w 113"/>
                  <a:gd name="T43" fmla="*/ 5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Freeform 486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27 h 87"/>
                  <a:gd name="T2" fmla="*/ 15 w 112"/>
                  <a:gd name="T3" fmla="*/ 0 h 87"/>
                  <a:gd name="T4" fmla="*/ 18 w 112"/>
                  <a:gd name="T5" fmla="*/ 0 h 87"/>
                  <a:gd name="T6" fmla="*/ 10 w 112"/>
                  <a:gd name="T7" fmla="*/ 18 h 87"/>
                  <a:gd name="T8" fmla="*/ 5 w 112"/>
                  <a:gd name="T9" fmla="*/ 23 h 87"/>
                  <a:gd name="T10" fmla="*/ 0 w 112"/>
                  <a:gd name="T11" fmla="*/ 27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87"/>
                  <a:gd name="T20" fmla="*/ 112 w 112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3" name="Freeform 487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4 h 100"/>
                  <a:gd name="T2" fmla="*/ 0 w 175"/>
                  <a:gd name="T3" fmla="*/ 0 h 100"/>
                  <a:gd name="T4" fmla="*/ 2 w 175"/>
                  <a:gd name="T5" fmla="*/ 0 h 100"/>
                  <a:gd name="T6" fmla="*/ 10 w 175"/>
                  <a:gd name="T7" fmla="*/ 13 h 100"/>
                  <a:gd name="T8" fmla="*/ 15 w 175"/>
                  <a:gd name="T9" fmla="*/ 18 h 100"/>
                  <a:gd name="T10" fmla="*/ 17 w 175"/>
                  <a:gd name="T11" fmla="*/ 18 h 100"/>
                  <a:gd name="T12" fmla="*/ 20 w 175"/>
                  <a:gd name="T13" fmla="*/ 18 h 100"/>
                  <a:gd name="T14" fmla="*/ 22 w 175"/>
                  <a:gd name="T15" fmla="*/ 13 h 100"/>
                  <a:gd name="T16" fmla="*/ 20 w 175"/>
                  <a:gd name="T17" fmla="*/ 9 h 100"/>
                  <a:gd name="T18" fmla="*/ 17 w 175"/>
                  <a:gd name="T19" fmla="*/ 9 h 100"/>
                  <a:gd name="T20" fmla="*/ 17 w 175"/>
                  <a:gd name="T21" fmla="*/ 4 h 100"/>
                  <a:gd name="T22" fmla="*/ 20 w 175"/>
                  <a:gd name="T23" fmla="*/ 0 h 100"/>
                  <a:gd name="T24" fmla="*/ 22 w 175"/>
                  <a:gd name="T25" fmla="*/ 0 h 100"/>
                  <a:gd name="T26" fmla="*/ 27 w 175"/>
                  <a:gd name="T27" fmla="*/ 9 h 100"/>
                  <a:gd name="T28" fmla="*/ 27 w 175"/>
                  <a:gd name="T29" fmla="*/ 18 h 100"/>
                  <a:gd name="T30" fmla="*/ 27 w 175"/>
                  <a:gd name="T31" fmla="*/ 22 h 100"/>
                  <a:gd name="T32" fmla="*/ 25 w 175"/>
                  <a:gd name="T33" fmla="*/ 31 h 100"/>
                  <a:gd name="T34" fmla="*/ 22 w 175"/>
                  <a:gd name="T35" fmla="*/ 31 h 100"/>
                  <a:gd name="T36" fmla="*/ 15 w 175"/>
                  <a:gd name="T37" fmla="*/ 31 h 100"/>
                  <a:gd name="T38" fmla="*/ 7 w 175"/>
                  <a:gd name="T39" fmla="*/ 22 h 100"/>
                  <a:gd name="T40" fmla="*/ 5 w 175"/>
                  <a:gd name="T41" fmla="*/ 13 h 100"/>
                  <a:gd name="T42" fmla="*/ 0 w 175"/>
                  <a:gd name="T43" fmla="*/ 4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4" name="Freeform 488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4 h 100"/>
                  <a:gd name="T2" fmla="*/ 0 w 175"/>
                  <a:gd name="T3" fmla="*/ 0 h 100"/>
                  <a:gd name="T4" fmla="*/ 2 w 175"/>
                  <a:gd name="T5" fmla="*/ 0 h 100"/>
                  <a:gd name="T6" fmla="*/ 10 w 175"/>
                  <a:gd name="T7" fmla="*/ 13 h 100"/>
                  <a:gd name="T8" fmla="*/ 15 w 175"/>
                  <a:gd name="T9" fmla="*/ 18 h 100"/>
                  <a:gd name="T10" fmla="*/ 17 w 175"/>
                  <a:gd name="T11" fmla="*/ 18 h 100"/>
                  <a:gd name="T12" fmla="*/ 20 w 175"/>
                  <a:gd name="T13" fmla="*/ 18 h 100"/>
                  <a:gd name="T14" fmla="*/ 22 w 175"/>
                  <a:gd name="T15" fmla="*/ 13 h 100"/>
                  <a:gd name="T16" fmla="*/ 20 w 175"/>
                  <a:gd name="T17" fmla="*/ 9 h 100"/>
                  <a:gd name="T18" fmla="*/ 17 w 175"/>
                  <a:gd name="T19" fmla="*/ 9 h 100"/>
                  <a:gd name="T20" fmla="*/ 17 w 175"/>
                  <a:gd name="T21" fmla="*/ 4 h 100"/>
                  <a:gd name="T22" fmla="*/ 20 w 175"/>
                  <a:gd name="T23" fmla="*/ 0 h 100"/>
                  <a:gd name="T24" fmla="*/ 22 w 175"/>
                  <a:gd name="T25" fmla="*/ 0 h 100"/>
                  <a:gd name="T26" fmla="*/ 27 w 175"/>
                  <a:gd name="T27" fmla="*/ 9 h 100"/>
                  <a:gd name="T28" fmla="*/ 27 w 175"/>
                  <a:gd name="T29" fmla="*/ 18 h 100"/>
                  <a:gd name="T30" fmla="*/ 27 w 175"/>
                  <a:gd name="T31" fmla="*/ 22 h 100"/>
                  <a:gd name="T32" fmla="*/ 25 w 175"/>
                  <a:gd name="T33" fmla="*/ 31 h 100"/>
                  <a:gd name="T34" fmla="*/ 22 w 175"/>
                  <a:gd name="T35" fmla="*/ 31 h 100"/>
                  <a:gd name="T36" fmla="*/ 15 w 175"/>
                  <a:gd name="T37" fmla="*/ 31 h 100"/>
                  <a:gd name="T38" fmla="*/ 7 w 175"/>
                  <a:gd name="T39" fmla="*/ 22 h 100"/>
                  <a:gd name="T40" fmla="*/ 5 w 175"/>
                  <a:gd name="T41" fmla="*/ 13 h 100"/>
                  <a:gd name="T42" fmla="*/ 0 w 175"/>
                  <a:gd name="T43" fmla="*/ 4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5" name="Freeform 489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5 w 48"/>
                  <a:gd name="T3" fmla="*/ 5 h 87"/>
                  <a:gd name="T4" fmla="*/ 7 w 48"/>
                  <a:gd name="T5" fmla="*/ 9 h 87"/>
                  <a:gd name="T6" fmla="*/ 7 w 48"/>
                  <a:gd name="T7" fmla="*/ 27 h 87"/>
                  <a:gd name="T8" fmla="*/ 0 w 48"/>
                  <a:gd name="T9" fmla="*/ 14 h 87"/>
                  <a:gd name="T10" fmla="*/ 0 w 48"/>
                  <a:gd name="T11" fmla="*/ 9 h 87"/>
                  <a:gd name="T12" fmla="*/ 0 w 48"/>
                  <a:gd name="T13" fmla="*/ 5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87"/>
                  <a:gd name="T26" fmla="*/ 48 w 48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6" name="Freeform 490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45 h 161"/>
                  <a:gd name="T2" fmla="*/ 0 w 129"/>
                  <a:gd name="T3" fmla="*/ 41 h 161"/>
                  <a:gd name="T4" fmla="*/ 0 w 129"/>
                  <a:gd name="T5" fmla="*/ 32 h 161"/>
                  <a:gd name="T6" fmla="*/ 0 w 129"/>
                  <a:gd name="T7" fmla="*/ 23 h 161"/>
                  <a:gd name="T8" fmla="*/ 2 w 129"/>
                  <a:gd name="T9" fmla="*/ 18 h 161"/>
                  <a:gd name="T10" fmla="*/ 5 w 129"/>
                  <a:gd name="T11" fmla="*/ 18 h 161"/>
                  <a:gd name="T12" fmla="*/ 5 w 129"/>
                  <a:gd name="T13" fmla="*/ 23 h 161"/>
                  <a:gd name="T14" fmla="*/ 5 w 129"/>
                  <a:gd name="T15" fmla="*/ 32 h 161"/>
                  <a:gd name="T16" fmla="*/ 5 w 129"/>
                  <a:gd name="T17" fmla="*/ 41 h 161"/>
                  <a:gd name="T18" fmla="*/ 7 w 129"/>
                  <a:gd name="T19" fmla="*/ 41 h 161"/>
                  <a:gd name="T20" fmla="*/ 9 w 129"/>
                  <a:gd name="T21" fmla="*/ 41 h 161"/>
                  <a:gd name="T22" fmla="*/ 14 w 129"/>
                  <a:gd name="T23" fmla="*/ 32 h 161"/>
                  <a:gd name="T24" fmla="*/ 14 w 129"/>
                  <a:gd name="T25" fmla="*/ 18 h 161"/>
                  <a:gd name="T26" fmla="*/ 14 w 129"/>
                  <a:gd name="T27" fmla="*/ 0 h 161"/>
                  <a:gd name="T28" fmla="*/ 16 w 129"/>
                  <a:gd name="T29" fmla="*/ 0 h 161"/>
                  <a:gd name="T30" fmla="*/ 19 w 129"/>
                  <a:gd name="T31" fmla="*/ 9 h 161"/>
                  <a:gd name="T32" fmla="*/ 19 w 129"/>
                  <a:gd name="T33" fmla="*/ 23 h 161"/>
                  <a:gd name="T34" fmla="*/ 19 w 129"/>
                  <a:gd name="T35" fmla="*/ 32 h 161"/>
                  <a:gd name="T36" fmla="*/ 16 w 129"/>
                  <a:gd name="T37" fmla="*/ 45 h 161"/>
                  <a:gd name="T38" fmla="*/ 12 w 129"/>
                  <a:gd name="T39" fmla="*/ 50 h 161"/>
                  <a:gd name="T40" fmla="*/ 9 w 129"/>
                  <a:gd name="T41" fmla="*/ 50 h 161"/>
                  <a:gd name="T42" fmla="*/ 5 w 129"/>
                  <a:gd name="T43" fmla="*/ 50 h 161"/>
                  <a:gd name="T44" fmla="*/ 0 w 129"/>
                  <a:gd name="T45" fmla="*/ 45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"/>
                  <a:gd name="T70" fmla="*/ 0 h 161"/>
                  <a:gd name="T71" fmla="*/ 129 w 129"/>
                  <a:gd name="T72" fmla="*/ 161 h 16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7" name="Freeform 491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45 h 161"/>
                  <a:gd name="T2" fmla="*/ 0 w 129"/>
                  <a:gd name="T3" fmla="*/ 41 h 161"/>
                  <a:gd name="T4" fmla="*/ 0 w 129"/>
                  <a:gd name="T5" fmla="*/ 32 h 161"/>
                  <a:gd name="T6" fmla="*/ 0 w 129"/>
                  <a:gd name="T7" fmla="*/ 23 h 161"/>
                  <a:gd name="T8" fmla="*/ 2 w 129"/>
                  <a:gd name="T9" fmla="*/ 18 h 161"/>
                  <a:gd name="T10" fmla="*/ 5 w 129"/>
                  <a:gd name="T11" fmla="*/ 18 h 161"/>
                  <a:gd name="T12" fmla="*/ 5 w 129"/>
                  <a:gd name="T13" fmla="*/ 23 h 161"/>
                  <a:gd name="T14" fmla="*/ 5 w 129"/>
                  <a:gd name="T15" fmla="*/ 32 h 161"/>
                  <a:gd name="T16" fmla="*/ 5 w 129"/>
                  <a:gd name="T17" fmla="*/ 41 h 161"/>
                  <a:gd name="T18" fmla="*/ 7 w 129"/>
                  <a:gd name="T19" fmla="*/ 41 h 161"/>
                  <a:gd name="T20" fmla="*/ 9 w 129"/>
                  <a:gd name="T21" fmla="*/ 41 h 161"/>
                  <a:gd name="T22" fmla="*/ 14 w 129"/>
                  <a:gd name="T23" fmla="*/ 32 h 161"/>
                  <a:gd name="T24" fmla="*/ 14 w 129"/>
                  <a:gd name="T25" fmla="*/ 18 h 161"/>
                  <a:gd name="T26" fmla="*/ 14 w 129"/>
                  <a:gd name="T27" fmla="*/ 0 h 161"/>
                  <a:gd name="T28" fmla="*/ 16 w 129"/>
                  <a:gd name="T29" fmla="*/ 0 h 161"/>
                  <a:gd name="T30" fmla="*/ 16 w 129"/>
                  <a:gd name="T31" fmla="*/ 0 h 161"/>
                  <a:gd name="T32" fmla="*/ 19 w 129"/>
                  <a:gd name="T33" fmla="*/ 9 h 161"/>
                  <a:gd name="T34" fmla="*/ 19 w 129"/>
                  <a:gd name="T35" fmla="*/ 23 h 161"/>
                  <a:gd name="T36" fmla="*/ 19 w 129"/>
                  <a:gd name="T37" fmla="*/ 32 h 161"/>
                  <a:gd name="T38" fmla="*/ 16 w 129"/>
                  <a:gd name="T39" fmla="*/ 45 h 161"/>
                  <a:gd name="T40" fmla="*/ 12 w 129"/>
                  <a:gd name="T41" fmla="*/ 50 h 161"/>
                  <a:gd name="T42" fmla="*/ 9 w 129"/>
                  <a:gd name="T43" fmla="*/ 50 h 161"/>
                  <a:gd name="T44" fmla="*/ 5 w 129"/>
                  <a:gd name="T45" fmla="*/ 50 h 161"/>
                  <a:gd name="T46" fmla="*/ 0 w 129"/>
                  <a:gd name="T47" fmla="*/ 45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9"/>
                  <a:gd name="T73" fmla="*/ 0 h 161"/>
                  <a:gd name="T74" fmla="*/ 129 w 129"/>
                  <a:gd name="T75" fmla="*/ 161 h 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8" name="Freeform 492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228 h 768"/>
                  <a:gd name="T2" fmla="*/ 7 w 866"/>
                  <a:gd name="T3" fmla="*/ 228 h 768"/>
                  <a:gd name="T4" fmla="*/ 15 w 866"/>
                  <a:gd name="T5" fmla="*/ 219 h 768"/>
                  <a:gd name="T6" fmla="*/ 20 w 866"/>
                  <a:gd name="T7" fmla="*/ 164 h 768"/>
                  <a:gd name="T8" fmla="*/ 39 w 866"/>
                  <a:gd name="T9" fmla="*/ 132 h 768"/>
                  <a:gd name="T10" fmla="*/ 66 w 866"/>
                  <a:gd name="T11" fmla="*/ 137 h 768"/>
                  <a:gd name="T12" fmla="*/ 96 w 866"/>
                  <a:gd name="T13" fmla="*/ 178 h 768"/>
                  <a:gd name="T14" fmla="*/ 71 w 866"/>
                  <a:gd name="T15" fmla="*/ 105 h 768"/>
                  <a:gd name="T16" fmla="*/ 69 w 866"/>
                  <a:gd name="T17" fmla="*/ 68 h 768"/>
                  <a:gd name="T18" fmla="*/ 84 w 866"/>
                  <a:gd name="T19" fmla="*/ 37 h 768"/>
                  <a:gd name="T20" fmla="*/ 106 w 866"/>
                  <a:gd name="T21" fmla="*/ 27 h 768"/>
                  <a:gd name="T22" fmla="*/ 126 w 866"/>
                  <a:gd name="T23" fmla="*/ 14 h 768"/>
                  <a:gd name="T24" fmla="*/ 118 w 866"/>
                  <a:gd name="T25" fmla="*/ 14 h 768"/>
                  <a:gd name="T26" fmla="*/ 128 w 866"/>
                  <a:gd name="T27" fmla="*/ 0 h 768"/>
                  <a:gd name="T28" fmla="*/ 133 w 866"/>
                  <a:gd name="T29" fmla="*/ 9 h 768"/>
                  <a:gd name="T30" fmla="*/ 121 w 866"/>
                  <a:gd name="T31" fmla="*/ 32 h 768"/>
                  <a:gd name="T32" fmla="*/ 108 w 866"/>
                  <a:gd name="T33" fmla="*/ 46 h 768"/>
                  <a:gd name="T34" fmla="*/ 118 w 866"/>
                  <a:gd name="T35" fmla="*/ 59 h 768"/>
                  <a:gd name="T36" fmla="*/ 118 w 866"/>
                  <a:gd name="T37" fmla="*/ 87 h 768"/>
                  <a:gd name="T38" fmla="*/ 101 w 866"/>
                  <a:gd name="T39" fmla="*/ 100 h 768"/>
                  <a:gd name="T40" fmla="*/ 91 w 866"/>
                  <a:gd name="T41" fmla="*/ 87 h 768"/>
                  <a:gd name="T42" fmla="*/ 98 w 866"/>
                  <a:gd name="T43" fmla="*/ 87 h 768"/>
                  <a:gd name="T44" fmla="*/ 106 w 866"/>
                  <a:gd name="T45" fmla="*/ 73 h 768"/>
                  <a:gd name="T46" fmla="*/ 94 w 866"/>
                  <a:gd name="T47" fmla="*/ 55 h 768"/>
                  <a:gd name="T48" fmla="*/ 81 w 866"/>
                  <a:gd name="T49" fmla="*/ 64 h 768"/>
                  <a:gd name="T50" fmla="*/ 79 w 866"/>
                  <a:gd name="T51" fmla="*/ 114 h 768"/>
                  <a:gd name="T52" fmla="*/ 89 w 866"/>
                  <a:gd name="T53" fmla="*/ 146 h 768"/>
                  <a:gd name="T54" fmla="*/ 86 w 866"/>
                  <a:gd name="T55" fmla="*/ 119 h 768"/>
                  <a:gd name="T56" fmla="*/ 84 w 866"/>
                  <a:gd name="T57" fmla="*/ 87 h 768"/>
                  <a:gd name="T58" fmla="*/ 94 w 866"/>
                  <a:gd name="T59" fmla="*/ 141 h 768"/>
                  <a:gd name="T60" fmla="*/ 131 w 866"/>
                  <a:gd name="T61" fmla="*/ 215 h 768"/>
                  <a:gd name="T62" fmla="*/ 81 w 866"/>
                  <a:gd name="T63" fmla="*/ 174 h 768"/>
                  <a:gd name="T64" fmla="*/ 49 w 866"/>
                  <a:gd name="T65" fmla="*/ 155 h 768"/>
                  <a:gd name="T66" fmla="*/ 79 w 866"/>
                  <a:gd name="T67" fmla="*/ 164 h 768"/>
                  <a:gd name="T68" fmla="*/ 71 w 866"/>
                  <a:gd name="T69" fmla="*/ 150 h 768"/>
                  <a:gd name="T70" fmla="*/ 47 w 866"/>
                  <a:gd name="T71" fmla="*/ 141 h 768"/>
                  <a:gd name="T72" fmla="*/ 32 w 866"/>
                  <a:gd name="T73" fmla="*/ 169 h 768"/>
                  <a:gd name="T74" fmla="*/ 39 w 866"/>
                  <a:gd name="T75" fmla="*/ 192 h 768"/>
                  <a:gd name="T76" fmla="*/ 49 w 866"/>
                  <a:gd name="T77" fmla="*/ 182 h 768"/>
                  <a:gd name="T78" fmla="*/ 57 w 866"/>
                  <a:gd name="T79" fmla="*/ 182 h 768"/>
                  <a:gd name="T80" fmla="*/ 52 w 866"/>
                  <a:gd name="T81" fmla="*/ 215 h 768"/>
                  <a:gd name="T82" fmla="*/ 32 w 866"/>
                  <a:gd name="T83" fmla="*/ 219 h 768"/>
                  <a:gd name="T84" fmla="*/ 25 w 866"/>
                  <a:gd name="T85" fmla="*/ 196 h 768"/>
                  <a:gd name="T86" fmla="*/ 20 w 866"/>
                  <a:gd name="T87" fmla="*/ 201 h 768"/>
                  <a:gd name="T88" fmla="*/ 20 w 866"/>
                  <a:gd name="T89" fmla="*/ 223 h 768"/>
                  <a:gd name="T90" fmla="*/ 10 w 866"/>
                  <a:gd name="T91" fmla="*/ 242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768"/>
                  <a:gd name="T140" fmla="*/ 866 w 866"/>
                  <a:gd name="T141" fmla="*/ 768 h 7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9" name="Freeform 493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2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0" name="Freeform 494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2 w 17"/>
                  <a:gd name="T3" fmla="*/ 2 w 17"/>
                  <a:gd name="T4" fmla="*/ 2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17 w 17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1" name="Freeform 495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28 h 102"/>
                  <a:gd name="T2" fmla="*/ 7 w 161"/>
                  <a:gd name="T3" fmla="*/ 24 h 102"/>
                  <a:gd name="T4" fmla="*/ 20 w 161"/>
                  <a:gd name="T5" fmla="*/ 0 h 102"/>
                  <a:gd name="T6" fmla="*/ 22 w 161"/>
                  <a:gd name="T7" fmla="*/ 5 h 102"/>
                  <a:gd name="T8" fmla="*/ 25 w 161"/>
                  <a:gd name="T9" fmla="*/ 10 h 102"/>
                  <a:gd name="T10" fmla="*/ 22 w 161"/>
                  <a:gd name="T11" fmla="*/ 24 h 102"/>
                  <a:gd name="T12" fmla="*/ 20 w 161"/>
                  <a:gd name="T13" fmla="*/ 33 h 102"/>
                  <a:gd name="T14" fmla="*/ 15 w 161"/>
                  <a:gd name="T15" fmla="*/ 33 h 102"/>
                  <a:gd name="T16" fmla="*/ 10 w 161"/>
                  <a:gd name="T17" fmla="*/ 33 h 102"/>
                  <a:gd name="T18" fmla="*/ 0 w 161"/>
                  <a:gd name="T19" fmla="*/ 33 h 102"/>
                  <a:gd name="T20" fmla="*/ 0 w 161"/>
                  <a:gd name="T21" fmla="*/ 28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2" name="Freeform 496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28 h 102"/>
                  <a:gd name="T2" fmla="*/ 7 w 161"/>
                  <a:gd name="T3" fmla="*/ 24 h 102"/>
                  <a:gd name="T4" fmla="*/ 20 w 161"/>
                  <a:gd name="T5" fmla="*/ 0 h 102"/>
                  <a:gd name="T6" fmla="*/ 22 w 161"/>
                  <a:gd name="T7" fmla="*/ 5 h 102"/>
                  <a:gd name="T8" fmla="*/ 25 w 161"/>
                  <a:gd name="T9" fmla="*/ 10 h 102"/>
                  <a:gd name="T10" fmla="*/ 22 w 161"/>
                  <a:gd name="T11" fmla="*/ 24 h 102"/>
                  <a:gd name="T12" fmla="*/ 20 w 161"/>
                  <a:gd name="T13" fmla="*/ 33 h 102"/>
                  <a:gd name="T14" fmla="*/ 15 w 161"/>
                  <a:gd name="T15" fmla="*/ 33 h 102"/>
                  <a:gd name="T16" fmla="*/ 10 w 161"/>
                  <a:gd name="T17" fmla="*/ 33 h 102"/>
                  <a:gd name="T18" fmla="*/ 0 w 161"/>
                  <a:gd name="T19" fmla="*/ 33 h 102"/>
                  <a:gd name="T20" fmla="*/ 0 w 161"/>
                  <a:gd name="T21" fmla="*/ 28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3" name="Freeform 497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3 w 15"/>
                  <a:gd name="T3" fmla="*/ 5 h 73"/>
                  <a:gd name="T4" fmla="*/ 3 w 15"/>
                  <a:gd name="T5" fmla="*/ 10 h 73"/>
                  <a:gd name="T6" fmla="*/ 3 w 15"/>
                  <a:gd name="T7" fmla="*/ 19 h 73"/>
                  <a:gd name="T8" fmla="*/ 0 w 15"/>
                  <a:gd name="T9" fmla="*/ 24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3"/>
                  <a:gd name="T20" fmla="*/ 15 w 1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4" name="Freeform 498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22 h 87"/>
                  <a:gd name="T2" fmla="*/ 0 w 175"/>
                  <a:gd name="T3" fmla="*/ 14 h 87"/>
                  <a:gd name="T4" fmla="*/ 2 w 175"/>
                  <a:gd name="T5" fmla="*/ 9 h 87"/>
                  <a:gd name="T6" fmla="*/ 7 w 175"/>
                  <a:gd name="T7" fmla="*/ 0 h 87"/>
                  <a:gd name="T8" fmla="*/ 12 w 175"/>
                  <a:gd name="T9" fmla="*/ 0 h 87"/>
                  <a:gd name="T10" fmla="*/ 15 w 175"/>
                  <a:gd name="T11" fmla="*/ 4 h 87"/>
                  <a:gd name="T12" fmla="*/ 12 w 175"/>
                  <a:gd name="T13" fmla="*/ 4 h 87"/>
                  <a:gd name="T14" fmla="*/ 7 w 175"/>
                  <a:gd name="T15" fmla="*/ 9 h 87"/>
                  <a:gd name="T16" fmla="*/ 7 w 175"/>
                  <a:gd name="T17" fmla="*/ 14 h 87"/>
                  <a:gd name="T18" fmla="*/ 7 w 175"/>
                  <a:gd name="T19" fmla="*/ 18 h 87"/>
                  <a:gd name="T20" fmla="*/ 12 w 175"/>
                  <a:gd name="T21" fmla="*/ 18 h 87"/>
                  <a:gd name="T22" fmla="*/ 17 w 175"/>
                  <a:gd name="T23" fmla="*/ 14 h 87"/>
                  <a:gd name="T24" fmla="*/ 25 w 175"/>
                  <a:gd name="T25" fmla="*/ 0 h 87"/>
                  <a:gd name="T26" fmla="*/ 27 w 175"/>
                  <a:gd name="T27" fmla="*/ 0 h 87"/>
                  <a:gd name="T28" fmla="*/ 27 w 175"/>
                  <a:gd name="T29" fmla="*/ 4 h 87"/>
                  <a:gd name="T30" fmla="*/ 25 w 175"/>
                  <a:gd name="T31" fmla="*/ 14 h 87"/>
                  <a:gd name="T32" fmla="*/ 22 w 175"/>
                  <a:gd name="T33" fmla="*/ 22 h 87"/>
                  <a:gd name="T34" fmla="*/ 17 w 175"/>
                  <a:gd name="T35" fmla="*/ 27 h 87"/>
                  <a:gd name="T36" fmla="*/ 12 w 175"/>
                  <a:gd name="T37" fmla="*/ 27 h 87"/>
                  <a:gd name="T38" fmla="*/ 5 w 175"/>
                  <a:gd name="T39" fmla="*/ 27 h 87"/>
                  <a:gd name="T40" fmla="*/ 0 w 175"/>
                  <a:gd name="T41" fmla="*/ 22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87"/>
                  <a:gd name="T65" fmla="*/ 175 w 17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5" name="Freeform 499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22 h 87"/>
                  <a:gd name="T2" fmla="*/ 0 w 175"/>
                  <a:gd name="T3" fmla="*/ 14 h 87"/>
                  <a:gd name="T4" fmla="*/ 2 w 175"/>
                  <a:gd name="T5" fmla="*/ 9 h 87"/>
                  <a:gd name="T6" fmla="*/ 7 w 175"/>
                  <a:gd name="T7" fmla="*/ 0 h 87"/>
                  <a:gd name="T8" fmla="*/ 7 w 175"/>
                  <a:gd name="T9" fmla="*/ 0 h 87"/>
                  <a:gd name="T10" fmla="*/ 12 w 175"/>
                  <a:gd name="T11" fmla="*/ 0 h 87"/>
                  <a:gd name="T12" fmla="*/ 15 w 175"/>
                  <a:gd name="T13" fmla="*/ 4 h 87"/>
                  <a:gd name="T14" fmla="*/ 12 w 175"/>
                  <a:gd name="T15" fmla="*/ 4 h 87"/>
                  <a:gd name="T16" fmla="*/ 7 w 175"/>
                  <a:gd name="T17" fmla="*/ 9 h 87"/>
                  <a:gd name="T18" fmla="*/ 7 w 175"/>
                  <a:gd name="T19" fmla="*/ 14 h 87"/>
                  <a:gd name="T20" fmla="*/ 7 w 175"/>
                  <a:gd name="T21" fmla="*/ 18 h 87"/>
                  <a:gd name="T22" fmla="*/ 12 w 175"/>
                  <a:gd name="T23" fmla="*/ 18 h 87"/>
                  <a:gd name="T24" fmla="*/ 17 w 175"/>
                  <a:gd name="T25" fmla="*/ 14 h 87"/>
                  <a:gd name="T26" fmla="*/ 25 w 175"/>
                  <a:gd name="T27" fmla="*/ 0 h 87"/>
                  <a:gd name="T28" fmla="*/ 27 w 175"/>
                  <a:gd name="T29" fmla="*/ 0 h 87"/>
                  <a:gd name="T30" fmla="*/ 27 w 175"/>
                  <a:gd name="T31" fmla="*/ 4 h 87"/>
                  <a:gd name="T32" fmla="*/ 27 w 175"/>
                  <a:gd name="T33" fmla="*/ 4 h 87"/>
                  <a:gd name="T34" fmla="*/ 25 w 175"/>
                  <a:gd name="T35" fmla="*/ 14 h 87"/>
                  <a:gd name="T36" fmla="*/ 22 w 175"/>
                  <a:gd name="T37" fmla="*/ 22 h 87"/>
                  <a:gd name="T38" fmla="*/ 17 w 175"/>
                  <a:gd name="T39" fmla="*/ 27 h 87"/>
                  <a:gd name="T40" fmla="*/ 12 w 175"/>
                  <a:gd name="T41" fmla="*/ 27 h 87"/>
                  <a:gd name="T42" fmla="*/ 5 w 175"/>
                  <a:gd name="T43" fmla="*/ 27 h 87"/>
                  <a:gd name="T44" fmla="*/ 0 w 175"/>
                  <a:gd name="T45" fmla="*/ 22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5"/>
                  <a:gd name="T70" fmla="*/ 0 h 87"/>
                  <a:gd name="T71" fmla="*/ 175 w 175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6" name="Freeform 500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7" name="Freeform 501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14 h 87"/>
                  <a:gd name="T2" fmla="*/ 0 w 112"/>
                  <a:gd name="T3" fmla="*/ 9 h 87"/>
                  <a:gd name="T4" fmla="*/ 3 w 112"/>
                  <a:gd name="T5" fmla="*/ 0 h 87"/>
                  <a:gd name="T6" fmla="*/ 5 w 112"/>
                  <a:gd name="T7" fmla="*/ 0 h 87"/>
                  <a:gd name="T8" fmla="*/ 5 w 112"/>
                  <a:gd name="T9" fmla="*/ 5 h 87"/>
                  <a:gd name="T10" fmla="*/ 5 w 112"/>
                  <a:gd name="T11" fmla="*/ 9 h 87"/>
                  <a:gd name="T12" fmla="*/ 5 w 112"/>
                  <a:gd name="T13" fmla="*/ 14 h 87"/>
                  <a:gd name="T14" fmla="*/ 5 w 112"/>
                  <a:gd name="T15" fmla="*/ 18 h 87"/>
                  <a:gd name="T16" fmla="*/ 8 w 112"/>
                  <a:gd name="T17" fmla="*/ 18 h 87"/>
                  <a:gd name="T18" fmla="*/ 10 w 112"/>
                  <a:gd name="T19" fmla="*/ 14 h 87"/>
                  <a:gd name="T20" fmla="*/ 13 w 112"/>
                  <a:gd name="T21" fmla="*/ 9 h 87"/>
                  <a:gd name="T22" fmla="*/ 15 w 112"/>
                  <a:gd name="T23" fmla="*/ 9 h 87"/>
                  <a:gd name="T24" fmla="*/ 18 w 112"/>
                  <a:gd name="T25" fmla="*/ 14 h 87"/>
                  <a:gd name="T26" fmla="*/ 15 w 112"/>
                  <a:gd name="T27" fmla="*/ 18 h 87"/>
                  <a:gd name="T28" fmla="*/ 13 w 112"/>
                  <a:gd name="T29" fmla="*/ 23 h 87"/>
                  <a:gd name="T30" fmla="*/ 5 w 112"/>
                  <a:gd name="T31" fmla="*/ 28 h 87"/>
                  <a:gd name="T32" fmla="*/ 3 w 112"/>
                  <a:gd name="T33" fmla="*/ 28 h 87"/>
                  <a:gd name="T34" fmla="*/ 3 w 112"/>
                  <a:gd name="T35" fmla="*/ 23 h 87"/>
                  <a:gd name="T36" fmla="*/ 0 w 112"/>
                  <a:gd name="T37" fmla="*/ 14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8" name="Freeform 502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14 h 87"/>
                  <a:gd name="T2" fmla="*/ 0 w 112"/>
                  <a:gd name="T3" fmla="*/ 9 h 87"/>
                  <a:gd name="T4" fmla="*/ 3 w 112"/>
                  <a:gd name="T5" fmla="*/ 0 h 87"/>
                  <a:gd name="T6" fmla="*/ 5 w 112"/>
                  <a:gd name="T7" fmla="*/ 0 h 87"/>
                  <a:gd name="T8" fmla="*/ 5 w 112"/>
                  <a:gd name="T9" fmla="*/ 5 h 87"/>
                  <a:gd name="T10" fmla="*/ 5 w 112"/>
                  <a:gd name="T11" fmla="*/ 9 h 87"/>
                  <a:gd name="T12" fmla="*/ 5 w 112"/>
                  <a:gd name="T13" fmla="*/ 14 h 87"/>
                  <a:gd name="T14" fmla="*/ 5 w 112"/>
                  <a:gd name="T15" fmla="*/ 18 h 87"/>
                  <a:gd name="T16" fmla="*/ 8 w 112"/>
                  <a:gd name="T17" fmla="*/ 18 h 87"/>
                  <a:gd name="T18" fmla="*/ 10 w 112"/>
                  <a:gd name="T19" fmla="*/ 14 h 87"/>
                  <a:gd name="T20" fmla="*/ 13 w 112"/>
                  <a:gd name="T21" fmla="*/ 9 h 87"/>
                  <a:gd name="T22" fmla="*/ 15 w 112"/>
                  <a:gd name="T23" fmla="*/ 9 h 87"/>
                  <a:gd name="T24" fmla="*/ 18 w 112"/>
                  <a:gd name="T25" fmla="*/ 14 h 87"/>
                  <a:gd name="T26" fmla="*/ 15 w 112"/>
                  <a:gd name="T27" fmla="*/ 18 h 87"/>
                  <a:gd name="T28" fmla="*/ 13 w 112"/>
                  <a:gd name="T29" fmla="*/ 23 h 87"/>
                  <a:gd name="T30" fmla="*/ 5 w 112"/>
                  <a:gd name="T31" fmla="*/ 28 h 87"/>
                  <a:gd name="T32" fmla="*/ 3 w 112"/>
                  <a:gd name="T33" fmla="*/ 28 h 87"/>
                  <a:gd name="T34" fmla="*/ 3 w 112"/>
                  <a:gd name="T35" fmla="*/ 23 h 87"/>
                  <a:gd name="T36" fmla="*/ 0 w 112"/>
                  <a:gd name="T37" fmla="*/ 14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" name="Freeform 503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4 h 28"/>
                  <a:gd name="T2" fmla="*/ 0 w 48"/>
                  <a:gd name="T3" fmla="*/ 0 h 28"/>
                  <a:gd name="T4" fmla="*/ 2 w 48"/>
                  <a:gd name="T5" fmla="*/ 0 h 28"/>
                  <a:gd name="T6" fmla="*/ 7 w 48"/>
                  <a:gd name="T7" fmla="*/ 0 h 28"/>
                  <a:gd name="T8" fmla="*/ 7 w 48"/>
                  <a:gd name="T9" fmla="*/ 4 h 28"/>
                  <a:gd name="T10" fmla="*/ 5 w 48"/>
                  <a:gd name="T11" fmla="*/ 9 h 28"/>
                  <a:gd name="T12" fmla="*/ 2 w 48"/>
                  <a:gd name="T13" fmla="*/ 9 h 28"/>
                  <a:gd name="T14" fmla="*/ 0 w 48"/>
                  <a:gd name="T15" fmla="*/ 4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28"/>
                  <a:gd name="T26" fmla="*/ 48 w 4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" name="Freeform 504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594 h 1897"/>
                  <a:gd name="T2" fmla="*/ 10 w 866"/>
                  <a:gd name="T3" fmla="*/ 585 h 1897"/>
                  <a:gd name="T4" fmla="*/ 22 w 866"/>
                  <a:gd name="T5" fmla="*/ 576 h 1897"/>
                  <a:gd name="T6" fmla="*/ 35 w 866"/>
                  <a:gd name="T7" fmla="*/ 562 h 1897"/>
                  <a:gd name="T8" fmla="*/ 44 w 866"/>
                  <a:gd name="T9" fmla="*/ 549 h 1897"/>
                  <a:gd name="T10" fmla="*/ 54 w 866"/>
                  <a:gd name="T11" fmla="*/ 535 h 1897"/>
                  <a:gd name="T12" fmla="*/ 64 w 866"/>
                  <a:gd name="T13" fmla="*/ 517 h 1897"/>
                  <a:gd name="T14" fmla="*/ 71 w 866"/>
                  <a:gd name="T15" fmla="*/ 494 h 1897"/>
                  <a:gd name="T16" fmla="*/ 76 w 866"/>
                  <a:gd name="T17" fmla="*/ 476 h 1897"/>
                  <a:gd name="T18" fmla="*/ 81 w 866"/>
                  <a:gd name="T19" fmla="*/ 452 h 1897"/>
                  <a:gd name="T20" fmla="*/ 86 w 866"/>
                  <a:gd name="T21" fmla="*/ 416 h 1897"/>
                  <a:gd name="T22" fmla="*/ 88 w 866"/>
                  <a:gd name="T23" fmla="*/ 375 h 1897"/>
                  <a:gd name="T24" fmla="*/ 88 w 866"/>
                  <a:gd name="T25" fmla="*/ 297 h 1897"/>
                  <a:gd name="T26" fmla="*/ 128 w 866"/>
                  <a:gd name="T27" fmla="*/ 297 h 1897"/>
                  <a:gd name="T28" fmla="*/ 130 w 866"/>
                  <a:gd name="T29" fmla="*/ 288 h 1897"/>
                  <a:gd name="T30" fmla="*/ 130 w 866"/>
                  <a:gd name="T31" fmla="*/ 27 h 1897"/>
                  <a:gd name="T32" fmla="*/ 130 w 866"/>
                  <a:gd name="T33" fmla="*/ 0 h 1897"/>
                  <a:gd name="T34" fmla="*/ 133 w 866"/>
                  <a:gd name="T35" fmla="*/ 0 h 1897"/>
                  <a:gd name="T36" fmla="*/ 133 w 866"/>
                  <a:gd name="T37" fmla="*/ 55 h 1897"/>
                  <a:gd name="T38" fmla="*/ 133 w 866"/>
                  <a:gd name="T39" fmla="*/ 302 h 1897"/>
                  <a:gd name="T40" fmla="*/ 113 w 866"/>
                  <a:gd name="T41" fmla="*/ 306 h 1897"/>
                  <a:gd name="T42" fmla="*/ 96 w 866"/>
                  <a:gd name="T43" fmla="*/ 306 h 1897"/>
                  <a:gd name="T44" fmla="*/ 96 w 866"/>
                  <a:gd name="T45" fmla="*/ 311 h 1897"/>
                  <a:gd name="T46" fmla="*/ 96 w 866"/>
                  <a:gd name="T47" fmla="*/ 361 h 1897"/>
                  <a:gd name="T48" fmla="*/ 94 w 866"/>
                  <a:gd name="T49" fmla="*/ 411 h 1897"/>
                  <a:gd name="T50" fmla="*/ 88 w 866"/>
                  <a:gd name="T51" fmla="*/ 439 h 1897"/>
                  <a:gd name="T52" fmla="*/ 84 w 866"/>
                  <a:gd name="T53" fmla="*/ 462 h 1897"/>
                  <a:gd name="T54" fmla="*/ 79 w 866"/>
                  <a:gd name="T55" fmla="*/ 484 h 1897"/>
                  <a:gd name="T56" fmla="*/ 74 w 866"/>
                  <a:gd name="T57" fmla="*/ 508 h 1897"/>
                  <a:gd name="T58" fmla="*/ 59 w 866"/>
                  <a:gd name="T59" fmla="*/ 539 h 1897"/>
                  <a:gd name="T60" fmla="*/ 42 w 866"/>
                  <a:gd name="T61" fmla="*/ 567 h 1897"/>
                  <a:gd name="T62" fmla="*/ 32 w 866"/>
                  <a:gd name="T63" fmla="*/ 576 h 1897"/>
                  <a:gd name="T64" fmla="*/ 22 w 866"/>
                  <a:gd name="T65" fmla="*/ 585 h 1897"/>
                  <a:gd name="T66" fmla="*/ 12 w 866"/>
                  <a:gd name="T67" fmla="*/ 594 h 1897"/>
                  <a:gd name="T68" fmla="*/ 2 w 866"/>
                  <a:gd name="T69" fmla="*/ 599 h 1897"/>
                  <a:gd name="T70" fmla="*/ 0 w 866"/>
                  <a:gd name="T71" fmla="*/ 594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6"/>
                  <a:gd name="T109" fmla="*/ 0 h 1897"/>
                  <a:gd name="T110" fmla="*/ 866 w 866"/>
                  <a:gd name="T111" fmla="*/ 1897 h 18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" name="Freeform 505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609 h 1984"/>
                  <a:gd name="T2" fmla="*/ 0 w 1073"/>
                  <a:gd name="T3" fmla="*/ 604 h 1984"/>
                  <a:gd name="T4" fmla="*/ 15 w 1073"/>
                  <a:gd name="T5" fmla="*/ 604 h 1984"/>
                  <a:gd name="T6" fmla="*/ 29 w 1073"/>
                  <a:gd name="T7" fmla="*/ 595 h 1984"/>
                  <a:gd name="T8" fmla="*/ 44 w 1073"/>
                  <a:gd name="T9" fmla="*/ 586 h 1984"/>
                  <a:gd name="T10" fmla="*/ 59 w 1073"/>
                  <a:gd name="T11" fmla="*/ 577 h 1984"/>
                  <a:gd name="T12" fmla="*/ 71 w 1073"/>
                  <a:gd name="T13" fmla="*/ 558 h 1984"/>
                  <a:gd name="T14" fmla="*/ 83 w 1073"/>
                  <a:gd name="T15" fmla="*/ 545 h 1984"/>
                  <a:gd name="T16" fmla="*/ 93 w 1073"/>
                  <a:gd name="T17" fmla="*/ 522 h 1984"/>
                  <a:gd name="T18" fmla="*/ 100 w 1073"/>
                  <a:gd name="T19" fmla="*/ 495 h 1984"/>
                  <a:gd name="T20" fmla="*/ 105 w 1073"/>
                  <a:gd name="T21" fmla="*/ 471 h 1984"/>
                  <a:gd name="T22" fmla="*/ 110 w 1073"/>
                  <a:gd name="T23" fmla="*/ 448 h 1984"/>
                  <a:gd name="T24" fmla="*/ 113 w 1073"/>
                  <a:gd name="T25" fmla="*/ 399 h 1984"/>
                  <a:gd name="T26" fmla="*/ 113 w 1073"/>
                  <a:gd name="T27" fmla="*/ 302 h 1984"/>
                  <a:gd name="T28" fmla="*/ 154 w 1073"/>
                  <a:gd name="T29" fmla="*/ 298 h 1984"/>
                  <a:gd name="T30" fmla="*/ 154 w 1073"/>
                  <a:gd name="T31" fmla="*/ 146 h 1984"/>
                  <a:gd name="T32" fmla="*/ 157 w 1073"/>
                  <a:gd name="T33" fmla="*/ 4 h 1984"/>
                  <a:gd name="T34" fmla="*/ 157 w 1073"/>
                  <a:gd name="T35" fmla="*/ 0 h 1984"/>
                  <a:gd name="T36" fmla="*/ 159 w 1073"/>
                  <a:gd name="T37" fmla="*/ 0 h 1984"/>
                  <a:gd name="T38" fmla="*/ 162 w 1073"/>
                  <a:gd name="T39" fmla="*/ 0 h 1984"/>
                  <a:gd name="T40" fmla="*/ 164 w 1073"/>
                  <a:gd name="T41" fmla="*/ 9 h 1984"/>
                  <a:gd name="T42" fmla="*/ 164 w 1073"/>
                  <a:gd name="T43" fmla="*/ 14 h 1984"/>
                  <a:gd name="T44" fmla="*/ 164 w 1073"/>
                  <a:gd name="T45" fmla="*/ 36 h 1984"/>
                  <a:gd name="T46" fmla="*/ 164 w 1073"/>
                  <a:gd name="T47" fmla="*/ 316 h 1984"/>
                  <a:gd name="T48" fmla="*/ 164 w 1073"/>
                  <a:gd name="T49" fmla="*/ 320 h 1984"/>
                  <a:gd name="T50" fmla="*/ 125 w 1073"/>
                  <a:gd name="T51" fmla="*/ 320 h 1984"/>
                  <a:gd name="T52" fmla="*/ 125 w 1073"/>
                  <a:gd name="T53" fmla="*/ 325 h 1984"/>
                  <a:gd name="T54" fmla="*/ 125 w 1073"/>
                  <a:gd name="T55" fmla="*/ 362 h 1984"/>
                  <a:gd name="T56" fmla="*/ 125 w 1073"/>
                  <a:gd name="T57" fmla="*/ 399 h 1984"/>
                  <a:gd name="T58" fmla="*/ 122 w 1073"/>
                  <a:gd name="T59" fmla="*/ 435 h 1984"/>
                  <a:gd name="T60" fmla="*/ 118 w 1073"/>
                  <a:gd name="T61" fmla="*/ 471 h 1984"/>
                  <a:gd name="T62" fmla="*/ 110 w 1073"/>
                  <a:gd name="T63" fmla="*/ 503 h 1984"/>
                  <a:gd name="T64" fmla="*/ 103 w 1073"/>
                  <a:gd name="T65" fmla="*/ 536 h 1984"/>
                  <a:gd name="T66" fmla="*/ 88 w 1073"/>
                  <a:gd name="T67" fmla="*/ 563 h 1984"/>
                  <a:gd name="T68" fmla="*/ 81 w 1073"/>
                  <a:gd name="T69" fmla="*/ 577 h 1984"/>
                  <a:gd name="T70" fmla="*/ 73 w 1073"/>
                  <a:gd name="T71" fmla="*/ 586 h 1984"/>
                  <a:gd name="T72" fmla="*/ 64 w 1073"/>
                  <a:gd name="T73" fmla="*/ 595 h 1984"/>
                  <a:gd name="T74" fmla="*/ 56 w 1073"/>
                  <a:gd name="T75" fmla="*/ 604 h 1984"/>
                  <a:gd name="T76" fmla="*/ 37 w 1073"/>
                  <a:gd name="T77" fmla="*/ 618 h 1984"/>
                  <a:gd name="T78" fmla="*/ 2 w 1073"/>
                  <a:gd name="T79" fmla="*/ 627 h 1984"/>
                  <a:gd name="T80" fmla="*/ 0 w 1073"/>
                  <a:gd name="T81" fmla="*/ 609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73"/>
                  <a:gd name="T124" fmla="*/ 0 h 1984"/>
                  <a:gd name="T125" fmla="*/ 1073 w 1073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" name="Freeform 506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9 h 58"/>
                  <a:gd name="T2" fmla="*/ 0 w 64"/>
                  <a:gd name="T3" fmla="*/ 5 h 58"/>
                  <a:gd name="T4" fmla="*/ 0 w 64"/>
                  <a:gd name="T5" fmla="*/ 0 h 58"/>
                  <a:gd name="T6" fmla="*/ 3 w 64"/>
                  <a:gd name="T7" fmla="*/ 0 h 58"/>
                  <a:gd name="T8" fmla="*/ 5 w 64"/>
                  <a:gd name="T9" fmla="*/ 0 h 58"/>
                  <a:gd name="T10" fmla="*/ 10 w 64"/>
                  <a:gd name="T11" fmla="*/ 18 h 58"/>
                  <a:gd name="T12" fmla="*/ 5 w 64"/>
                  <a:gd name="T13" fmla="*/ 18 h 58"/>
                  <a:gd name="T14" fmla="*/ 0 w 64"/>
                  <a:gd name="T15" fmla="*/ 9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58"/>
                  <a:gd name="T26" fmla="*/ 64 w 64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" name="Freeform 507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82 h 304"/>
                  <a:gd name="T2" fmla="*/ 8 w 320"/>
                  <a:gd name="T3" fmla="*/ 73 h 304"/>
                  <a:gd name="T4" fmla="*/ 12 w 320"/>
                  <a:gd name="T5" fmla="*/ 73 h 304"/>
                  <a:gd name="T6" fmla="*/ 17 w 320"/>
                  <a:gd name="T7" fmla="*/ 77 h 304"/>
                  <a:gd name="T8" fmla="*/ 22 w 320"/>
                  <a:gd name="T9" fmla="*/ 77 h 304"/>
                  <a:gd name="T10" fmla="*/ 25 w 320"/>
                  <a:gd name="T11" fmla="*/ 77 h 304"/>
                  <a:gd name="T12" fmla="*/ 27 w 320"/>
                  <a:gd name="T13" fmla="*/ 77 h 304"/>
                  <a:gd name="T14" fmla="*/ 30 w 320"/>
                  <a:gd name="T15" fmla="*/ 73 h 304"/>
                  <a:gd name="T16" fmla="*/ 17 w 320"/>
                  <a:gd name="T17" fmla="*/ 64 h 304"/>
                  <a:gd name="T18" fmla="*/ 15 w 320"/>
                  <a:gd name="T19" fmla="*/ 55 h 304"/>
                  <a:gd name="T20" fmla="*/ 12 w 320"/>
                  <a:gd name="T21" fmla="*/ 45 h 304"/>
                  <a:gd name="T22" fmla="*/ 8 w 320"/>
                  <a:gd name="T23" fmla="*/ 18 h 304"/>
                  <a:gd name="T24" fmla="*/ 15 w 320"/>
                  <a:gd name="T25" fmla="*/ 18 h 304"/>
                  <a:gd name="T26" fmla="*/ 20 w 320"/>
                  <a:gd name="T27" fmla="*/ 23 h 304"/>
                  <a:gd name="T28" fmla="*/ 25 w 320"/>
                  <a:gd name="T29" fmla="*/ 27 h 304"/>
                  <a:gd name="T30" fmla="*/ 30 w 320"/>
                  <a:gd name="T31" fmla="*/ 36 h 304"/>
                  <a:gd name="T32" fmla="*/ 32 w 320"/>
                  <a:gd name="T33" fmla="*/ 41 h 304"/>
                  <a:gd name="T34" fmla="*/ 34 w 320"/>
                  <a:gd name="T35" fmla="*/ 50 h 304"/>
                  <a:gd name="T36" fmla="*/ 34 w 320"/>
                  <a:gd name="T37" fmla="*/ 55 h 304"/>
                  <a:gd name="T38" fmla="*/ 37 w 320"/>
                  <a:gd name="T39" fmla="*/ 59 h 304"/>
                  <a:gd name="T40" fmla="*/ 39 w 320"/>
                  <a:gd name="T41" fmla="*/ 59 h 304"/>
                  <a:gd name="T42" fmla="*/ 37 w 320"/>
                  <a:gd name="T43" fmla="*/ 41 h 304"/>
                  <a:gd name="T44" fmla="*/ 37 w 320"/>
                  <a:gd name="T45" fmla="*/ 27 h 304"/>
                  <a:gd name="T46" fmla="*/ 39 w 320"/>
                  <a:gd name="T47" fmla="*/ 9 h 304"/>
                  <a:gd name="T48" fmla="*/ 44 w 320"/>
                  <a:gd name="T49" fmla="*/ 0 h 304"/>
                  <a:gd name="T50" fmla="*/ 47 w 320"/>
                  <a:gd name="T51" fmla="*/ 4 h 304"/>
                  <a:gd name="T52" fmla="*/ 49 w 320"/>
                  <a:gd name="T53" fmla="*/ 14 h 304"/>
                  <a:gd name="T54" fmla="*/ 49 w 320"/>
                  <a:gd name="T55" fmla="*/ 27 h 304"/>
                  <a:gd name="T56" fmla="*/ 47 w 320"/>
                  <a:gd name="T57" fmla="*/ 59 h 304"/>
                  <a:gd name="T58" fmla="*/ 47 w 320"/>
                  <a:gd name="T59" fmla="*/ 69 h 304"/>
                  <a:gd name="T60" fmla="*/ 44 w 320"/>
                  <a:gd name="T61" fmla="*/ 77 h 304"/>
                  <a:gd name="T62" fmla="*/ 42 w 320"/>
                  <a:gd name="T63" fmla="*/ 77 h 304"/>
                  <a:gd name="T64" fmla="*/ 39 w 320"/>
                  <a:gd name="T65" fmla="*/ 77 h 304"/>
                  <a:gd name="T66" fmla="*/ 37 w 320"/>
                  <a:gd name="T67" fmla="*/ 77 h 304"/>
                  <a:gd name="T68" fmla="*/ 37 w 320"/>
                  <a:gd name="T69" fmla="*/ 87 h 304"/>
                  <a:gd name="T70" fmla="*/ 37 w 320"/>
                  <a:gd name="T71" fmla="*/ 91 h 304"/>
                  <a:gd name="T72" fmla="*/ 22 w 320"/>
                  <a:gd name="T73" fmla="*/ 96 h 304"/>
                  <a:gd name="T74" fmla="*/ 17 w 320"/>
                  <a:gd name="T75" fmla="*/ 96 h 304"/>
                  <a:gd name="T76" fmla="*/ 10 w 320"/>
                  <a:gd name="T77" fmla="*/ 96 h 304"/>
                  <a:gd name="T78" fmla="*/ 0 w 320"/>
                  <a:gd name="T79" fmla="*/ 82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0"/>
                  <a:gd name="T121" fmla="*/ 0 h 304"/>
                  <a:gd name="T122" fmla="*/ 320 w 320"/>
                  <a:gd name="T123" fmla="*/ 304 h 3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" name="Freeform 508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5 w 144"/>
                  <a:gd name="T1" fmla="*/ 27 h 130"/>
                  <a:gd name="T2" fmla="*/ 0 w 144"/>
                  <a:gd name="T3" fmla="*/ 14 h 130"/>
                  <a:gd name="T4" fmla="*/ 0 w 144"/>
                  <a:gd name="T5" fmla="*/ 5 h 130"/>
                  <a:gd name="T6" fmla="*/ 5 w 144"/>
                  <a:gd name="T7" fmla="*/ 0 h 130"/>
                  <a:gd name="T8" fmla="*/ 8 w 144"/>
                  <a:gd name="T9" fmla="*/ 5 h 130"/>
                  <a:gd name="T10" fmla="*/ 15 w 144"/>
                  <a:gd name="T11" fmla="*/ 14 h 130"/>
                  <a:gd name="T12" fmla="*/ 23 w 144"/>
                  <a:gd name="T13" fmla="*/ 40 h 130"/>
                  <a:gd name="T14" fmla="*/ 15 w 144"/>
                  <a:gd name="T15" fmla="*/ 31 h 130"/>
                  <a:gd name="T16" fmla="*/ 5 w 144"/>
                  <a:gd name="T17" fmla="*/ 27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0"/>
                  <a:gd name="T29" fmla="*/ 144 w 144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" name="Freeform 509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5 h 58"/>
                  <a:gd name="T2" fmla="*/ 3 w 64"/>
                  <a:gd name="T3" fmla="*/ 0 h 58"/>
                  <a:gd name="T4" fmla="*/ 5 w 64"/>
                  <a:gd name="T5" fmla="*/ 0 h 58"/>
                  <a:gd name="T6" fmla="*/ 10 w 64"/>
                  <a:gd name="T7" fmla="*/ 13 h 58"/>
                  <a:gd name="T8" fmla="*/ 8 w 64"/>
                  <a:gd name="T9" fmla="*/ 18 h 58"/>
                  <a:gd name="T10" fmla="*/ 3 w 64"/>
                  <a:gd name="T11" fmla="*/ 18 h 58"/>
                  <a:gd name="T12" fmla="*/ 0 w 64"/>
                  <a:gd name="T13" fmla="*/ 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58"/>
                  <a:gd name="T23" fmla="*/ 64 w 6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" name="Freeform 510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14 h 43"/>
                  <a:gd name="T2" fmla="*/ 3 w 65"/>
                  <a:gd name="T3" fmla="*/ 5 h 43"/>
                  <a:gd name="T4" fmla="*/ 5 w 65"/>
                  <a:gd name="T5" fmla="*/ 0 h 43"/>
                  <a:gd name="T6" fmla="*/ 7 w 65"/>
                  <a:gd name="T7" fmla="*/ 5 h 43"/>
                  <a:gd name="T8" fmla="*/ 10 w 65"/>
                  <a:gd name="T9" fmla="*/ 9 h 43"/>
                  <a:gd name="T10" fmla="*/ 7 w 65"/>
                  <a:gd name="T11" fmla="*/ 14 h 43"/>
                  <a:gd name="T12" fmla="*/ 5 w 65"/>
                  <a:gd name="T13" fmla="*/ 14 h 43"/>
                  <a:gd name="T14" fmla="*/ 3 w 65"/>
                  <a:gd name="T15" fmla="*/ 14 h 43"/>
                  <a:gd name="T16" fmla="*/ 0 w 65"/>
                  <a:gd name="T17" fmla="*/ 14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3"/>
                  <a:gd name="T29" fmla="*/ 65 w 6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" name="Freeform 511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5 w 207"/>
                  <a:gd name="T3" fmla="*/ 5 h 102"/>
                  <a:gd name="T4" fmla="*/ 10 w 207"/>
                  <a:gd name="T5" fmla="*/ 10 h 102"/>
                  <a:gd name="T6" fmla="*/ 17 w 207"/>
                  <a:gd name="T7" fmla="*/ 19 h 102"/>
                  <a:gd name="T8" fmla="*/ 22 w 207"/>
                  <a:gd name="T9" fmla="*/ 10 h 102"/>
                  <a:gd name="T10" fmla="*/ 25 w 207"/>
                  <a:gd name="T11" fmla="*/ 5 h 102"/>
                  <a:gd name="T12" fmla="*/ 27 w 207"/>
                  <a:gd name="T13" fmla="*/ 0 h 102"/>
                  <a:gd name="T14" fmla="*/ 32 w 207"/>
                  <a:gd name="T15" fmla="*/ 0 h 102"/>
                  <a:gd name="T16" fmla="*/ 27 w 207"/>
                  <a:gd name="T17" fmla="*/ 10 h 102"/>
                  <a:gd name="T18" fmla="*/ 25 w 207"/>
                  <a:gd name="T19" fmla="*/ 24 h 102"/>
                  <a:gd name="T20" fmla="*/ 20 w 207"/>
                  <a:gd name="T21" fmla="*/ 33 h 102"/>
                  <a:gd name="T22" fmla="*/ 17 w 207"/>
                  <a:gd name="T23" fmla="*/ 33 h 102"/>
                  <a:gd name="T24" fmla="*/ 12 w 207"/>
                  <a:gd name="T25" fmla="*/ 33 h 102"/>
                  <a:gd name="T26" fmla="*/ 5 w 207"/>
                  <a:gd name="T27" fmla="*/ 19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7"/>
                  <a:gd name="T46" fmla="*/ 0 h 102"/>
                  <a:gd name="T47" fmla="*/ 207 w 207"/>
                  <a:gd name="T48" fmla="*/ 102 h 1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8" name="Freeform 512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14 h 72"/>
                  <a:gd name="T2" fmla="*/ 3 w 81"/>
                  <a:gd name="T3" fmla="*/ 4 h 72"/>
                  <a:gd name="T4" fmla="*/ 5 w 81"/>
                  <a:gd name="T5" fmla="*/ 0 h 72"/>
                  <a:gd name="T6" fmla="*/ 7 w 81"/>
                  <a:gd name="T7" fmla="*/ 4 h 72"/>
                  <a:gd name="T8" fmla="*/ 12 w 81"/>
                  <a:gd name="T9" fmla="*/ 9 h 72"/>
                  <a:gd name="T10" fmla="*/ 10 w 81"/>
                  <a:gd name="T11" fmla="*/ 14 h 72"/>
                  <a:gd name="T12" fmla="*/ 10 w 81"/>
                  <a:gd name="T13" fmla="*/ 18 h 72"/>
                  <a:gd name="T14" fmla="*/ 5 w 81"/>
                  <a:gd name="T15" fmla="*/ 23 h 72"/>
                  <a:gd name="T16" fmla="*/ 3 w 81"/>
                  <a:gd name="T17" fmla="*/ 18 h 72"/>
                  <a:gd name="T18" fmla="*/ 0 w 81"/>
                  <a:gd name="T19" fmla="*/ 1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2"/>
                  <a:gd name="T32" fmla="*/ 81 w 81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" name="Freeform 513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13 h 58"/>
                  <a:gd name="T2" fmla="*/ 3 w 48"/>
                  <a:gd name="T3" fmla="*/ 5 h 58"/>
                  <a:gd name="T4" fmla="*/ 6 w 48"/>
                  <a:gd name="T5" fmla="*/ 0 h 58"/>
                  <a:gd name="T6" fmla="*/ 8 w 48"/>
                  <a:gd name="T7" fmla="*/ 0 h 58"/>
                  <a:gd name="T8" fmla="*/ 8 w 48"/>
                  <a:gd name="T9" fmla="*/ 5 h 58"/>
                  <a:gd name="T10" fmla="*/ 8 w 48"/>
                  <a:gd name="T11" fmla="*/ 9 h 58"/>
                  <a:gd name="T12" fmla="*/ 3 w 48"/>
                  <a:gd name="T13" fmla="*/ 18 h 58"/>
                  <a:gd name="T14" fmla="*/ 0 w 48"/>
                  <a:gd name="T15" fmla="*/ 1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8"/>
                  <a:gd name="T26" fmla="*/ 48 w 48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0" name="Freeform 514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2 w 48"/>
                  <a:gd name="T1" fmla="*/ 0 h 56"/>
                  <a:gd name="T2" fmla="*/ 5 w 48"/>
                  <a:gd name="T3" fmla="*/ 10 h 56"/>
                  <a:gd name="T4" fmla="*/ 7 w 48"/>
                  <a:gd name="T5" fmla="*/ 19 h 56"/>
                  <a:gd name="T6" fmla="*/ 5 w 48"/>
                  <a:gd name="T7" fmla="*/ 19 h 56"/>
                  <a:gd name="T8" fmla="*/ 2 w 48"/>
                  <a:gd name="T9" fmla="*/ 10 h 56"/>
                  <a:gd name="T10" fmla="*/ 0 w 48"/>
                  <a:gd name="T11" fmla="*/ 4 h 56"/>
                  <a:gd name="T12" fmla="*/ 2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56"/>
                  <a:gd name="T23" fmla="*/ 48 w 4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1" name="Freeform 515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9 h 44"/>
                  <a:gd name="T2" fmla="*/ 0 w 31"/>
                  <a:gd name="T3" fmla="*/ 4 h 44"/>
                  <a:gd name="T4" fmla="*/ 3 w 31"/>
                  <a:gd name="T5" fmla="*/ 0 h 44"/>
                  <a:gd name="T6" fmla="*/ 5 w 31"/>
                  <a:gd name="T7" fmla="*/ 4 h 44"/>
                  <a:gd name="T8" fmla="*/ 5 w 31"/>
                  <a:gd name="T9" fmla="*/ 9 h 44"/>
                  <a:gd name="T10" fmla="*/ 3 w 31"/>
                  <a:gd name="T11" fmla="*/ 14 h 44"/>
                  <a:gd name="T12" fmla="*/ 0 w 31"/>
                  <a:gd name="T13" fmla="*/ 14 h 44"/>
                  <a:gd name="T14" fmla="*/ 0 w 31"/>
                  <a:gd name="T15" fmla="*/ 9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4"/>
                  <a:gd name="T26" fmla="*/ 31 w 3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2" name="Freeform 516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5 h 30"/>
                  <a:gd name="T2" fmla="*/ 2 w 48"/>
                  <a:gd name="T3" fmla="*/ 0 h 30"/>
                  <a:gd name="T4" fmla="*/ 5 w 48"/>
                  <a:gd name="T5" fmla="*/ 0 h 30"/>
                  <a:gd name="T6" fmla="*/ 7 w 48"/>
                  <a:gd name="T7" fmla="*/ 5 h 30"/>
                  <a:gd name="T8" fmla="*/ 5 w 48"/>
                  <a:gd name="T9" fmla="*/ 9 h 30"/>
                  <a:gd name="T10" fmla="*/ 2 w 48"/>
                  <a:gd name="T11" fmla="*/ 9 h 30"/>
                  <a:gd name="T12" fmla="*/ 0 w 48"/>
                  <a:gd name="T13" fmla="*/ 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0"/>
                  <a:gd name="T23" fmla="*/ 48 w 4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3" name="Freeform 517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14 h 189"/>
                  <a:gd name="T2" fmla="*/ 0 w 225"/>
                  <a:gd name="T3" fmla="*/ 0 h 189"/>
                  <a:gd name="T4" fmla="*/ 2 w 225"/>
                  <a:gd name="T5" fmla="*/ 0 h 189"/>
                  <a:gd name="T6" fmla="*/ 2 w 225"/>
                  <a:gd name="T7" fmla="*/ 5 h 189"/>
                  <a:gd name="T8" fmla="*/ 7 w 225"/>
                  <a:gd name="T9" fmla="*/ 22 h 189"/>
                  <a:gd name="T10" fmla="*/ 10 w 225"/>
                  <a:gd name="T11" fmla="*/ 32 h 189"/>
                  <a:gd name="T12" fmla="*/ 15 w 225"/>
                  <a:gd name="T13" fmla="*/ 41 h 189"/>
                  <a:gd name="T14" fmla="*/ 17 w 225"/>
                  <a:gd name="T15" fmla="*/ 41 h 189"/>
                  <a:gd name="T16" fmla="*/ 22 w 225"/>
                  <a:gd name="T17" fmla="*/ 41 h 189"/>
                  <a:gd name="T18" fmla="*/ 32 w 225"/>
                  <a:gd name="T19" fmla="*/ 0 h 189"/>
                  <a:gd name="T20" fmla="*/ 35 w 225"/>
                  <a:gd name="T21" fmla="*/ 5 h 189"/>
                  <a:gd name="T22" fmla="*/ 32 w 225"/>
                  <a:gd name="T23" fmla="*/ 9 h 189"/>
                  <a:gd name="T24" fmla="*/ 32 w 225"/>
                  <a:gd name="T25" fmla="*/ 14 h 189"/>
                  <a:gd name="T26" fmla="*/ 28 w 225"/>
                  <a:gd name="T27" fmla="*/ 36 h 189"/>
                  <a:gd name="T28" fmla="*/ 20 w 225"/>
                  <a:gd name="T29" fmla="*/ 59 h 189"/>
                  <a:gd name="T30" fmla="*/ 13 w 225"/>
                  <a:gd name="T31" fmla="*/ 50 h 189"/>
                  <a:gd name="T32" fmla="*/ 7 w 225"/>
                  <a:gd name="T33" fmla="*/ 41 h 189"/>
                  <a:gd name="T34" fmla="*/ 0 w 225"/>
                  <a:gd name="T35" fmla="*/ 1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5"/>
                  <a:gd name="T55" fmla="*/ 0 h 189"/>
                  <a:gd name="T56" fmla="*/ 225 w 225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" name="Freeform 518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2 w 129"/>
                  <a:gd name="T1" fmla="*/ 46 h 202"/>
                  <a:gd name="T2" fmla="*/ 0 w 129"/>
                  <a:gd name="T3" fmla="*/ 32 h 202"/>
                  <a:gd name="T4" fmla="*/ 0 w 129"/>
                  <a:gd name="T5" fmla="*/ 23 h 202"/>
                  <a:gd name="T6" fmla="*/ 5 w 129"/>
                  <a:gd name="T7" fmla="*/ 18 h 202"/>
                  <a:gd name="T8" fmla="*/ 7 w 129"/>
                  <a:gd name="T9" fmla="*/ 18 h 202"/>
                  <a:gd name="T10" fmla="*/ 7 w 129"/>
                  <a:gd name="T11" fmla="*/ 14 h 202"/>
                  <a:gd name="T12" fmla="*/ 10 w 129"/>
                  <a:gd name="T13" fmla="*/ 4 h 202"/>
                  <a:gd name="T14" fmla="*/ 13 w 129"/>
                  <a:gd name="T15" fmla="*/ 0 h 202"/>
                  <a:gd name="T16" fmla="*/ 13 w 129"/>
                  <a:gd name="T17" fmla="*/ 9 h 202"/>
                  <a:gd name="T18" fmla="*/ 15 w 129"/>
                  <a:gd name="T19" fmla="*/ 14 h 202"/>
                  <a:gd name="T20" fmla="*/ 20 w 129"/>
                  <a:gd name="T21" fmla="*/ 28 h 202"/>
                  <a:gd name="T22" fmla="*/ 15 w 129"/>
                  <a:gd name="T23" fmla="*/ 46 h 202"/>
                  <a:gd name="T24" fmla="*/ 10 w 129"/>
                  <a:gd name="T25" fmla="*/ 64 h 202"/>
                  <a:gd name="T26" fmla="*/ 7 w 129"/>
                  <a:gd name="T27" fmla="*/ 64 h 202"/>
                  <a:gd name="T28" fmla="*/ 5 w 129"/>
                  <a:gd name="T29" fmla="*/ 55 h 202"/>
                  <a:gd name="T30" fmla="*/ 2 w 129"/>
                  <a:gd name="T31" fmla="*/ 46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"/>
                  <a:gd name="T49" fmla="*/ 0 h 202"/>
                  <a:gd name="T50" fmla="*/ 129 w 129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" name="Freeform 519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14 h 72"/>
                  <a:gd name="T2" fmla="*/ 0 w 65"/>
                  <a:gd name="T3" fmla="*/ 4 h 72"/>
                  <a:gd name="T4" fmla="*/ 3 w 65"/>
                  <a:gd name="T5" fmla="*/ 0 h 72"/>
                  <a:gd name="T6" fmla="*/ 8 w 65"/>
                  <a:gd name="T7" fmla="*/ 0 h 72"/>
                  <a:gd name="T8" fmla="*/ 10 w 65"/>
                  <a:gd name="T9" fmla="*/ 9 h 72"/>
                  <a:gd name="T10" fmla="*/ 10 w 65"/>
                  <a:gd name="T11" fmla="*/ 14 h 72"/>
                  <a:gd name="T12" fmla="*/ 5 w 65"/>
                  <a:gd name="T13" fmla="*/ 23 h 72"/>
                  <a:gd name="T14" fmla="*/ 3 w 65"/>
                  <a:gd name="T15" fmla="*/ 18 h 72"/>
                  <a:gd name="T16" fmla="*/ 0 w 65"/>
                  <a:gd name="T17" fmla="*/ 1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72"/>
                  <a:gd name="T29" fmla="*/ 65 w 6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" name="Freeform 520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14 h 57"/>
                  <a:gd name="T2" fmla="*/ 2 w 48"/>
                  <a:gd name="T3" fmla="*/ 9 h 57"/>
                  <a:gd name="T4" fmla="*/ 5 w 48"/>
                  <a:gd name="T5" fmla="*/ 0 h 57"/>
                  <a:gd name="T6" fmla="*/ 7 w 48"/>
                  <a:gd name="T7" fmla="*/ 4 h 57"/>
                  <a:gd name="T8" fmla="*/ 7 w 48"/>
                  <a:gd name="T9" fmla="*/ 9 h 57"/>
                  <a:gd name="T10" fmla="*/ 7 w 48"/>
                  <a:gd name="T11" fmla="*/ 14 h 57"/>
                  <a:gd name="T12" fmla="*/ 7 w 48"/>
                  <a:gd name="T13" fmla="*/ 18 h 57"/>
                  <a:gd name="T14" fmla="*/ 2 w 48"/>
                  <a:gd name="T15" fmla="*/ 18 h 57"/>
                  <a:gd name="T16" fmla="*/ 0 w 48"/>
                  <a:gd name="T17" fmla="*/ 14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7"/>
                  <a:gd name="T29" fmla="*/ 48 w 4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7" name="Freeform 521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24 w 209"/>
                  <a:gd name="T1" fmla="*/ 132 h 449"/>
                  <a:gd name="T2" fmla="*/ 21 w 209"/>
                  <a:gd name="T3" fmla="*/ 123 h 449"/>
                  <a:gd name="T4" fmla="*/ 19 w 209"/>
                  <a:gd name="T5" fmla="*/ 123 h 449"/>
                  <a:gd name="T6" fmla="*/ 17 w 209"/>
                  <a:gd name="T7" fmla="*/ 127 h 449"/>
                  <a:gd name="T8" fmla="*/ 17 w 209"/>
                  <a:gd name="T9" fmla="*/ 137 h 449"/>
                  <a:gd name="T10" fmla="*/ 12 w 209"/>
                  <a:gd name="T11" fmla="*/ 137 h 449"/>
                  <a:gd name="T12" fmla="*/ 14 w 209"/>
                  <a:gd name="T13" fmla="*/ 127 h 449"/>
                  <a:gd name="T14" fmla="*/ 17 w 209"/>
                  <a:gd name="T15" fmla="*/ 114 h 449"/>
                  <a:gd name="T16" fmla="*/ 17 w 209"/>
                  <a:gd name="T17" fmla="*/ 105 h 449"/>
                  <a:gd name="T18" fmla="*/ 17 w 209"/>
                  <a:gd name="T19" fmla="*/ 100 h 449"/>
                  <a:gd name="T20" fmla="*/ 14 w 209"/>
                  <a:gd name="T21" fmla="*/ 91 h 449"/>
                  <a:gd name="T22" fmla="*/ 12 w 209"/>
                  <a:gd name="T23" fmla="*/ 96 h 449"/>
                  <a:gd name="T24" fmla="*/ 12 w 209"/>
                  <a:gd name="T25" fmla="*/ 100 h 449"/>
                  <a:gd name="T26" fmla="*/ 12 w 209"/>
                  <a:gd name="T27" fmla="*/ 110 h 449"/>
                  <a:gd name="T28" fmla="*/ 9 w 209"/>
                  <a:gd name="T29" fmla="*/ 118 h 449"/>
                  <a:gd name="T30" fmla="*/ 7 w 209"/>
                  <a:gd name="T31" fmla="*/ 123 h 449"/>
                  <a:gd name="T32" fmla="*/ 5 w 209"/>
                  <a:gd name="T33" fmla="*/ 123 h 449"/>
                  <a:gd name="T34" fmla="*/ 5 w 209"/>
                  <a:gd name="T35" fmla="*/ 114 h 449"/>
                  <a:gd name="T36" fmla="*/ 12 w 209"/>
                  <a:gd name="T37" fmla="*/ 91 h 449"/>
                  <a:gd name="T38" fmla="*/ 17 w 209"/>
                  <a:gd name="T39" fmla="*/ 78 h 449"/>
                  <a:gd name="T40" fmla="*/ 17 w 209"/>
                  <a:gd name="T41" fmla="*/ 59 h 449"/>
                  <a:gd name="T42" fmla="*/ 14 w 209"/>
                  <a:gd name="T43" fmla="*/ 59 h 449"/>
                  <a:gd name="T44" fmla="*/ 12 w 209"/>
                  <a:gd name="T45" fmla="*/ 78 h 449"/>
                  <a:gd name="T46" fmla="*/ 7 w 209"/>
                  <a:gd name="T47" fmla="*/ 91 h 449"/>
                  <a:gd name="T48" fmla="*/ 5 w 209"/>
                  <a:gd name="T49" fmla="*/ 96 h 449"/>
                  <a:gd name="T50" fmla="*/ 0 w 209"/>
                  <a:gd name="T51" fmla="*/ 100 h 449"/>
                  <a:gd name="T52" fmla="*/ 0 w 209"/>
                  <a:gd name="T53" fmla="*/ 96 h 449"/>
                  <a:gd name="T54" fmla="*/ 12 w 209"/>
                  <a:gd name="T55" fmla="*/ 59 h 449"/>
                  <a:gd name="T56" fmla="*/ 17 w 209"/>
                  <a:gd name="T57" fmla="*/ 41 h 449"/>
                  <a:gd name="T58" fmla="*/ 17 w 209"/>
                  <a:gd name="T59" fmla="*/ 23 h 449"/>
                  <a:gd name="T60" fmla="*/ 17 w 209"/>
                  <a:gd name="T61" fmla="*/ 19 h 449"/>
                  <a:gd name="T62" fmla="*/ 14 w 209"/>
                  <a:gd name="T63" fmla="*/ 23 h 449"/>
                  <a:gd name="T64" fmla="*/ 7 w 209"/>
                  <a:gd name="T65" fmla="*/ 50 h 449"/>
                  <a:gd name="T66" fmla="*/ 5 w 209"/>
                  <a:gd name="T67" fmla="*/ 64 h 449"/>
                  <a:gd name="T68" fmla="*/ 0 w 209"/>
                  <a:gd name="T69" fmla="*/ 73 h 449"/>
                  <a:gd name="T70" fmla="*/ 0 w 209"/>
                  <a:gd name="T71" fmla="*/ 59 h 449"/>
                  <a:gd name="T72" fmla="*/ 5 w 209"/>
                  <a:gd name="T73" fmla="*/ 55 h 449"/>
                  <a:gd name="T74" fmla="*/ 7 w 209"/>
                  <a:gd name="T75" fmla="*/ 46 h 449"/>
                  <a:gd name="T76" fmla="*/ 7 w 209"/>
                  <a:gd name="T77" fmla="*/ 41 h 449"/>
                  <a:gd name="T78" fmla="*/ 7 w 209"/>
                  <a:gd name="T79" fmla="*/ 37 h 449"/>
                  <a:gd name="T80" fmla="*/ 5 w 209"/>
                  <a:gd name="T81" fmla="*/ 27 h 449"/>
                  <a:gd name="T82" fmla="*/ 2 w 209"/>
                  <a:gd name="T83" fmla="*/ 23 h 449"/>
                  <a:gd name="T84" fmla="*/ 2 w 209"/>
                  <a:gd name="T85" fmla="*/ 19 h 449"/>
                  <a:gd name="T86" fmla="*/ 2 w 209"/>
                  <a:gd name="T87" fmla="*/ 14 h 449"/>
                  <a:gd name="T88" fmla="*/ 5 w 209"/>
                  <a:gd name="T89" fmla="*/ 9 h 449"/>
                  <a:gd name="T90" fmla="*/ 7 w 209"/>
                  <a:gd name="T91" fmla="*/ 0 h 449"/>
                  <a:gd name="T92" fmla="*/ 9 w 209"/>
                  <a:gd name="T93" fmla="*/ 0 h 449"/>
                  <a:gd name="T94" fmla="*/ 12 w 209"/>
                  <a:gd name="T95" fmla="*/ 0 h 449"/>
                  <a:gd name="T96" fmla="*/ 19 w 209"/>
                  <a:gd name="T97" fmla="*/ 5 h 449"/>
                  <a:gd name="T98" fmla="*/ 21 w 209"/>
                  <a:gd name="T99" fmla="*/ 9 h 449"/>
                  <a:gd name="T100" fmla="*/ 21 w 209"/>
                  <a:gd name="T101" fmla="*/ 14 h 449"/>
                  <a:gd name="T102" fmla="*/ 24 w 209"/>
                  <a:gd name="T103" fmla="*/ 27 h 449"/>
                  <a:gd name="T104" fmla="*/ 24 w 209"/>
                  <a:gd name="T105" fmla="*/ 41 h 449"/>
                  <a:gd name="T106" fmla="*/ 19 w 209"/>
                  <a:gd name="T107" fmla="*/ 69 h 449"/>
                  <a:gd name="T108" fmla="*/ 19 w 209"/>
                  <a:gd name="T109" fmla="*/ 96 h 449"/>
                  <a:gd name="T110" fmla="*/ 19 w 209"/>
                  <a:gd name="T111" fmla="*/ 110 h 449"/>
                  <a:gd name="T112" fmla="*/ 24 w 209"/>
                  <a:gd name="T113" fmla="*/ 123 h 449"/>
                  <a:gd name="T114" fmla="*/ 26 w 209"/>
                  <a:gd name="T115" fmla="*/ 132 h 449"/>
                  <a:gd name="T116" fmla="*/ 31 w 209"/>
                  <a:gd name="T117" fmla="*/ 141 h 449"/>
                  <a:gd name="T118" fmla="*/ 28 w 209"/>
                  <a:gd name="T119" fmla="*/ 141 h 449"/>
                  <a:gd name="T120" fmla="*/ 26 w 209"/>
                  <a:gd name="T121" fmla="*/ 141 h 449"/>
                  <a:gd name="T122" fmla="*/ 24 w 209"/>
                  <a:gd name="T123" fmla="*/ 137 h 449"/>
                  <a:gd name="T124" fmla="*/ 24 w 209"/>
                  <a:gd name="T125" fmla="*/ 132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9"/>
                  <a:gd name="T190" fmla="*/ 0 h 449"/>
                  <a:gd name="T191" fmla="*/ 209 w 209"/>
                  <a:gd name="T192" fmla="*/ 449 h 4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8" name="Freeform 522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147 h 462"/>
                  <a:gd name="T2" fmla="*/ 5 w 209"/>
                  <a:gd name="T3" fmla="*/ 133 h 462"/>
                  <a:gd name="T4" fmla="*/ 7 w 209"/>
                  <a:gd name="T5" fmla="*/ 124 h 462"/>
                  <a:gd name="T6" fmla="*/ 10 w 209"/>
                  <a:gd name="T7" fmla="*/ 110 h 462"/>
                  <a:gd name="T8" fmla="*/ 10 w 209"/>
                  <a:gd name="T9" fmla="*/ 97 h 462"/>
                  <a:gd name="T10" fmla="*/ 5 w 209"/>
                  <a:gd name="T11" fmla="*/ 41 h 462"/>
                  <a:gd name="T12" fmla="*/ 5 w 209"/>
                  <a:gd name="T13" fmla="*/ 28 h 462"/>
                  <a:gd name="T14" fmla="*/ 7 w 209"/>
                  <a:gd name="T15" fmla="*/ 18 h 462"/>
                  <a:gd name="T16" fmla="*/ 10 w 209"/>
                  <a:gd name="T17" fmla="*/ 9 h 462"/>
                  <a:gd name="T18" fmla="*/ 12 w 209"/>
                  <a:gd name="T19" fmla="*/ 4 h 462"/>
                  <a:gd name="T20" fmla="*/ 20 w 209"/>
                  <a:gd name="T21" fmla="*/ 0 h 462"/>
                  <a:gd name="T22" fmla="*/ 32 w 209"/>
                  <a:gd name="T23" fmla="*/ 23 h 462"/>
                  <a:gd name="T24" fmla="*/ 29 w 209"/>
                  <a:gd name="T25" fmla="*/ 23 h 462"/>
                  <a:gd name="T26" fmla="*/ 25 w 209"/>
                  <a:gd name="T27" fmla="*/ 28 h 462"/>
                  <a:gd name="T28" fmla="*/ 22 w 209"/>
                  <a:gd name="T29" fmla="*/ 37 h 462"/>
                  <a:gd name="T30" fmla="*/ 22 w 209"/>
                  <a:gd name="T31" fmla="*/ 41 h 462"/>
                  <a:gd name="T32" fmla="*/ 22 w 209"/>
                  <a:gd name="T33" fmla="*/ 50 h 462"/>
                  <a:gd name="T34" fmla="*/ 25 w 209"/>
                  <a:gd name="T35" fmla="*/ 55 h 462"/>
                  <a:gd name="T36" fmla="*/ 27 w 209"/>
                  <a:gd name="T37" fmla="*/ 60 h 462"/>
                  <a:gd name="T38" fmla="*/ 27 w 209"/>
                  <a:gd name="T39" fmla="*/ 83 h 462"/>
                  <a:gd name="T40" fmla="*/ 25 w 209"/>
                  <a:gd name="T41" fmla="*/ 74 h 462"/>
                  <a:gd name="T42" fmla="*/ 22 w 209"/>
                  <a:gd name="T43" fmla="*/ 69 h 462"/>
                  <a:gd name="T44" fmla="*/ 20 w 209"/>
                  <a:gd name="T45" fmla="*/ 55 h 462"/>
                  <a:gd name="T46" fmla="*/ 15 w 209"/>
                  <a:gd name="T47" fmla="*/ 23 h 462"/>
                  <a:gd name="T48" fmla="*/ 12 w 209"/>
                  <a:gd name="T49" fmla="*/ 23 h 462"/>
                  <a:gd name="T50" fmla="*/ 12 w 209"/>
                  <a:gd name="T51" fmla="*/ 28 h 462"/>
                  <a:gd name="T52" fmla="*/ 10 w 209"/>
                  <a:gd name="T53" fmla="*/ 37 h 462"/>
                  <a:gd name="T54" fmla="*/ 12 w 209"/>
                  <a:gd name="T55" fmla="*/ 50 h 462"/>
                  <a:gd name="T56" fmla="*/ 17 w 209"/>
                  <a:gd name="T57" fmla="*/ 74 h 462"/>
                  <a:gd name="T58" fmla="*/ 22 w 209"/>
                  <a:gd name="T59" fmla="*/ 88 h 462"/>
                  <a:gd name="T60" fmla="*/ 27 w 209"/>
                  <a:gd name="T61" fmla="*/ 102 h 462"/>
                  <a:gd name="T62" fmla="*/ 27 w 209"/>
                  <a:gd name="T63" fmla="*/ 106 h 462"/>
                  <a:gd name="T64" fmla="*/ 22 w 209"/>
                  <a:gd name="T65" fmla="*/ 106 h 462"/>
                  <a:gd name="T66" fmla="*/ 20 w 209"/>
                  <a:gd name="T67" fmla="*/ 97 h 462"/>
                  <a:gd name="T68" fmla="*/ 15 w 209"/>
                  <a:gd name="T69" fmla="*/ 83 h 462"/>
                  <a:gd name="T70" fmla="*/ 12 w 209"/>
                  <a:gd name="T71" fmla="*/ 83 h 462"/>
                  <a:gd name="T72" fmla="*/ 12 w 209"/>
                  <a:gd name="T73" fmla="*/ 92 h 462"/>
                  <a:gd name="T74" fmla="*/ 15 w 209"/>
                  <a:gd name="T75" fmla="*/ 106 h 462"/>
                  <a:gd name="T76" fmla="*/ 22 w 209"/>
                  <a:gd name="T77" fmla="*/ 119 h 462"/>
                  <a:gd name="T78" fmla="*/ 22 w 209"/>
                  <a:gd name="T79" fmla="*/ 129 h 462"/>
                  <a:gd name="T80" fmla="*/ 20 w 209"/>
                  <a:gd name="T81" fmla="*/ 129 h 462"/>
                  <a:gd name="T82" fmla="*/ 17 w 209"/>
                  <a:gd name="T83" fmla="*/ 124 h 462"/>
                  <a:gd name="T84" fmla="*/ 15 w 209"/>
                  <a:gd name="T85" fmla="*/ 119 h 462"/>
                  <a:gd name="T86" fmla="*/ 15 w 209"/>
                  <a:gd name="T87" fmla="*/ 115 h 462"/>
                  <a:gd name="T88" fmla="*/ 12 w 209"/>
                  <a:gd name="T89" fmla="*/ 110 h 462"/>
                  <a:gd name="T90" fmla="*/ 12 w 209"/>
                  <a:gd name="T91" fmla="*/ 119 h 462"/>
                  <a:gd name="T92" fmla="*/ 12 w 209"/>
                  <a:gd name="T93" fmla="*/ 129 h 462"/>
                  <a:gd name="T94" fmla="*/ 15 w 209"/>
                  <a:gd name="T95" fmla="*/ 133 h 462"/>
                  <a:gd name="T96" fmla="*/ 12 w 209"/>
                  <a:gd name="T97" fmla="*/ 138 h 462"/>
                  <a:gd name="T98" fmla="*/ 12 w 209"/>
                  <a:gd name="T99" fmla="*/ 143 h 462"/>
                  <a:gd name="T100" fmla="*/ 7 w 209"/>
                  <a:gd name="T101" fmla="*/ 138 h 462"/>
                  <a:gd name="T102" fmla="*/ 5 w 209"/>
                  <a:gd name="T103" fmla="*/ 143 h 462"/>
                  <a:gd name="T104" fmla="*/ 2 w 209"/>
                  <a:gd name="T105" fmla="*/ 147 h 462"/>
                  <a:gd name="T106" fmla="*/ 0 w 209"/>
                  <a:gd name="T107" fmla="*/ 1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9"/>
                  <a:gd name="T163" fmla="*/ 0 h 462"/>
                  <a:gd name="T164" fmla="*/ 209 w 20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9" name="Freeform 523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15 w 96"/>
                  <a:gd name="T3" fmla="*/ 0 h 87"/>
                  <a:gd name="T4" fmla="*/ 15 w 96"/>
                  <a:gd name="T5" fmla="*/ 5 h 87"/>
                  <a:gd name="T6" fmla="*/ 15 w 96"/>
                  <a:gd name="T7" fmla="*/ 14 h 87"/>
                  <a:gd name="T8" fmla="*/ 10 w 96"/>
                  <a:gd name="T9" fmla="*/ 27 h 87"/>
                  <a:gd name="T10" fmla="*/ 8 w 96"/>
                  <a:gd name="T11" fmla="*/ 27 h 87"/>
                  <a:gd name="T12" fmla="*/ 5 w 96"/>
                  <a:gd name="T13" fmla="*/ 22 h 87"/>
                  <a:gd name="T14" fmla="*/ 2 w 96"/>
                  <a:gd name="T15" fmla="*/ 14 h 87"/>
                  <a:gd name="T16" fmla="*/ 0 w 96"/>
                  <a:gd name="T17" fmla="*/ 5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87"/>
                  <a:gd name="T32" fmla="*/ 96 w 96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0" name="Freeform 524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5 h 15"/>
                  <a:gd name="T2" fmla="*/ 12 w 177"/>
                  <a:gd name="T3" fmla="*/ 0 h 15"/>
                  <a:gd name="T4" fmla="*/ 20 w 177"/>
                  <a:gd name="T5" fmla="*/ 0 h 15"/>
                  <a:gd name="T6" fmla="*/ 27 w 177"/>
                  <a:gd name="T7" fmla="*/ 5 h 15"/>
                  <a:gd name="T8" fmla="*/ 12 w 177"/>
                  <a:gd name="T9" fmla="*/ 5 h 15"/>
                  <a:gd name="T10" fmla="*/ 5 w 177"/>
                  <a:gd name="T11" fmla="*/ 5 h 15"/>
                  <a:gd name="T12" fmla="*/ 0 w 177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15"/>
                  <a:gd name="T23" fmla="*/ 177 w 177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1" name="Freeform 525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14 h 72"/>
                  <a:gd name="T2" fmla="*/ 0 w 288"/>
                  <a:gd name="T3" fmla="*/ 4 h 72"/>
                  <a:gd name="T4" fmla="*/ 2 w 288"/>
                  <a:gd name="T5" fmla="*/ 0 h 72"/>
                  <a:gd name="T6" fmla="*/ 41 w 288"/>
                  <a:gd name="T7" fmla="*/ 0 h 72"/>
                  <a:gd name="T8" fmla="*/ 44 w 288"/>
                  <a:gd name="T9" fmla="*/ 9 h 72"/>
                  <a:gd name="T10" fmla="*/ 44 w 288"/>
                  <a:gd name="T11" fmla="*/ 14 h 72"/>
                  <a:gd name="T12" fmla="*/ 41 w 288"/>
                  <a:gd name="T13" fmla="*/ 23 h 72"/>
                  <a:gd name="T14" fmla="*/ 5 w 288"/>
                  <a:gd name="T15" fmla="*/ 23 h 72"/>
                  <a:gd name="T16" fmla="*/ 0 w 288"/>
                  <a:gd name="T17" fmla="*/ 18 h 72"/>
                  <a:gd name="T18" fmla="*/ 0 w 288"/>
                  <a:gd name="T19" fmla="*/ 1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72"/>
                  <a:gd name="T32" fmla="*/ 288 w 288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2" name="Freeform 526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15 w 175"/>
                  <a:gd name="T3" fmla="*/ 0 h 15"/>
                  <a:gd name="T4" fmla="*/ 27 w 175"/>
                  <a:gd name="T5" fmla="*/ 0 h 15"/>
                  <a:gd name="T6" fmla="*/ 27 w 175"/>
                  <a:gd name="T7" fmla="*/ 4 h 15"/>
                  <a:gd name="T8" fmla="*/ 15 w 175"/>
                  <a:gd name="T9" fmla="*/ 4 h 15"/>
                  <a:gd name="T10" fmla="*/ 0 w 175"/>
                  <a:gd name="T11" fmla="*/ 4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15"/>
                  <a:gd name="T23" fmla="*/ 175 w 17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23" name="Group 527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8526" name="Freeform 528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282 w 4809"/>
                    <a:gd name="T1" fmla="*/ 686 h 4316"/>
                    <a:gd name="T2" fmla="*/ 244 w 4809"/>
                    <a:gd name="T3" fmla="*/ 698 h 4316"/>
                    <a:gd name="T4" fmla="*/ 191 w 4809"/>
                    <a:gd name="T5" fmla="*/ 681 h 4316"/>
                    <a:gd name="T6" fmla="*/ 96 w 4809"/>
                    <a:gd name="T7" fmla="*/ 681 h 4316"/>
                    <a:gd name="T8" fmla="*/ 57 w 4809"/>
                    <a:gd name="T9" fmla="*/ 679 h 4316"/>
                    <a:gd name="T10" fmla="*/ 24 w 4809"/>
                    <a:gd name="T11" fmla="*/ 684 h 4316"/>
                    <a:gd name="T12" fmla="*/ 0 w 4809"/>
                    <a:gd name="T13" fmla="*/ 637 h 4316"/>
                    <a:gd name="T14" fmla="*/ 29 w 4809"/>
                    <a:gd name="T15" fmla="*/ 630 h 4316"/>
                    <a:gd name="T16" fmla="*/ 67 w 4809"/>
                    <a:gd name="T17" fmla="*/ 639 h 4316"/>
                    <a:gd name="T18" fmla="*/ 96 w 4809"/>
                    <a:gd name="T19" fmla="*/ 630 h 4316"/>
                    <a:gd name="T20" fmla="*/ 186 w 4809"/>
                    <a:gd name="T21" fmla="*/ 630 h 4316"/>
                    <a:gd name="T22" fmla="*/ 244 w 4809"/>
                    <a:gd name="T23" fmla="*/ 620 h 4316"/>
                    <a:gd name="T24" fmla="*/ 501 w 4809"/>
                    <a:gd name="T25" fmla="*/ 630 h 4316"/>
                    <a:gd name="T26" fmla="*/ 458 w 4809"/>
                    <a:gd name="T27" fmla="*/ 620 h 4316"/>
                    <a:gd name="T28" fmla="*/ 434 w 4809"/>
                    <a:gd name="T29" fmla="*/ 616 h 4316"/>
                    <a:gd name="T30" fmla="*/ 468 w 4809"/>
                    <a:gd name="T31" fmla="*/ 609 h 4316"/>
                    <a:gd name="T32" fmla="*/ 563 w 4809"/>
                    <a:gd name="T33" fmla="*/ 601 h 4316"/>
                    <a:gd name="T34" fmla="*/ 606 w 4809"/>
                    <a:gd name="T35" fmla="*/ 609 h 4316"/>
                    <a:gd name="T36" fmla="*/ 749 w 4809"/>
                    <a:gd name="T37" fmla="*/ 592 h 4316"/>
                    <a:gd name="T38" fmla="*/ 874 w 4809"/>
                    <a:gd name="T39" fmla="*/ 562 h 4316"/>
                    <a:gd name="T40" fmla="*/ 897 w 4809"/>
                    <a:gd name="T41" fmla="*/ 514 h 4316"/>
                    <a:gd name="T42" fmla="*/ 883 w 4809"/>
                    <a:gd name="T43" fmla="*/ 540 h 4316"/>
                    <a:gd name="T44" fmla="*/ 836 w 4809"/>
                    <a:gd name="T45" fmla="*/ 526 h 4316"/>
                    <a:gd name="T46" fmla="*/ 802 w 4809"/>
                    <a:gd name="T47" fmla="*/ 510 h 4316"/>
                    <a:gd name="T48" fmla="*/ 830 w 4809"/>
                    <a:gd name="T49" fmla="*/ 498 h 4316"/>
                    <a:gd name="T50" fmla="*/ 845 w 4809"/>
                    <a:gd name="T51" fmla="*/ 458 h 4316"/>
                    <a:gd name="T52" fmla="*/ 859 w 4809"/>
                    <a:gd name="T53" fmla="*/ 442 h 4316"/>
                    <a:gd name="T54" fmla="*/ 874 w 4809"/>
                    <a:gd name="T55" fmla="*/ 413 h 4316"/>
                    <a:gd name="T56" fmla="*/ 940 w 4809"/>
                    <a:gd name="T57" fmla="*/ 406 h 4316"/>
                    <a:gd name="T58" fmla="*/ 1031 w 4809"/>
                    <a:gd name="T59" fmla="*/ 406 h 4316"/>
                    <a:gd name="T60" fmla="*/ 1065 w 4809"/>
                    <a:gd name="T61" fmla="*/ 390 h 4316"/>
                    <a:gd name="T62" fmla="*/ 1079 w 4809"/>
                    <a:gd name="T63" fmla="*/ 409 h 4316"/>
                    <a:gd name="T64" fmla="*/ 1098 w 4809"/>
                    <a:gd name="T65" fmla="*/ 432 h 4316"/>
                    <a:gd name="T66" fmla="*/ 1055 w 4809"/>
                    <a:gd name="T67" fmla="*/ 432 h 4316"/>
                    <a:gd name="T68" fmla="*/ 1136 w 4809"/>
                    <a:gd name="T69" fmla="*/ 428 h 4316"/>
                    <a:gd name="T70" fmla="*/ 1203 w 4809"/>
                    <a:gd name="T71" fmla="*/ 366 h 4316"/>
                    <a:gd name="T72" fmla="*/ 1227 w 4809"/>
                    <a:gd name="T73" fmla="*/ 296 h 4316"/>
                    <a:gd name="T74" fmla="*/ 1212 w 4809"/>
                    <a:gd name="T75" fmla="*/ 268 h 4316"/>
                    <a:gd name="T76" fmla="*/ 1212 w 4809"/>
                    <a:gd name="T77" fmla="*/ 254 h 4316"/>
                    <a:gd name="T78" fmla="*/ 1236 w 4809"/>
                    <a:gd name="T79" fmla="*/ 216 h 4316"/>
                    <a:gd name="T80" fmla="*/ 1265 w 4809"/>
                    <a:gd name="T81" fmla="*/ 235 h 4316"/>
                    <a:gd name="T82" fmla="*/ 1289 w 4809"/>
                    <a:gd name="T83" fmla="*/ 148 h 4316"/>
                    <a:gd name="T84" fmla="*/ 1274 w 4809"/>
                    <a:gd name="T85" fmla="*/ 125 h 4316"/>
                    <a:gd name="T86" fmla="*/ 1289 w 4809"/>
                    <a:gd name="T87" fmla="*/ 80 h 4316"/>
                    <a:gd name="T88" fmla="*/ 1308 w 4809"/>
                    <a:gd name="T89" fmla="*/ 45 h 4316"/>
                    <a:gd name="T90" fmla="*/ 1293 w 4809"/>
                    <a:gd name="T91" fmla="*/ 24 h 4316"/>
                    <a:gd name="T92" fmla="*/ 1308 w 4809"/>
                    <a:gd name="T93" fmla="*/ 7 h 4316"/>
                    <a:gd name="T94" fmla="*/ 1403 w 4809"/>
                    <a:gd name="T95" fmla="*/ 17 h 4316"/>
                    <a:gd name="T96" fmla="*/ 1394 w 4809"/>
                    <a:gd name="T97" fmla="*/ 33 h 4316"/>
                    <a:gd name="T98" fmla="*/ 1408 w 4809"/>
                    <a:gd name="T99" fmla="*/ 54 h 4316"/>
                    <a:gd name="T100" fmla="*/ 1408 w 4809"/>
                    <a:gd name="T101" fmla="*/ 113 h 4316"/>
                    <a:gd name="T102" fmla="*/ 1422 w 4809"/>
                    <a:gd name="T103" fmla="*/ 132 h 4316"/>
                    <a:gd name="T104" fmla="*/ 1403 w 4809"/>
                    <a:gd name="T105" fmla="*/ 585 h 4316"/>
                    <a:gd name="T106" fmla="*/ 1427 w 4809"/>
                    <a:gd name="T107" fmla="*/ 639 h 4316"/>
                    <a:gd name="T108" fmla="*/ 1427 w 4809"/>
                    <a:gd name="T109" fmla="*/ 681 h 4316"/>
                    <a:gd name="T110" fmla="*/ 1322 w 4809"/>
                    <a:gd name="T111" fmla="*/ 693 h 4316"/>
                    <a:gd name="T112" fmla="*/ 1246 w 4809"/>
                    <a:gd name="T113" fmla="*/ 698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809"/>
                    <a:gd name="T172" fmla="*/ 0 h 4316"/>
                    <a:gd name="T173" fmla="*/ 4809 w 4809"/>
                    <a:gd name="T174" fmla="*/ 4316 h 431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7" name="Freeform 529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2 h 71"/>
                    <a:gd name="T2" fmla="*/ 4 w 305"/>
                    <a:gd name="T3" fmla="*/ 0 h 71"/>
                    <a:gd name="T4" fmla="*/ 14 w 305"/>
                    <a:gd name="T5" fmla="*/ 2 h 71"/>
                    <a:gd name="T6" fmla="*/ 33 w 305"/>
                    <a:gd name="T7" fmla="*/ 5 h 71"/>
                    <a:gd name="T8" fmla="*/ 47 w 305"/>
                    <a:gd name="T9" fmla="*/ 7 h 71"/>
                    <a:gd name="T10" fmla="*/ 66 w 305"/>
                    <a:gd name="T11" fmla="*/ 7 h 71"/>
                    <a:gd name="T12" fmla="*/ 85 w 305"/>
                    <a:gd name="T13" fmla="*/ 5 h 71"/>
                    <a:gd name="T14" fmla="*/ 90 w 305"/>
                    <a:gd name="T15" fmla="*/ 7 h 71"/>
                    <a:gd name="T16" fmla="*/ 80 w 305"/>
                    <a:gd name="T17" fmla="*/ 9 h 71"/>
                    <a:gd name="T18" fmla="*/ 66 w 305"/>
                    <a:gd name="T19" fmla="*/ 12 h 71"/>
                    <a:gd name="T20" fmla="*/ 52 w 305"/>
                    <a:gd name="T21" fmla="*/ 12 h 71"/>
                    <a:gd name="T22" fmla="*/ 38 w 305"/>
                    <a:gd name="T23" fmla="*/ 9 h 71"/>
                    <a:gd name="T24" fmla="*/ 19 w 305"/>
                    <a:gd name="T25" fmla="*/ 7 h 71"/>
                    <a:gd name="T26" fmla="*/ 0 w 305"/>
                    <a:gd name="T27" fmla="*/ 2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5"/>
                    <a:gd name="T43" fmla="*/ 0 h 71"/>
                    <a:gd name="T44" fmla="*/ 305 w 305"/>
                    <a:gd name="T45" fmla="*/ 71 h 7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8" name="Freeform 530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9 w 497"/>
                    <a:gd name="T1" fmla="*/ 47 h 436"/>
                    <a:gd name="T2" fmla="*/ 5 w 497"/>
                    <a:gd name="T3" fmla="*/ 40 h 436"/>
                    <a:gd name="T4" fmla="*/ 5 w 497"/>
                    <a:gd name="T5" fmla="*/ 35 h 436"/>
                    <a:gd name="T6" fmla="*/ 0 w 497"/>
                    <a:gd name="T7" fmla="*/ 21 h 436"/>
                    <a:gd name="T8" fmla="*/ 0 w 497"/>
                    <a:gd name="T9" fmla="*/ 19 h 436"/>
                    <a:gd name="T10" fmla="*/ 5 w 497"/>
                    <a:gd name="T11" fmla="*/ 21 h 436"/>
                    <a:gd name="T12" fmla="*/ 9 w 497"/>
                    <a:gd name="T13" fmla="*/ 33 h 436"/>
                    <a:gd name="T14" fmla="*/ 19 w 497"/>
                    <a:gd name="T15" fmla="*/ 42 h 436"/>
                    <a:gd name="T16" fmla="*/ 28 w 497"/>
                    <a:gd name="T17" fmla="*/ 51 h 436"/>
                    <a:gd name="T18" fmla="*/ 38 w 497"/>
                    <a:gd name="T19" fmla="*/ 54 h 436"/>
                    <a:gd name="T20" fmla="*/ 47 w 497"/>
                    <a:gd name="T21" fmla="*/ 58 h 436"/>
                    <a:gd name="T22" fmla="*/ 62 w 497"/>
                    <a:gd name="T23" fmla="*/ 63 h 436"/>
                    <a:gd name="T24" fmla="*/ 81 w 497"/>
                    <a:gd name="T25" fmla="*/ 65 h 436"/>
                    <a:gd name="T26" fmla="*/ 118 w 497"/>
                    <a:gd name="T27" fmla="*/ 68 h 436"/>
                    <a:gd name="T28" fmla="*/ 133 w 497"/>
                    <a:gd name="T29" fmla="*/ 65 h 436"/>
                    <a:gd name="T30" fmla="*/ 138 w 497"/>
                    <a:gd name="T31" fmla="*/ 65 h 436"/>
                    <a:gd name="T32" fmla="*/ 142 w 497"/>
                    <a:gd name="T33" fmla="*/ 63 h 436"/>
                    <a:gd name="T34" fmla="*/ 142 w 497"/>
                    <a:gd name="T35" fmla="*/ 54 h 436"/>
                    <a:gd name="T36" fmla="*/ 138 w 497"/>
                    <a:gd name="T37" fmla="*/ 47 h 436"/>
                    <a:gd name="T38" fmla="*/ 138 w 497"/>
                    <a:gd name="T39" fmla="*/ 40 h 436"/>
                    <a:gd name="T40" fmla="*/ 133 w 497"/>
                    <a:gd name="T41" fmla="*/ 30 h 436"/>
                    <a:gd name="T42" fmla="*/ 123 w 497"/>
                    <a:gd name="T43" fmla="*/ 23 h 436"/>
                    <a:gd name="T44" fmla="*/ 114 w 497"/>
                    <a:gd name="T45" fmla="*/ 19 h 436"/>
                    <a:gd name="T46" fmla="*/ 99 w 497"/>
                    <a:gd name="T47" fmla="*/ 12 h 436"/>
                    <a:gd name="T48" fmla="*/ 85 w 497"/>
                    <a:gd name="T49" fmla="*/ 7 h 436"/>
                    <a:gd name="T50" fmla="*/ 76 w 497"/>
                    <a:gd name="T51" fmla="*/ 5 h 436"/>
                    <a:gd name="T52" fmla="*/ 67 w 497"/>
                    <a:gd name="T53" fmla="*/ 2 h 436"/>
                    <a:gd name="T54" fmla="*/ 52 w 497"/>
                    <a:gd name="T55" fmla="*/ 2 h 436"/>
                    <a:gd name="T56" fmla="*/ 43 w 497"/>
                    <a:gd name="T57" fmla="*/ 0 h 436"/>
                    <a:gd name="T58" fmla="*/ 47 w 497"/>
                    <a:gd name="T59" fmla="*/ 0 h 436"/>
                    <a:gd name="T60" fmla="*/ 67 w 497"/>
                    <a:gd name="T61" fmla="*/ 0 h 436"/>
                    <a:gd name="T62" fmla="*/ 85 w 497"/>
                    <a:gd name="T63" fmla="*/ 2 h 436"/>
                    <a:gd name="T64" fmla="*/ 99 w 497"/>
                    <a:gd name="T65" fmla="*/ 7 h 436"/>
                    <a:gd name="T66" fmla="*/ 118 w 497"/>
                    <a:gd name="T67" fmla="*/ 12 h 436"/>
                    <a:gd name="T68" fmla="*/ 128 w 497"/>
                    <a:gd name="T69" fmla="*/ 19 h 436"/>
                    <a:gd name="T70" fmla="*/ 138 w 497"/>
                    <a:gd name="T71" fmla="*/ 26 h 436"/>
                    <a:gd name="T72" fmla="*/ 142 w 497"/>
                    <a:gd name="T73" fmla="*/ 33 h 436"/>
                    <a:gd name="T74" fmla="*/ 147 w 497"/>
                    <a:gd name="T75" fmla="*/ 40 h 436"/>
                    <a:gd name="T76" fmla="*/ 147 w 497"/>
                    <a:gd name="T77" fmla="*/ 54 h 436"/>
                    <a:gd name="T78" fmla="*/ 142 w 497"/>
                    <a:gd name="T79" fmla="*/ 70 h 436"/>
                    <a:gd name="T80" fmla="*/ 123 w 497"/>
                    <a:gd name="T81" fmla="*/ 70 h 436"/>
                    <a:gd name="T82" fmla="*/ 109 w 497"/>
                    <a:gd name="T83" fmla="*/ 70 h 436"/>
                    <a:gd name="T84" fmla="*/ 85 w 497"/>
                    <a:gd name="T85" fmla="*/ 70 h 436"/>
                    <a:gd name="T86" fmla="*/ 71 w 497"/>
                    <a:gd name="T87" fmla="*/ 68 h 436"/>
                    <a:gd name="T88" fmla="*/ 52 w 497"/>
                    <a:gd name="T89" fmla="*/ 65 h 436"/>
                    <a:gd name="T90" fmla="*/ 38 w 497"/>
                    <a:gd name="T91" fmla="*/ 61 h 436"/>
                    <a:gd name="T92" fmla="*/ 23 w 497"/>
                    <a:gd name="T93" fmla="*/ 54 h 436"/>
                    <a:gd name="T94" fmla="*/ 9 w 497"/>
                    <a:gd name="T95" fmla="*/ 47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97"/>
                    <a:gd name="T145" fmla="*/ 0 h 436"/>
                    <a:gd name="T146" fmla="*/ 497 w 497"/>
                    <a:gd name="T147" fmla="*/ 436 h 4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9" name="Freeform 531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29 w 512"/>
                    <a:gd name="T1" fmla="*/ 52 h 377"/>
                    <a:gd name="T2" fmla="*/ 4 w 512"/>
                    <a:gd name="T3" fmla="*/ 48 h 377"/>
                    <a:gd name="T4" fmla="*/ 14 w 512"/>
                    <a:gd name="T5" fmla="*/ 38 h 377"/>
                    <a:gd name="T6" fmla="*/ 29 w 512"/>
                    <a:gd name="T7" fmla="*/ 31 h 377"/>
                    <a:gd name="T8" fmla="*/ 14 w 512"/>
                    <a:gd name="T9" fmla="*/ 22 h 377"/>
                    <a:gd name="T10" fmla="*/ 4 w 512"/>
                    <a:gd name="T11" fmla="*/ 12 h 377"/>
                    <a:gd name="T12" fmla="*/ 24 w 512"/>
                    <a:gd name="T13" fmla="*/ 7 h 377"/>
                    <a:gd name="T14" fmla="*/ 58 w 512"/>
                    <a:gd name="T15" fmla="*/ 5 h 377"/>
                    <a:gd name="T16" fmla="*/ 110 w 512"/>
                    <a:gd name="T17" fmla="*/ 7 h 377"/>
                    <a:gd name="T18" fmla="*/ 149 w 512"/>
                    <a:gd name="T19" fmla="*/ 0 h 377"/>
                    <a:gd name="T20" fmla="*/ 144 w 512"/>
                    <a:gd name="T21" fmla="*/ 5 h 377"/>
                    <a:gd name="T22" fmla="*/ 134 w 512"/>
                    <a:gd name="T23" fmla="*/ 7 h 377"/>
                    <a:gd name="T24" fmla="*/ 134 w 512"/>
                    <a:gd name="T25" fmla="*/ 12 h 377"/>
                    <a:gd name="T26" fmla="*/ 124 w 512"/>
                    <a:gd name="T27" fmla="*/ 12 h 377"/>
                    <a:gd name="T28" fmla="*/ 110 w 512"/>
                    <a:gd name="T29" fmla="*/ 10 h 377"/>
                    <a:gd name="T30" fmla="*/ 115 w 512"/>
                    <a:gd name="T31" fmla="*/ 14 h 377"/>
                    <a:gd name="T32" fmla="*/ 124 w 512"/>
                    <a:gd name="T33" fmla="*/ 22 h 377"/>
                    <a:gd name="T34" fmla="*/ 110 w 512"/>
                    <a:gd name="T35" fmla="*/ 22 h 377"/>
                    <a:gd name="T36" fmla="*/ 86 w 512"/>
                    <a:gd name="T37" fmla="*/ 12 h 377"/>
                    <a:gd name="T38" fmla="*/ 72 w 512"/>
                    <a:gd name="T39" fmla="*/ 12 h 377"/>
                    <a:gd name="T40" fmla="*/ 81 w 512"/>
                    <a:gd name="T41" fmla="*/ 17 h 377"/>
                    <a:gd name="T42" fmla="*/ 96 w 512"/>
                    <a:gd name="T43" fmla="*/ 24 h 377"/>
                    <a:gd name="T44" fmla="*/ 48 w 512"/>
                    <a:gd name="T45" fmla="*/ 12 h 377"/>
                    <a:gd name="T46" fmla="*/ 24 w 512"/>
                    <a:gd name="T47" fmla="*/ 12 h 377"/>
                    <a:gd name="T48" fmla="*/ 33 w 512"/>
                    <a:gd name="T49" fmla="*/ 14 h 377"/>
                    <a:gd name="T50" fmla="*/ 43 w 512"/>
                    <a:gd name="T51" fmla="*/ 17 h 377"/>
                    <a:gd name="T52" fmla="*/ 76 w 512"/>
                    <a:gd name="T53" fmla="*/ 29 h 377"/>
                    <a:gd name="T54" fmla="*/ 62 w 512"/>
                    <a:gd name="T55" fmla="*/ 26 h 377"/>
                    <a:gd name="T56" fmla="*/ 48 w 512"/>
                    <a:gd name="T57" fmla="*/ 22 h 377"/>
                    <a:gd name="T58" fmla="*/ 33 w 512"/>
                    <a:gd name="T59" fmla="*/ 29 h 377"/>
                    <a:gd name="T60" fmla="*/ 33 w 512"/>
                    <a:gd name="T61" fmla="*/ 38 h 377"/>
                    <a:gd name="T62" fmla="*/ 53 w 512"/>
                    <a:gd name="T63" fmla="*/ 38 h 377"/>
                    <a:gd name="T64" fmla="*/ 72 w 512"/>
                    <a:gd name="T65" fmla="*/ 33 h 377"/>
                    <a:gd name="T66" fmla="*/ 72 w 512"/>
                    <a:gd name="T67" fmla="*/ 38 h 377"/>
                    <a:gd name="T68" fmla="*/ 29 w 512"/>
                    <a:gd name="T69" fmla="*/ 45 h 377"/>
                    <a:gd name="T70" fmla="*/ 24 w 512"/>
                    <a:gd name="T71" fmla="*/ 50 h 377"/>
                    <a:gd name="T72" fmla="*/ 48 w 512"/>
                    <a:gd name="T73" fmla="*/ 50 h 377"/>
                    <a:gd name="T74" fmla="*/ 81 w 512"/>
                    <a:gd name="T75" fmla="*/ 41 h 377"/>
                    <a:gd name="T76" fmla="*/ 105 w 512"/>
                    <a:gd name="T77" fmla="*/ 36 h 377"/>
                    <a:gd name="T78" fmla="*/ 96 w 512"/>
                    <a:gd name="T79" fmla="*/ 41 h 377"/>
                    <a:gd name="T80" fmla="*/ 81 w 512"/>
                    <a:gd name="T81" fmla="*/ 45 h 377"/>
                    <a:gd name="T82" fmla="*/ 86 w 512"/>
                    <a:gd name="T83" fmla="*/ 48 h 377"/>
                    <a:gd name="T84" fmla="*/ 120 w 512"/>
                    <a:gd name="T85" fmla="*/ 36 h 377"/>
                    <a:gd name="T86" fmla="*/ 129 w 512"/>
                    <a:gd name="T87" fmla="*/ 38 h 377"/>
                    <a:gd name="T88" fmla="*/ 120 w 512"/>
                    <a:gd name="T89" fmla="*/ 43 h 377"/>
                    <a:gd name="T90" fmla="*/ 115 w 512"/>
                    <a:gd name="T91" fmla="*/ 50 h 377"/>
                    <a:gd name="T92" fmla="*/ 134 w 512"/>
                    <a:gd name="T93" fmla="*/ 45 h 377"/>
                    <a:gd name="T94" fmla="*/ 129 w 512"/>
                    <a:gd name="T95" fmla="*/ 52 h 377"/>
                    <a:gd name="T96" fmla="*/ 144 w 512"/>
                    <a:gd name="T97" fmla="*/ 55 h 377"/>
                    <a:gd name="T98" fmla="*/ 153 w 512"/>
                    <a:gd name="T99" fmla="*/ 60 h 377"/>
                    <a:gd name="T100" fmla="*/ 139 w 512"/>
                    <a:gd name="T101" fmla="*/ 57 h 377"/>
                    <a:gd name="T102" fmla="*/ 110 w 512"/>
                    <a:gd name="T103" fmla="*/ 52 h 377"/>
                    <a:gd name="T104" fmla="*/ 67 w 512"/>
                    <a:gd name="T105" fmla="*/ 52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12"/>
                    <a:gd name="T160" fmla="*/ 0 h 377"/>
                    <a:gd name="T161" fmla="*/ 512 w 512"/>
                    <a:gd name="T162" fmla="*/ 377 h 37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0" name="Freeform 532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5 h 57"/>
                    <a:gd name="T2" fmla="*/ 5 w 64"/>
                    <a:gd name="T3" fmla="*/ 2 h 57"/>
                    <a:gd name="T4" fmla="*/ 9 w 64"/>
                    <a:gd name="T5" fmla="*/ 0 h 57"/>
                    <a:gd name="T6" fmla="*/ 14 w 64"/>
                    <a:gd name="T7" fmla="*/ 2 h 57"/>
                    <a:gd name="T8" fmla="*/ 19 w 64"/>
                    <a:gd name="T9" fmla="*/ 5 h 57"/>
                    <a:gd name="T10" fmla="*/ 19 w 64"/>
                    <a:gd name="T11" fmla="*/ 7 h 57"/>
                    <a:gd name="T12" fmla="*/ 14 w 64"/>
                    <a:gd name="T13" fmla="*/ 9 h 57"/>
                    <a:gd name="T14" fmla="*/ 5 w 64"/>
                    <a:gd name="T15" fmla="*/ 7 h 57"/>
                    <a:gd name="T16" fmla="*/ 0 w 64"/>
                    <a:gd name="T17" fmla="*/ 5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57"/>
                    <a:gd name="T29" fmla="*/ 64 w 64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1" name="Freeform 533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14 w 3142"/>
                    <a:gd name="T1" fmla="*/ 5 h 44"/>
                    <a:gd name="T2" fmla="*/ 0 w 3142"/>
                    <a:gd name="T3" fmla="*/ 0 h 44"/>
                    <a:gd name="T4" fmla="*/ 5 w 3142"/>
                    <a:gd name="T5" fmla="*/ 0 h 44"/>
                    <a:gd name="T6" fmla="*/ 10 w 3142"/>
                    <a:gd name="T7" fmla="*/ 0 h 44"/>
                    <a:gd name="T8" fmla="*/ 14 w 3142"/>
                    <a:gd name="T9" fmla="*/ 0 h 44"/>
                    <a:gd name="T10" fmla="*/ 29 w 3142"/>
                    <a:gd name="T11" fmla="*/ 0 h 44"/>
                    <a:gd name="T12" fmla="*/ 48 w 3142"/>
                    <a:gd name="T13" fmla="*/ 0 h 44"/>
                    <a:gd name="T14" fmla="*/ 67 w 3142"/>
                    <a:gd name="T15" fmla="*/ 0 h 44"/>
                    <a:gd name="T16" fmla="*/ 91 w 3142"/>
                    <a:gd name="T17" fmla="*/ 0 h 44"/>
                    <a:gd name="T18" fmla="*/ 119 w 3142"/>
                    <a:gd name="T19" fmla="*/ 0 h 44"/>
                    <a:gd name="T20" fmla="*/ 153 w 3142"/>
                    <a:gd name="T21" fmla="*/ 0 h 44"/>
                    <a:gd name="T22" fmla="*/ 186 w 3142"/>
                    <a:gd name="T23" fmla="*/ 0 h 44"/>
                    <a:gd name="T24" fmla="*/ 225 w 3142"/>
                    <a:gd name="T25" fmla="*/ 0 h 44"/>
                    <a:gd name="T26" fmla="*/ 301 w 3142"/>
                    <a:gd name="T27" fmla="*/ 0 h 44"/>
                    <a:gd name="T28" fmla="*/ 383 w 3142"/>
                    <a:gd name="T29" fmla="*/ 0 h 44"/>
                    <a:gd name="T30" fmla="*/ 473 w 3142"/>
                    <a:gd name="T31" fmla="*/ 0 h 44"/>
                    <a:gd name="T32" fmla="*/ 559 w 3142"/>
                    <a:gd name="T33" fmla="*/ 0 h 44"/>
                    <a:gd name="T34" fmla="*/ 640 w 3142"/>
                    <a:gd name="T35" fmla="*/ 0 h 44"/>
                    <a:gd name="T36" fmla="*/ 722 w 3142"/>
                    <a:gd name="T37" fmla="*/ 0 h 44"/>
                    <a:gd name="T38" fmla="*/ 755 w 3142"/>
                    <a:gd name="T39" fmla="*/ 0 h 44"/>
                    <a:gd name="T40" fmla="*/ 793 w 3142"/>
                    <a:gd name="T41" fmla="*/ 0 h 44"/>
                    <a:gd name="T42" fmla="*/ 822 w 3142"/>
                    <a:gd name="T43" fmla="*/ 0 h 44"/>
                    <a:gd name="T44" fmla="*/ 850 w 3142"/>
                    <a:gd name="T45" fmla="*/ 0 h 44"/>
                    <a:gd name="T46" fmla="*/ 874 w 3142"/>
                    <a:gd name="T47" fmla="*/ 0 h 44"/>
                    <a:gd name="T48" fmla="*/ 898 w 3142"/>
                    <a:gd name="T49" fmla="*/ 0 h 44"/>
                    <a:gd name="T50" fmla="*/ 912 w 3142"/>
                    <a:gd name="T51" fmla="*/ 0 h 44"/>
                    <a:gd name="T52" fmla="*/ 927 w 3142"/>
                    <a:gd name="T53" fmla="*/ 0 h 44"/>
                    <a:gd name="T54" fmla="*/ 936 w 3142"/>
                    <a:gd name="T55" fmla="*/ 0 h 44"/>
                    <a:gd name="T56" fmla="*/ 936 w 3142"/>
                    <a:gd name="T57" fmla="*/ 5 h 44"/>
                    <a:gd name="T58" fmla="*/ 931 w 3142"/>
                    <a:gd name="T59" fmla="*/ 7 h 44"/>
                    <a:gd name="T60" fmla="*/ 14 w 3142"/>
                    <a:gd name="T61" fmla="*/ 5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142"/>
                    <a:gd name="T94" fmla="*/ 0 h 44"/>
                    <a:gd name="T95" fmla="*/ 3142 w 3142"/>
                    <a:gd name="T96" fmla="*/ 44 h 4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2" name="Freeform 534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82 w 353"/>
                    <a:gd name="T1" fmla="*/ 44 h 319"/>
                    <a:gd name="T2" fmla="*/ 86 w 353"/>
                    <a:gd name="T3" fmla="*/ 49 h 319"/>
                    <a:gd name="T4" fmla="*/ 72 w 353"/>
                    <a:gd name="T5" fmla="*/ 39 h 319"/>
                    <a:gd name="T6" fmla="*/ 67 w 353"/>
                    <a:gd name="T7" fmla="*/ 42 h 319"/>
                    <a:gd name="T8" fmla="*/ 63 w 353"/>
                    <a:gd name="T9" fmla="*/ 35 h 319"/>
                    <a:gd name="T10" fmla="*/ 53 w 353"/>
                    <a:gd name="T11" fmla="*/ 35 h 319"/>
                    <a:gd name="T12" fmla="*/ 38 w 353"/>
                    <a:gd name="T13" fmla="*/ 32 h 319"/>
                    <a:gd name="T14" fmla="*/ 38 w 353"/>
                    <a:gd name="T15" fmla="*/ 30 h 319"/>
                    <a:gd name="T16" fmla="*/ 29 w 353"/>
                    <a:gd name="T17" fmla="*/ 23 h 319"/>
                    <a:gd name="T18" fmla="*/ 20 w 353"/>
                    <a:gd name="T19" fmla="*/ 21 h 319"/>
                    <a:gd name="T20" fmla="*/ 10 w 353"/>
                    <a:gd name="T21" fmla="*/ 21 h 319"/>
                    <a:gd name="T22" fmla="*/ 14 w 353"/>
                    <a:gd name="T23" fmla="*/ 28 h 319"/>
                    <a:gd name="T24" fmla="*/ 14 w 353"/>
                    <a:gd name="T25" fmla="*/ 32 h 319"/>
                    <a:gd name="T26" fmla="*/ 0 w 353"/>
                    <a:gd name="T27" fmla="*/ 23 h 319"/>
                    <a:gd name="T28" fmla="*/ 0 w 353"/>
                    <a:gd name="T29" fmla="*/ 12 h 319"/>
                    <a:gd name="T30" fmla="*/ 29 w 353"/>
                    <a:gd name="T31" fmla="*/ 16 h 319"/>
                    <a:gd name="T32" fmla="*/ 34 w 353"/>
                    <a:gd name="T33" fmla="*/ 0 h 319"/>
                    <a:gd name="T34" fmla="*/ 72 w 353"/>
                    <a:gd name="T35" fmla="*/ 7 h 319"/>
                    <a:gd name="T36" fmla="*/ 58 w 353"/>
                    <a:gd name="T37" fmla="*/ 9 h 319"/>
                    <a:gd name="T38" fmla="*/ 48 w 353"/>
                    <a:gd name="T39" fmla="*/ 12 h 319"/>
                    <a:gd name="T40" fmla="*/ 82 w 353"/>
                    <a:gd name="T41" fmla="*/ 12 h 319"/>
                    <a:gd name="T42" fmla="*/ 82 w 353"/>
                    <a:gd name="T43" fmla="*/ 16 h 319"/>
                    <a:gd name="T44" fmla="*/ 72 w 353"/>
                    <a:gd name="T45" fmla="*/ 16 h 319"/>
                    <a:gd name="T46" fmla="*/ 63 w 353"/>
                    <a:gd name="T47" fmla="*/ 16 h 319"/>
                    <a:gd name="T48" fmla="*/ 67 w 353"/>
                    <a:gd name="T49" fmla="*/ 21 h 319"/>
                    <a:gd name="T50" fmla="*/ 77 w 353"/>
                    <a:gd name="T51" fmla="*/ 26 h 319"/>
                    <a:gd name="T52" fmla="*/ 106 w 353"/>
                    <a:gd name="T53" fmla="*/ 28 h 319"/>
                    <a:gd name="T54" fmla="*/ 86 w 353"/>
                    <a:gd name="T55" fmla="*/ 28 h 319"/>
                    <a:gd name="T56" fmla="*/ 77 w 353"/>
                    <a:gd name="T57" fmla="*/ 28 h 319"/>
                    <a:gd name="T58" fmla="*/ 77 w 353"/>
                    <a:gd name="T59" fmla="*/ 30 h 319"/>
                    <a:gd name="T60" fmla="*/ 106 w 353"/>
                    <a:gd name="T61" fmla="*/ 35 h 319"/>
                    <a:gd name="T62" fmla="*/ 86 w 353"/>
                    <a:gd name="T63" fmla="*/ 32 h 319"/>
                    <a:gd name="T64" fmla="*/ 77 w 353"/>
                    <a:gd name="T65" fmla="*/ 35 h 319"/>
                    <a:gd name="T66" fmla="*/ 86 w 353"/>
                    <a:gd name="T67" fmla="*/ 37 h 319"/>
                    <a:gd name="T68" fmla="*/ 106 w 353"/>
                    <a:gd name="T69" fmla="*/ 39 h 319"/>
                    <a:gd name="T70" fmla="*/ 101 w 353"/>
                    <a:gd name="T71" fmla="*/ 44 h 319"/>
                    <a:gd name="T72" fmla="*/ 106 w 353"/>
                    <a:gd name="T73" fmla="*/ 49 h 319"/>
                    <a:gd name="T74" fmla="*/ 101 w 353"/>
                    <a:gd name="T75" fmla="*/ 49 h 319"/>
                    <a:gd name="T76" fmla="*/ 92 w 353"/>
                    <a:gd name="T77" fmla="*/ 44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53"/>
                    <a:gd name="T118" fmla="*/ 0 h 319"/>
                    <a:gd name="T119" fmla="*/ 353 w 353"/>
                    <a:gd name="T120" fmla="*/ 319 h 3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3" name="Freeform 535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19 w 64"/>
                    <a:gd name="T3" fmla="*/ 11 h 72"/>
                    <a:gd name="T4" fmla="*/ 9 w 64"/>
                    <a:gd name="T5" fmla="*/ 4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"/>
                    <a:gd name="T13" fmla="*/ 0 h 72"/>
                    <a:gd name="T14" fmla="*/ 64 w 64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4" name="Freeform 536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6 w 17"/>
                    <a:gd name="T3" fmla="*/ 2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4"/>
                    <a:gd name="T11" fmla="*/ 17 w 17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5" name="Freeform 537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5 w 65"/>
                    <a:gd name="T1" fmla="*/ 37 h 261"/>
                    <a:gd name="T2" fmla="*/ 0 w 65"/>
                    <a:gd name="T3" fmla="*/ 2 h 261"/>
                    <a:gd name="T4" fmla="*/ 0 w 65"/>
                    <a:gd name="T5" fmla="*/ 0 h 261"/>
                    <a:gd name="T6" fmla="*/ 5 w 65"/>
                    <a:gd name="T7" fmla="*/ 0 h 261"/>
                    <a:gd name="T8" fmla="*/ 14 w 65"/>
                    <a:gd name="T9" fmla="*/ 0 h 261"/>
                    <a:gd name="T10" fmla="*/ 19 w 65"/>
                    <a:gd name="T11" fmla="*/ 0 h 261"/>
                    <a:gd name="T12" fmla="*/ 19 w 65"/>
                    <a:gd name="T13" fmla="*/ 2 h 261"/>
                    <a:gd name="T14" fmla="*/ 19 w 65"/>
                    <a:gd name="T15" fmla="*/ 21 h 261"/>
                    <a:gd name="T16" fmla="*/ 19 w 65"/>
                    <a:gd name="T17" fmla="*/ 40 h 261"/>
                    <a:gd name="T18" fmla="*/ 14 w 65"/>
                    <a:gd name="T19" fmla="*/ 42 h 261"/>
                    <a:gd name="T20" fmla="*/ 10 w 65"/>
                    <a:gd name="T21" fmla="*/ 42 h 261"/>
                    <a:gd name="T22" fmla="*/ 5 w 65"/>
                    <a:gd name="T23" fmla="*/ 40 h 261"/>
                    <a:gd name="T24" fmla="*/ 5 w 65"/>
                    <a:gd name="T25" fmla="*/ 37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5"/>
                    <a:gd name="T40" fmla="*/ 0 h 261"/>
                    <a:gd name="T41" fmla="*/ 65 w 65"/>
                    <a:gd name="T42" fmla="*/ 261 h 26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6" name="Freeform 538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40 h 261"/>
                    <a:gd name="T2" fmla="*/ 0 w 111"/>
                    <a:gd name="T3" fmla="*/ 35 h 261"/>
                    <a:gd name="T4" fmla="*/ 4 w 111"/>
                    <a:gd name="T5" fmla="*/ 30 h 261"/>
                    <a:gd name="T6" fmla="*/ 0 w 111"/>
                    <a:gd name="T7" fmla="*/ 19 h 261"/>
                    <a:gd name="T8" fmla="*/ 0 w 111"/>
                    <a:gd name="T9" fmla="*/ 9 h 261"/>
                    <a:gd name="T10" fmla="*/ 4 w 111"/>
                    <a:gd name="T11" fmla="*/ 2 h 261"/>
                    <a:gd name="T12" fmla="*/ 9 w 111"/>
                    <a:gd name="T13" fmla="*/ 0 h 261"/>
                    <a:gd name="T14" fmla="*/ 18 w 111"/>
                    <a:gd name="T15" fmla="*/ 0 h 261"/>
                    <a:gd name="T16" fmla="*/ 23 w 111"/>
                    <a:gd name="T17" fmla="*/ 0 h 261"/>
                    <a:gd name="T18" fmla="*/ 23 w 111"/>
                    <a:gd name="T19" fmla="*/ 5 h 261"/>
                    <a:gd name="T20" fmla="*/ 23 w 111"/>
                    <a:gd name="T21" fmla="*/ 12 h 261"/>
                    <a:gd name="T22" fmla="*/ 28 w 111"/>
                    <a:gd name="T23" fmla="*/ 16 h 261"/>
                    <a:gd name="T24" fmla="*/ 32 w 111"/>
                    <a:gd name="T25" fmla="*/ 23 h 261"/>
                    <a:gd name="T26" fmla="*/ 28 w 111"/>
                    <a:gd name="T27" fmla="*/ 21 h 261"/>
                    <a:gd name="T28" fmla="*/ 23 w 111"/>
                    <a:gd name="T29" fmla="*/ 19 h 261"/>
                    <a:gd name="T30" fmla="*/ 18 w 111"/>
                    <a:gd name="T31" fmla="*/ 19 h 261"/>
                    <a:gd name="T32" fmla="*/ 18 w 111"/>
                    <a:gd name="T33" fmla="*/ 23 h 261"/>
                    <a:gd name="T34" fmla="*/ 18 w 111"/>
                    <a:gd name="T35" fmla="*/ 28 h 261"/>
                    <a:gd name="T36" fmla="*/ 28 w 111"/>
                    <a:gd name="T37" fmla="*/ 35 h 261"/>
                    <a:gd name="T38" fmla="*/ 18 w 111"/>
                    <a:gd name="T39" fmla="*/ 28 h 261"/>
                    <a:gd name="T40" fmla="*/ 18 w 111"/>
                    <a:gd name="T41" fmla="*/ 26 h 261"/>
                    <a:gd name="T42" fmla="*/ 9 w 111"/>
                    <a:gd name="T43" fmla="*/ 23 h 261"/>
                    <a:gd name="T44" fmla="*/ 9 w 111"/>
                    <a:gd name="T45" fmla="*/ 26 h 261"/>
                    <a:gd name="T46" fmla="*/ 9 w 111"/>
                    <a:gd name="T47" fmla="*/ 28 h 261"/>
                    <a:gd name="T48" fmla="*/ 9 w 111"/>
                    <a:gd name="T49" fmla="*/ 33 h 261"/>
                    <a:gd name="T50" fmla="*/ 4 w 111"/>
                    <a:gd name="T51" fmla="*/ 33 h 261"/>
                    <a:gd name="T52" fmla="*/ 4 w 111"/>
                    <a:gd name="T53" fmla="*/ 37 h 261"/>
                    <a:gd name="T54" fmla="*/ 4 w 111"/>
                    <a:gd name="T55" fmla="*/ 40 h 261"/>
                    <a:gd name="T56" fmla="*/ 4 w 111"/>
                    <a:gd name="T57" fmla="*/ 42 h 261"/>
                    <a:gd name="T58" fmla="*/ 0 w 111"/>
                    <a:gd name="T59" fmla="*/ 42 h 261"/>
                    <a:gd name="T60" fmla="*/ 0 w 111"/>
                    <a:gd name="T61" fmla="*/ 40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11"/>
                    <a:gd name="T94" fmla="*/ 0 h 261"/>
                    <a:gd name="T95" fmla="*/ 111 w 111"/>
                    <a:gd name="T96" fmla="*/ 261 h 26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7" name="Freeform 539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4 w 15"/>
                    <a:gd name="T3" fmla="*/ 5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29"/>
                    <a:gd name="T11" fmla="*/ 15 w 15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8" name="Freeform 540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28 h 188"/>
                    <a:gd name="T2" fmla="*/ 0 w 16"/>
                    <a:gd name="T3" fmla="*/ 0 h 188"/>
                    <a:gd name="T4" fmla="*/ 6 w 16"/>
                    <a:gd name="T5" fmla="*/ 5 h 188"/>
                    <a:gd name="T6" fmla="*/ 6 w 16"/>
                    <a:gd name="T7" fmla="*/ 14 h 188"/>
                    <a:gd name="T8" fmla="*/ 6 w 16"/>
                    <a:gd name="T9" fmla="*/ 28 h 188"/>
                    <a:gd name="T10" fmla="*/ 0 w 16"/>
                    <a:gd name="T11" fmla="*/ 30 h 188"/>
                    <a:gd name="T12" fmla="*/ 0 w 16"/>
                    <a:gd name="T13" fmla="*/ 28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88"/>
                    <a:gd name="T23" fmla="*/ 16 w 16"/>
                    <a:gd name="T24" fmla="*/ 188 h 1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9" name="Freeform 541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2 h 173"/>
                    <a:gd name="T2" fmla="*/ 5 w 34"/>
                    <a:gd name="T3" fmla="*/ 0 h 173"/>
                    <a:gd name="T4" fmla="*/ 9 w 34"/>
                    <a:gd name="T5" fmla="*/ 2 h 173"/>
                    <a:gd name="T6" fmla="*/ 9 w 34"/>
                    <a:gd name="T7" fmla="*/ 26 h 173"/>
                    <a:gd name="T8" fmla="*/ 5 w 34"/>
                    <a:gd name="T9" fmla="*/ 28 h 173"/>
                    <a:gd name="T10" fmla="*/ 0 w 34"/>
                    <a:gd name="T11" fmla="*/ 26 h 173"/>
                    <a:gd name="T12" fmla="*/ 0 w 34"/>
                    <a:gd name="T13" fmla="*/ 2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173"/>
                    <a:gd name="T23" fmla="*/ 34 w 34"/>
                    <a:gd name="T24" fmla="*/ 173 h 1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0" name="Freeform 542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26 h 173"/>
                    <a:gd name="T2" fmla="*/ 42 w 177"/>
                    <a:gd name="T3" fmla="*/ 12 h 173"/>
                    <a:gd name="T4" fmla="*/ 38 w 177"/>
                    <a:gd name="T5" fmla="*/ 9 h 173"/>
                    <a:gd name="T6" fmla="*/ 24 w 177"/>
                    <a:gd name="T7" fmla="*/ 5 h 173"/>
                    <a:gd name="T8" fmla="*/ 5 w 177"/>
                    <a:gd name="T9" fmla="*/ 2 h 173"/>
                    <a:gd name="T10" fmla="*/ 0 w 177"/>
                    <a:gd name="T11" fmla="*/ 0 h 173"/>
                    <a:gd name="T12" fmla="*/ 14 w 177"/>
                    <a:gd name="T13" fmla="*/ 2 h 173"/>
                    <a:gd name="T14" fmla="*/ 24 w 177"/>
                    <a:gd name="T15" fmla="*/ 5 h 173"/>
                    <a:gd name="T16" fmla="*/ 42 w 177"/>
                    <a:gd name="T17" fmla="*/ 9 h 173"/>
                    <a:gd name="T18" fmla="*/ 52 w 177"/>
                    <a:gd name="T19" fmla="*/ 12 h 173"/>
                    <a:gd name="T20" fmla="*/ 42 w 177"/>
                    <a:gd name="T21" fmla="*/ 19 h 173"/>
                    <a:gd name="T22" fmla="*/ 28 w 177"/>
                    <a:gd name="T23" fmla="*/ 21 h 173"/>
                    <a:gd name="T24" fmla="*/ 0 w 177"/>
                    <a:gd name="T25" fmla="*/ 28 h 173"/>
                    <a:gd name="T26" fmla="*/ 0 w 177"/>
                    <a:gd name="T27" fmla="*/ 26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7"/>
                    <a:gd name="T43" fmla="*/ 0 h 173"/>
                    <a:gd name="T44" fmla="*/ 177 w 177"/>
                    <a:gd name="T45" fmla="*/ 173 h 17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1" name="Freeform 543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5 w 16"/>
                    <a:gd name="T1" fmla="*/ 0 h 30"/>
                    <a:gd name="T2" fmla="*/ 5 w 16"/>
                    <a:gd name="T3" fmla="*/ 3 h 30"/>
                    <a:gd name="T4" fmla="*/ 5 w 16"/>
                    <a:gd name="T5" fmla="*/ 5 h 30"/>
                    <a:gd name="T6" fmla="*/ 0 w 16"/>
                    <a:gd name="T7" fmla="*/ 3 h 30"/>
                    <a:gd name="T8" fmla="*/ 5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0"/>
                    <a:gd name="T17" fmla="*/ 16 w 16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2" name="Freeform 544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15 w 3093"/>
                    <a:gd name="T1" fmla="*/ 3 h 30"/>
                    <a:gd name="T2" fmla="*/ 0 w 3093"/>
                    <a:gd name="T3" fmla="*/ 0 h 30"/>
                    <a:gd name="T4" fmla="*/ 4 w 3093"/>
                    <a:gd name="T5" fmla="*/ 0 h 30"/>
                    <a:gd name="T6" fmla="*/ 29 w 3093"/>
                    <a:gd name="T7" fmla="*/ 0 h 30"/>
                    <a:gd name="T8" fmla="*/ 48 w 3093"/>
                    <a:gd name="T9" fmla="*/ 0 h 30"/>
                    <a:gd name="T10" fmla="*/ 77 w 3093"/>
                    <a:gd name="T11" fmla="*/ 0 h 30"/>
                    <a:gd name="T12" fmla="*/ 105 w 3093"/>
                    <a:gd name="T13" fmla="*/ 0 h 30"/>
                    <a:gd name="T14" fmla="*/ 134 w 3093"/>
                    <a:gd name="T15" fmla="*/ 0 h 30"/>
                    <a:gd name="T16" fmla="*/ 167 w 3093"/>
                    <a:gd name="T17" fmla="*/ 0 h 30"/>
                    <a:gd name="T18" fmla="*/ 234 w 3093"/>
                    <a:gd name="T19" fmla="*/ 0 h 30"/>
                    <a:gd name="T20" fmla="*/ 306 w 3093"/>
                    <a:gd name="T21" fmla="*/ 0 h 30"/>
                    <a:gd name="T22" fmla="*/ 382 w 3093"/>
                    <a:gd name="T23" fmla="*/ 0 h 30"/>
                    <a:gd name="T24" fmla="*/ 535 w 3093"/>
                    <a:gd name="T25" fmla="*/ 0 h 30"/>
                    <a:gd name="T26" fmla="*/ 611 w 3093"/>
                    <a:gd name="T27" fmla="*/ 0 h 30"/>
                    <a:gd name="T28" fmla="*/ 684 w 3093"/>
                    <a:gd name="T29" fmla="*/ 0 h 30"/>
                    <a:gd name="T30" fmla="*/ 745 w 3093"/>
                    <a:gd name="T31" fmla="*/ 0 h 30"/>
                    <a:gd name="T32" fmla="*/ 774 w 3093"/>
                    <a:gd name="T33" fmla="*/ 0 h 30"/>
                    <a:gd name="T34" fmla="*/ 802 w 3093"/>
                    <a:gd name="T35" fmla="*/ 0 h 30"/>
                    <a:gd name="T36" fmla="*/ 827 w 3093"/>
                    <a:gd name="T37" fmla="*/ 0 h 30"/>
                    <a:gd name="T38" fmla="*/ 850 w 3093"/>
                    <a:gd name="T39" fmla="*/ 0 h 30"/>
                    <a:gd name="T40" fmla="*/ 870 w 3093"/>
                    <a:gd name="T41" fmla="*/ 0 h 30"/>
                    <a:gd name="T42" fmla="*/ 884 w 3093"/>
                    <a:gd name="T43" fmla="*/ 0 h 30"/>
                    <a:gd name="T44" fmla="*/ 898 w 3093"/>
                    <a:gd name="T45" fmla="*/ 0 h 30"/>
                    <a:gd name="T46" fmla="*/ 908 w 3093"/>
                    <a:gd name="T47" fmla="*/ 0 h 30"/>
                    <a:gd name="T48" fmla="*/ 912 w 3093"/>
                    <a:gd name="T49" fmla="*/ 0 h 30"/>
                    <a:gd name="T50" fmla="*/ 918 w 3093"/>
                    <a:gd name="T51" fmla="*/ 0 h 30"/>
                    <a:gd name="T52" fmla="*/ 922 w 3093"/>
                    <a:gd name="T53" fmla="*/ 3 h 30"/>
                    <a:gd name="T54" fmla="*/ 918 w 3093"/>
                    <a:gd name="T55" fmla="*/ 5 h 30"/>
                    <a:gd name="T56" fmla="*/ 912 w 3093"/>
                    <a:gd name="T57" fmla="*/ 5 h 30"/>
                    <a:gd name="T58" fmla="*/ 908 w 3093"/>
                    <a:gd name="T59" fmla="*/ 5 h 30"/>
                    <a:gd name="T60" fmla="*/ 898 w 3093"/>
                    <a:gd name="T61" fmla="*/ 5 h 30"/>
                    <a:gd name="T62" fmla="*/ 879 w 3093"/>
                    <a:gd name="T63" fmla="*/ 5 h 30"/>
                    <a:gd name="T64" fmla="*/ 860 w 3093"/>
                    <a:gd name="T65" fmla="*/ 5 h 30"/>
                    <a:gd name="T66" fmla="*/ 836 w 3093"/>
                    <a:gd name="T67" fmla="*/ 5 h 30"/>
                    <a:gd name="T68" fmla="*/ 808 w 3093"/>
                    <a:gd name="T69" fmla="*/ 5 h 30"/>
                    <a:gd name="T70" fmla="*/ 779 w 3093"/>
                    <a:gd name="T71" fmla="*/ 5 h 30"/>
                    <a:gd name="T72" fmla="*/ 745 w 3093"/>
                    <a:gd name="T73" fmla="*/ 5 h 30"/>
                    <a:gd name="T74" fmla="*/ 707 w 3093"/>
                    <a:gd name="T75" fmla="*/ 5 h 30"/>
                    <a:gd name="T76" fmla="*/ 631 w 3093"/>
                    <a:gd name="T77" fmla="*/ 5 h 30"/>
                    <a:gd name="T78" fmla="*/ 550 w 3093"/>
                    <a:gd name="T79" fmla="*/ 5 h 30"/>
                    <a:gd name="T80" fmla="*/ 468 w 3093"/>
                    <a:gd name="T81" fmla="*/ 5 h 30"/>
                    <a:gd name="T82" fmla="*/ 382 w 3093"/>
                    <a:gd name="T83" fmla="*/ 5 h 30"/>
                    <a:gd name="T84" fmla="*/ 301 w 3093"/>
                    <a:gd name="T85" fmla="*/ 3 h 30"/>
                    <a:gd name="T86" fmla="*/ 225 w 3093"/>
                    <a:gd name="T87" fmla="*/ 3 h 30"/>
                    <a:gd name="T88" fmla="*/ 191 w 3093"/>
                    <a:gd name="T89" fmla="*/ 3 h 30"/>
                    <a:gd name="T90" fmla="*/ 158 w 3093"/>
                    <a:gd name="T91" fmla="*/ 3 h 30"/>
                    <a:gd name="T92" fmla="*/ 124 w 3093"/>
                    <a:gd name="T93" fmla="*/ 3 h 30"/>
                    <a:gd name="T94" fmla="*/ 100 w 3093"/>
                    <a:gd name="T95" fmla="*/ 3 h 30"/>
                    <a:gd name="T96" fmla="*/ 77 w 3093"/>
                    <a:gd name="T97" fmla="*/ 3 h 30"/>
                    <a:gd name="T98" fmla="*/ 58 w 3093"/>
                    <a:gd name="T99" fmla="*/ 3 h 30"/>
                    <a:gd name="T100" fmla="*/ 38 w 3093"/>
                    <a:gd name="T101" fmla="*/ 3 h 30"/>
                    <a:gd name="T102" fmla="*/ 29 w 3093"/>
                    <a:gd name="T103" fmla="*/ 3 h 30"/>
                    <a:gd name="T104" fmla="*/ 19 w 3093"/>
                    <a:gd name="T105" fmla="*/ 3 h 30"/>
                    <a:gd name="T106" fmla="*/ 15 w 3093"/>
                    <a:gd name="T107" fmla="*/ 3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093"/>
                    <a:gd name="T163" fmla="*/ 0 h 30"/>
                    <a:gd name="T164" fmla="*/ 3093 w 3093"/>
                    <a:gd name="T165" fmla="*/ 30 h 3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3" name="Freeform 545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10 w 96"/>
                    <a:gd name="T3" fmla="*/ 0 h 100"/>
                    <a:gd name="T4" fmla="*/ 19 w 96"/>
                    <a:gd name="T5" fmla="*/ 2 h 100"/>
                    <a:gd name="T6" fmla="*/ 24 w 96"/>
                    <a:gd name="T7" fmla="*/ 4 h 100"/>
                    <a:gd name="T8" fmla="*/ 29 w 96"/>
                    <a:gd name="T9" fmla="*/ 7 h 100"/>
                    <a:gd name="T10" fmla="*/ 29 w 96"/>
                    <a:gd name="T11" fmla="*/ 9 h 100"/>
                    <a:gd name="T12" fmla="*/ 19 w 96"/>
                    <a:gd name="T13" fmla="*/ 11 h 100"/>
                    <a:gd name="T14" fmla="*/ 15 w 96"/>
                    <a:gd name="T15" fmla="*/ 14 h 100"/>
                    <a:gd name="T16" fmla="*/ 0 w 96"/>
                    <a:gd name="T17" fmla="*/ 16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100"/>
                    <a:gd name="T32" fmla="*/ 96 w 96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4" name="Freeform 546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19 w 208"/>
                    <a:gd name="T1" fmla="*/ 11 h 100"/>
                    <a:gd name="T2" fmla="*/ 14 w 208"/>
                    <a:gd name="T3" fmla="*/ 9 h 100"/>
                    <a:gd name="T4" fmla="*/ 9 w 208"/>
                    <a:gd name="T5" fmla="*/ 9 h 100"/>
                    <a:gd name="T6" fmla="*/ 5 w 208"/>
                    <a:gd name="T7" fmla="*/ 7 h 100"/>
                    <a:gd name="T8" fmla="*/ 0 w 208"/>
                    <a:gd name="T9" fmla="*/ 7 h 100"/>
                    <a:gd name="T10" fmla="*/ 9 w 208"/>
                    <a:gd name="T11" fmla="*/ 7 h 100"/>
                    <a:gd name="T12" fmla="*/ 19 w 208"/>
                    <a:gd name="T13" fmla="*/ 4 h 100"/>
                    <a:gd name="T14" fmla="*/ 24 w 208"/>
                    <a:gd name="T15" fmla="*/ 0 h 100"/>
                    <a:gd name="T16" fmla="*/ 43 w 208"/>
                    <a:gd name="T17" fmla="*/ 2 h 100"/>
                    <a:gd name="T18" fmla="*/ 62 w 208"/>
                    <a:gd name="T19" fmla="*/ 7 h 100"/>
                    <a:gd name="T20" fmla="*/ 57 w 208"/>
                    <a:gd name="T21" fmla="*/ 11 h 100"/>
                    <a:gd name="T22" fmla="*/ 48 w 208"/>
                    <a:gd name="T23" fmla="*/ 11 h 100"/>
                    <a:gd name="T24" fmla="*/ 24 w 208"/>
                    <a:gd name="T25" fmla="*/ 16 h 100"/>
                    <a:gd name="T26" fmla="*/ 19 w 208"/>
                    <a:gd name="T27" fmla="*/ 11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8"/>
                    <a:gd name="T43" fmla="*/ 0 h 100"/>
                    <a:gd name="T44" fmla="*/ 208 w 208"/>
                    <a:gd name="T45" fmla="*/ 100 h 1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5" name="Freeform 547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57 w 2259"/>
                    <a:gd name="T1" fmla="*/ 326 h 2042"/>
                    <a:gd name="T2" fmla="*/ 33 w 2259"/>
                    <a:gd name="T3" fmla="*/ 301 h 2042"/>
                    <a:gd name="T4" fmla="*/ 10 w 2259"/>
                    <a:gd name="T5" fmla="*/ 305 h 2042"/>
                    <a:gd name="T6" fmla="*/ 138 w 2259"/>
                    <a:gd name="T7" fmla="*/ 291 h 2042"/>
                    <a:gd name="T8" fmla="*/ 310 w 2259"/>
                    <a:gd name="T9" fmla="*/ 319 h 2042"/>
                    <a:gd name="T10" fmla="*/ 291 w 2259"/>
                    <a:gd name="T11" fmla="*/ 228 h 2042"/>
                    <a:gd name="T12" fmla="*/ 295 w 2259"/>
                    <a:gd name="T13" fmla="*/ 185 h 2042"/>
                    <a:gd name="T14" fmla="*/ 286 w 2259"/>
                    <a:gd name="T15" fmla="*/ 183 h 2042"/>
                    <a:gd name="T16" fmla="*/ 343 w 2259"/>
                    <a:gd name="T17" fmla="*/ 207 h 2042"/>
                    <a:gd name="T18" fmla="*/ 300 w 2259"/>
                    <a:gd name="T19" fmla="*/ 235 h 2042"/>
                    <a:gd name="T20" fmla="*/ 262 w 2259"/>
                    <a:gd name="T21" fmla="*/ 277 h 2042"/>
                    <a:gd name="T22" fmla="*/ 286 w 2259"/>
                    <a:gd name="T23" fmla="*/ 258 h 2042"/>
                    <a:gd name="T24" fmla="*/ 310 w 2259"/>
                    <a:gd name="T25" fmla="*/ 263 h 2042"/>
                    <a:gd name="T26" fmla="*/ 286 w 2259"/>
                    <a:gd name="T27" fmla="*/ 247 h 2042"/>
                    <a:gd name="T28" fmla="*/ 353 w 2259"/>
                    <a:gd name="T29" fmla="*/ 235 h 2042"/>
                    <a:gd name="T30" fmla="*/ 405 w 2259"/>
                    <a:gd name="T31" fmla="*/ 249 h 2042"/>
                    <a:gd name="T32" fmla="*/ 410 w 2259"/>
                    <a:gd name="T33" fmla="*/ 275 h 2042"/>
                    <a:gd name="T34" fmla="*/ 357 w 2259"/>
                    <a:gd name="T35" fmla="*/ 301 h 2042"/>
                    <a:gd name="T36" fmla="*/ 329 w 2259"/>
                    <a:gd name="T37" fmla="*/ 291 h 2042"/>
                    <a:gd name="T38" fmla="*/ 291 w 2259"/>
                    <a:gd name="T39" fmla="*/ 277 h 2042"/>
                    <a:gd name="T40" fmla="*/ 414 w 2259"/>
                    <a:gd name="T41" fmla="*/ 307 h 2042"/>
                    <a:gd name="T42" fmla="*/ 438 w 2259"/>
                    <a:gd name="T43" fmla="*/ 230 h 2042"/>
                    <a:gd name="T44" fmla="*/ 543 w 2259"/>
                    <a:gd name="T45" fmla="*/ 225 h 2042"/>
                    <a:gd name="T46" fmla="*/ 634 w 2259"/>
                    <a:gd name="T47" fmla="*/ 164 h 2042"/>
                    <a:gd name="T48" fmla="*/ 548 w 2259"/>
                    <a:gd name="T49" fmla="*/ 157 h 2042"/>
                    <a:gd name="T50" fmla="*/ 619 w 2259"/>
                    <a:gd name="T51" fmla="*/ 169 h 2042"/>
                    <a:gd name="T52" fmla="*/ 591 w 2259"/>
                    <a:gd name="T53" fmla="*/ 202 h 2042"/>
                    <a:gd name="T54" fmla="*/ 543 w 2259"/>
                    <a:gd name="T55" fmla="*/ 216 h 2042"/>
                    <a:gd name="T56" fmla="*/ 472 w 2259"/>
                    <a:gd name="T57" fmla="*/ 197 h 2042"/>
                    <a:gd name="T58" fmla="*/ 467 w 2259"/>
                    <a:gd name="T59" fmla="*/ 155 h 2042"/>
                    <a:gd name="T60" fmla="*/ 538 w 2259"/>
                    <a:gd name="T61" fmla="*/ 129 h 2042"/>
                    <a:gd name="T62" fmla="*/ 538 w 2259"/>
                    <a:gd name="T63" fmla="*/ 124 h 2042"/>
                    <a:gd name="T64" fmla="*/ 448 w 2259"/>
                    <a:gd name="T65" fmla="*/ 171 h 2042"/>
                    <a:gd name="T66" fmla="*/ 372 w 2259"/>
                    <a:gd name="T67" fmla="*/ 162 h 2042"/>
                    <a:gd name="T68" fmla="*/ 396 w 2259"/>
                    <a:gd name="T69" fmla="*/ 148 h 2042"/>
                    <a:gd name="T70" fmla="*/ 438 w 2259"/>
                    <a:gd name="T71" fmla="*/ 153 h 2042"/>
                    <a:gd name="T72" fmla="*/ 639 w 2259"/>
                    <a:gd name="T73" fmla="*/ 148 h 2042"/>
                    <a:gd name="T74" fmla="*/ 586 w 2259"/>
                    <a:gd name="T75" fmla="*/ 82 h 2042"/>
                    <a:gd name="T76" fmla="*/ 634 w 2259"/>
                    <a:gd name="T77" fmla="*/ 5 h 2042"/>
                    <a:gd name="T78" fmla="*/ 629 w 2259"/>
                    <a:gd name="T79" fmla="*/ 19 h 2042"/>
                    <a:gd name="T80" fmla="*/ 639 w 2259"/>
                    <a:gd name="T81" fmla="*/ 0 h 2042"/>
                    <a:gd name="T82" fmla="*/ 639 w 2259"/>
                    <a:gd name="T83" fmla="*/ 47 h 2042"/>
                    <a:gd name="T84" fmla="*/ 643 w 2259"/>
                    <a:gd name="T85" fmla="*/ 103 h 2042"/>
                    <a:gd name="T86" fmla="*/ 653 w 2259"/>
                    <a:gd name="T87" fmla="*/ 68 h 2042"/>
                    <a:gd name="T88" fmla="*/ 596 w 2259"/>
                    <a:gd name="T89" fmla="*/ 77 h 2042"/>
                    <a:gd name="T90" fmla="*/ 643 w 2259"/>
                    <a:gd name="T91" fmla="*/ 207 h 2042"/>
                    <a:gd name="T92" fmla="*/ 667 w 2259"/>
                    <a:gd name="T93" fmla="*/ 242 h 2042"/>
                    <a:gd name="T94" fmla="*/ 591 w 2259"/>
                    <a:gd name="T95" fmla="*/ 249 h 2042"/>
                    <a:gd name="T96" fmla="*/ 639 w 2259"/>
                    <a:gd name="T97" fmla="*/ 242 h 2042"/>
                    <a:gd name="T98" fmla="*/ 438 w 2259"/>
                    <a:gd name="T99" fmla="*/ 211 h 2042"/>
                    <a:gd name="T100" fmla="*/ 501 w 2259"/>
                    <a:gd name="T101" fmla="*/ 312 h 2042"/>
                    <a:gd name="T102" fmla="*/ 505 w 2259"/>
                    <a:gd name="T103" fmla="*/ 289 h 2042"/>
                    <a:gd name="T104" fmla="*/ 515 w 2259"/>
                    <a:gd name="T105" fmla="*/ 326 h 2042"/>
                    <a:gd name="T106" fmla="*/ 453 w 2259"/>
                    <a:gd name="T107" fmla="*/ 296 h 2042"/>
                    <a:gd name="T108" fmla="*/ 333 w 2259"/>
                    <a:gd name="T109" fmla="*/ 329 h 2042"/>
                    <a:gd name="T110" fmla="*/ 114 w 2259"/>
                    <a:gd name="T111" fmla="*/ 310 h 2042"/>
                    <a:gd name="T112" fmla="*/ 157 w 2259"/>
                    <a:gd name="T113" fmla="*/ 303 h 2042"/>
                    <a:gd name="T114" fmla="*/ 124 w 2259"/>
                    <a:gd name="T115" fmla="*/ 329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9"/>
                    <a:gd name="T175" fmla="*/ 0 h 2042"/>
                    <a:gd name="T176" fmla="*/ 2259 w 2259"/>
                    <a:gd name="T177" fmla="*/ 2042 h 204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6" name="Freeform 548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5 w 2197"/>
                    <a:gd name="T1" fmla="*/ 125 h 783"/>
                    <a:gd name="T2" fmla="*/ 0 w 2197"/>
                    <a:gd name="T3" fmla="*/ 120 h 783"/>
                    <a:gd name="T4" fmla="*/ 72 w 2197"/>
                    <a:gd name="T5" fmla="*/ 120 h 783"/>
                    <a:gd name="T6" fmla="*/ 306 w 2197"/>
                    <a:gd name="T7" fmla="*/ 122 h 783"/>
                    <a:gd name="T8" fmla="*/ 339 w 2197"/>
                    <a:gd name="T9" fmla="*/ 120 h 783"/>
                    <a:gd name="T10" fmla="*/ 344 w 2197"/>
                    <a:gd name="T11" fmla="*/ 120 h 783"/>
                    <a:gd name="T12" fmla="*/ 344 w 2197"/>
                    <a:gd name="T13" fmla="*/ 89 h 783"/>
                    <a:gd name="T14" fmla="*/ 344 w 2197"/>
                    <a:gd name="T15" fmla="*/ 87 h 783"/>
                    <a:gd name="T16" fmla="*/ 415 w 2197"/>
                    <a:gd name="T17" fmla="*/ 87 h 783"/>
                    <a:gd name="T18" fmla="*/ 449 w 2197"/>
                    <a:gd name="T19" fmla="*/ 85 h 783"/>
                    <a:gd name="T20" fmla="*/ 477 w 2197"/>
                    <a:gd name="T21" fmla="*/ 82 h 783"/>
                    <a:gd name="T22" fmla="*/ 511 w 2197"/>
                    <a:gd name="T23" fmla="*/ 78 h 783"/>
                    <a:gd name="T24" fmla="*/ 539 w 2197"/>
                    <a:gd name="T25" fmla="*/ 70 h 783"/>
                    <a:gd name="T26" fmla="*/ 568 w 2197"/>
                    <a:gd name="T27" fmla="*/ 61 h 783"/>
                    <a:gd name="T28" fmla="*/ 592 w 2197"/>
                    <a:gd name="T29" fmla="*/ 52 h 783"/>
                    <a:gd name="T30" fmla="*/ 611 w 2197"/>
                    <a:gd name="T31" fmla="*/ 40 h 783"/>
                    <a:gd name="T32" fmla="*/ 630 w 2197"/>
                    <a:gd name="T33" fmla="*/ 26 h 783"/>
                    <a:gd name="T34" fmla="*/ 649 w 2197"/>
                    <a:gd name="T35" fmla="*/ 0 h 783"/>
                    <a:gd name="T36" fmla="*/ 654 w 2197"/>
                    <a:gd name="T37" fmla="*/ 2 h 783"/>
                    <a:gd name="T38" fmla="*/ 654 w 2197"/>
                    <a:gd name="T39" fmla="*/ 7 h 783"/>
                    <a:gd name="T40" fmla="*/ 649 w 2197"/>
                    <a:gd name="T41" fmla="*/ 14 h 783"/>
                    <a:gd name="T42" fmla="*/ 644 w 2197"/>
                    <a:gd name="T43" fmla="*/ 26 h 783"/>
                    <a:gd name="T44" fmla="*/ 630 w 2197"/>
                    <a:gd name="T45" fmla="*/ 35 h 783"/>
                    <a:gd name="T46" fmla="*/ 611 w 2197"/>
                    <a:gd name="T47" fmla="*/ 47 h 783"/>
                    <a:gd name="T48" fmla="*/ 597 w 2197"/>
                    <a:gd name="T49" fmla="*/ 56 h 783"/>
                    <a:gd name="T50" fmla="*/ 577 w 2197"/>
                    <a:gd name="T51" fmla="*/ 66 h 783"/>
                    <a:gd name="T52" fmla="*/ 554 w 2197"/>
                    <a:gd name="T53" fmla="*/ 73 h 783"/>
                    <a:gd name="T54" fmla="*/ 530 w 2197"/>
                    <a:gd name="T55" fmla="*/ 80 h 783"/>
                    <a:gd name="T56" fmla="*/ 506 w 2197"/>
                    <a:gd name="T57" fmla="*/ 82 h 783"/>
                    <a:gd name="T58" fmla="*/ 463 w 2197"/>
                    <a:gd name="T59" fmla="*/ 89 h 783"/>
                    <a:gd name="T60" fmla="*/ 444 w 2197"/>
                    <a:gd name="T61" fmla="*/ 91 h 783"/>
                    <a:gd name="T62" fmla="*/ 420 w 2197"/>
                    <a:gd name="T63" fmla="*/ 91 h 783"/>
                    <a:gd name="T64" fmla="*/ 358 w 2197"/>
                    <a:gd name="T65" fmla="*/ 94 h 783"/>
                    <a:gd name="T66" fmla="*/ 354 w 2197"/>
                    <a:gd name="T67" fmla="*/ 96 h 783"/>
                    <a:gd name="T68" fmla="*/ 354 w 2197"/>
                    <a:gd name="T69" fmla="*/ 127 h 783"/>
                    <a:gd name="T70" fmla="*/ 5 w 2197"/>
                    <a:gd name="T71" fmla="*/ 125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197"/>
                    <a:gd name="T109" fmla="*/ 0 h 783"/>
                    <a:gd name="T110" fmla="*/ 2197 w 2197"/>
                    <a:gd name="T111" fmla="*/ 783 h 7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7" name="Freeform 549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5 w 48"/>
                    <a:gd name="T3" fmla="*/ 0 h 15"/>
                    <a:gd name="T4" fmla="*/ 15 w 48"/>
                    <a:gd name="T5" fmla="*/ 0 h 15"/>
                    <a:gd name="T6" fmla="*/ 10 w 48"/>
                    <a:gd name="T7" fmla="*/ 3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5"/>
                    <a:gd name="T17" fmla="*/ 48 w 4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8" name="Freeform 550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155 h 985"/>
                    <a:gd name="T2" fmla="*/ 5 w 2261"/>
                    <a:gd name="T3" fmla="*/ 150 h 985"/>
                    <a:gd name="T4" fmla="*/ 34 w 2261"/>
                    <a:gd name="T5" fmla="*/ 148 h 985"/>
                    <a:gd name="T6" fmla="*/ 339 w 2261"/>
                    <a:gd name="T7" fmla="*/ 150 h 985"/>
                    <a:gd name="T8" fmla="*/ 339 w 2261"/>
                    <a:gd name="T9" fmla="*/ 148 h 985"/>
                    <a:gd name="T10" fmla="*/ 344 w 2261"/>
                    <a:gd name="T11" fmla="*/ 115 h 985"/>
                    <a:gd name="T12" fmla="*/ 416 w 2261"/>
                    <a:gd name="T13" fmla="*/ 115 h 985"/>
                    <a:gd name="T14" fmla="*/ 454 w 2261"/>
                    <a:gd name="T15" fmla="*/ 113 h 985"/>
                    <a:gd name="T16" fmla="*/ 487 w 2261"/>
                    <a:gd name="T17" fmla="*/ 111 h 985"/>
                    <a:gd name="T18" fmla="*/ 521 w 2261"/>
                    <a:gd name="T19" fmla="*/ 106 h 985"/>
                    <a:gd name="T20" fmla="*/ 550 w 2261"/>
                    <a:gd name="T21" fmla="*/ 99 h 985"/>
                    <a:gd name="T22" fmla="*/ 578 w 2261"/>
                    <a:gd name="T23" fmla="*/ 90 h 985"/>
                    <a:gd name="T24" fmla="*/ 593 w 2261"/>
                    <a:gd name="T25" fmla="*/ 84 h 985"/>
                    <a:gd name="T26" fmla="*/ 607 w 2261"/>
                    <a:gd name="T27" fmla="*/ 77 h 985"/>
                    <a:gd name="T28" fmla="*/ 617 w 2261"/>
                    <a:gd name="T29" fmla="*/ 68 h 985"/>
                    <a:gd name="T30" fmla="*/ 631 w 2261"/>
                    <a:gd name="T31" fmla="*/ 59 h 985"/>
                    <a:gd name="T32" fmla="*/ 641 w 2261"/>
                    <a:gd name="T33" fmla="*/ 49 h 985"/>
                    <a:gd name="T34" fmla="*/ 645 w 2261"/>
                    <a:gd name="T35" fmla="*/ 40 h 985"/>
                    <a:gd name="T36" fmla="*/ 655 w 2261"/>
                    <a:gd name="T37" fmla="*/ 21 h 985"/>
                    <a:gd name="T38" fmla="*/ 660 w 2261"/>
                    <a:gd name="T39" fmla="*/ 0 h 985"/>
                    <a:gd name="T40" fmla="*/ 669 w 2261"/>
                    <a:gd name="T41" fmla="*/ 0 h 985"/>
                    <a:gd name="T42" fmla="*/ 674 w 2261"/>
                    <a:gd name="T43" fmla="*/ 2 h 985"/>
                    <a:gd name="T44" fmla="*/ 674 w 2261"/>
                    <a:gd name="T45" fmla="*/ 12 h 985"/>
                    <a:gd name="T46" fmla="*/ 674 w 2261"/>
                    <a:gd name="T47" fmla="*/ 21 h 985"/>
                    <a:gd name="T48" fmla="*/ 674 w 2261"/>
                    <a:gd name="T49" fmla="*/ 33 h 985"/>
                    <a:gd name="T50" fmla="*/ 664 w 2261"/>
                    <a:gd name="T51" fmla="*/ 42 h 985"/>
                    <a:gd name="T52" fmla="*/ 650 w 2261"/>
                    <a:gd name="T53" fmla="*/ 63 h 985"/>
                    <a:gd name="T54" fmla="*/ 631 w 2261"/>
                    <a:gd name="T55" fmla="*/ 80 h 985"/>
                    <a:gd name="T56" fmla="*/ 612 w 2261"/>
                    <a:gd name="T57" fmla="*/ 92 h 985"/>
                    <a:gd name="T58" fmla="*/ 588 w 2261"/>
                    <a:gd name="T59" fmla="*/ 101 h 985"/>
                    <a:gd name="T60" fmla="*/ 564 w 2261"/>
                    <a:gd name="T61" fmla="*/ 108 h 985"/>
                    <a:gd name="T62" fmla="*/ 540 w 2261"/>
                    <a:gd name="T63" fmla="*/ 115 h 985"/>
                    <a:gd name="T64" fmla="*/ 512 w 2261"/>
                    <a:gd name="T65" fmla="*/ 120 h 985"/>
                    <a:gd name="T66" fmla="*/ 487 w 2261"/>
                    <a:gd name="T67" fmla="*/ 122 h 985"/>
                    <a:gd name="T68" fmla="*/ 459 w 2261"/>
                    <a:gd name="T69" fmla="*/ 125 h 985"/>
                    <a:gd name="T70" fmla="*/ 430 w 2261"/>
                    <a:gd name="T71" fmla="*/ 125 h 985"/>
                    <a:gd name="T72" fmla="*/ 397 w 2261"/>
                    <a:gd name="T73" fmla="*/ 125 h 985"/>
                    <a:gd name="T74" fmla="*/ 368 w 2261"/>
                    <a:gd name="T75" fmla="*/ 125 h 985"/>
                    <a:gd name="T76" fmla="*/ 363 w 2261"/>
                    <a:gd name="T77" fmla="*/ 125 h 985"/>
                    <a:gd name="T78" fmla="*/ 363 w 2261"/>
                    <a:gd name="T79" fmla="*/ 160 h 985"/>
                    <a:gd name="T80" fmla="*/ 359 w 2261"/>
                    <a:gd name="T81" fmla="*/ 160 h 985"/>
                    <a:gd name="T82" fmla="*/ 5 w 2261"/>
                    <a:gd name="T83" fmla="*/ 158 h 985"/>
                    <a:gd name="T84" fmla="*/ 0 w 2261"/>
                    <a:gd name="T85" fmla="*/ 155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61"/>
                    <a:gd name="T130" fmla="*/ 0 h 985"/>
                    <a:gd name="T131" fmla="*/ 2261 w 2261"/>
                    <a:gd name="T132" fmla="*/ 985 h 9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9" name="Freeform 551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14 w 64"/>
                    <a:gd name="T1" fmla="*/ 36 h 275"/>
                    <a:gd name="T2" fmla="*/ 14 w 64"/>
                    <a:gd name="T3" fmla="*/ 26 h 275"/>
                    <a:gd name="T4" fmla="*/ 9 w 64"/>
                    <a:gd name="T5" fmla="*/ 17 h 275"/>
                    <a:gd name="T6" fmla="*/ 5 w 64"/>
                    <a:gd name="T7" fmla="*/ 10 h 275"/>
                    <a:gd name="T8" fmla="*/ 0 w 64"/>
                    <a:gd name="T9" fmla="*/ 3 h 275"/>
                    <a:gd name="T10" fmla="*/ 0 w 64"/>
                    <a:gd name="T11" fmla="*/ 0 h 275"/>
                    <a:gd name="T12" fmla="*/ 9 w 64"/>
                    <a:gd name="T13" fmla="*/ 10 h 275"/>
                    <a:gd name="T14" fmla="*/ 19 w 64"/>
                    <a:gd name="T15" fmla="*/ 19 h 275"/>
                    <a:gd name="T16" fmla="*/ 19 w 64"/>
                    <a:gd name="T17" fmla="*/ 31 h 275"/>
                    <a:gd name="T18" fmla="*/ 14 w 64"/>
                    <a:gd name="T19" fmla="*/ 43 h 275"/>
                    <a:gd name="T20" fmla="*/ 9 w 64"/>
                    <a:gd name="T21" fmla="*/ 46 h 275"/>
                    <a:gd name="T22" fmla="*/ 9 w 64"/>
                    <a:gd name="T23" fmla="*/ 43 h 275"/>
                    <a:gd name="T24" fmla="*/ 9 w 64"/>
                    <a:gd name="T25" fmla="*/ 41 h 275"/>
                    <a:gd name="T26" fmla="*/ 14 w 64"/>
                    <a:gd name="T27" fmla="*/ 36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"/>
                    <a:gd name="T43" fmla="*/ 0 h 275"/>
                    <a:gd name="T44" fmla="*/ 64 w 64"/>
                    <a:gd name="T45" fmla="*/ 275 h 27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0" name="Freeform 552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115 w 577"/>
                    <a:gd name="T1" fmla="*/ 76 h 522"/>
                    <a:gd name="T2" fmla="*/ 120 w 577"/>
                    <a:gd name="T3" fmla="*/ 76 h 522"/>
                    <a:gd name="T4" fmla="*/ 124 w 577"/>
                    <a:gd name="T5" fmla="*/ 76 h 522"/>
                    <a:gd name="T6" fmla="*/ 129 w 577"/>
                    <a:gd name="T7" fmla="*/ 73 h 522"/>
                    <a:gd name="T8" fmla="*/ 129 w 577"/>
                    <a:gd name="T9" fmla="*/ 71 h 522"/>
                    <a:gd name="T10" fmla="*/ 110 w 577"/>
                    <a:gd name="T11" fmla="*/ 66 h 522"/>
                    <a:gd name="T12" fmla="*/ 100 w 577"/>
                    <a:gd name="T13" fmla="*/ 59 h 522"/>
                    <a:gd name="T14" fmla="*/ 100 w 577"/>
                    <a:gd name="T15" fmla="*/ 57 h 522"/>
                    <a:gd name="T16" fmla="*/ 100 w 577"/>
                    <a:gd name="T17" fmla="*/ 54 h 522"/>
                    <a:gd name="T18" fmla="*/ 110 w 577"/>
                    <a:gd name="T19" fmla="*/ 52 h 522"/>
                    <a:gd name="T20" fmla="*/ 120 w 577"/>
                    <a:gd name="T21" fmla="*/ 54 h 522"/>
                    <a:gd name="T22" fmla="*/ 129 w 577"/>
                    <a:gd name="T23" fmla="*/ 57 h 522"/>
                    <a:gd name="T24" fmla="*/ 138 w 577"/>
                    <a:gd name="T25" fmla="*/ 64 h 522"/>
                    <a:gd name="T26" fmla="*/ 148 w 577"/>
                    <a:gd name="T27" fmla="*/ 64 h 522"/>
                    <a:gd name="T28" fmla="*/ 148 w 577"/>
                    <a:gd name="T29" fmla="*/ 61 h 522"/>
                    <a:gd name="T30" fmla="*/ 134 w 577"/>
                    <a:gd name="T31" fmla="*/ 50 h 522"/>
                    <a:gd name="T32" fmla="*/ 124 w 577"/>
                    <a:gd name="T33" fmla="*/ 47 h 522"/>
                    <a:gd name="T34" fmla="*/ 115 w 577"/>
                    <a:gd name="T35" fmla="*/ 43 h 522"/>
                    <a:gd name="T36" fmla="*/ 100 w 577"/>
                    <a:gd name="T37" fmla="*/ 43 h 522"/>
                    <a:gd name="T38" fmla="*/ 91 w 577"/>
                    <a:gd name="T39" fmla="*/ 45 h 522"/>
                    <a:gd name="T40" fmla="*/ 86 w 577"/>
                    <a:gd name="T41" fmla="*/ 47 h 522"/>
                    <a:gd name="T42" fmla="*/ 86 w 577"/>
                    <a:gd name="T43" fmla="*/ 50 h 522"/>
                    <a:gd name="T44" fmla="*/ 81 w 577"/>
                    <a:gd name="T45" fmla="*/ 57 h 522"/>
                    <a:gd name="T46" fmla="*/ 95 w 577"/>
                    <a:gd name="T47" fmla="*/ 66 h 522"/>
                    <a:gd name="T48" fmla="*/ 115 w 577"/>
                    <a:gd name="T49" fmla="*/ 73 h 522"/>
                    <a:gd name="T50" fmla="*/ 100 w 577"/>
                    <a:gd name="T51" fmla="*/ 71 h 522"/>
                    <a:gd name="T52" fmla="*/ 91 w 577"/>
                    <a:gd name="T53" fmla="*/ 66 h 522"/>
                    <a:gd name="T54" fmla="*/ 81 w 577"/>
                    <a:gd name="T55" fmla="*/ 61 h 522"/>
                    <a:gd name="T56" fmla="*/ 77 w 577"/>
                    <a:gd name="T57" fmla="*/ 54 h 522"/>
                    <a:gd name="T58" fmla="*/ 77 w 577"/>
                    <a:gd name="T59" fmla="*/ 52 h 522"/>
                    <a:gd name="T60" fmla="*/ 77 w 577"/>
                    <a:gd name="T61" fmla="*/ 50 h 522"/>
                    <a:gd name="T62" fmla="*/ 77 w 577"/>
                    <a:gd name="T63" fmla="*/ 45 h 522"/>
                    <a:gd name="T64" fmla="*/ 72 w 577"/>
                    <a:gd name="T65" fmla="*/ 43 h 522"/>
                    <a:gd name="T66" fmla="*/ 57 w 577"/>
                    <a:gd name="T67" fmla="*/ 47 h 522"/>
                    <a:gd name="T68" fmla="*/ 52 w 577"/>
                    <a:gd name="T69" fmla="*/ 47 h 522"/>
                    <a:gd name="T70" fmla="*/ 43 w 577"/>
                    <a:gd name="T71" fmla="*/ 47 h 522"/>
                    <a:gd name="T72" fmla="*/ 34 w 577"/>
                    <a:gd name="T73" fmla="*/ 45 h 522"/>
                    <a:gd name="T74" fmla="*/ 29 w 577"/>
                    <a:gd name="T75" fmla="*/ 43 h 522"/>
                    <a:gd name="T76" fmla="*/ 19 w 577"/>
                    <a:gd name="T77" fmla="*/ 31 h 522"/>
                    <a:gd name="T78" fmla="*/ 19 w 577"/>
                    <a:gd name="T79" fmla="*/ 24 h 522"/>
                    <a:gd name="T80" fmla="*/ 10 w 577"/>
                    <a:gd name="T81" fmla="*/ 12 h 522"/>
                    <a:gd name="T82" fmla="*/ 0 w 577"/>
                    <a:gd name="T83" fmla="*/ 0 h 522"/>
                    <a:gd name="T84" fmla="*/ 34 w 577"/>
                    <a:gd name="T85" fmla="*/ 9 h 522"/>
                    <a:gd name="T86" fmla="*/ 77 w 577"/>
                    <a:gd name="T87" fmla="*/ 16 h 522"/>
                    <a:gd name="T88" fmla="*/ 86 w 577"/>
                    <a:gd name="T89" fmla="*/ 21 h 522"/>
                    <a:gd name="T90" fmla="*/ 86 w 577"/>
                    <a:gd name="T91" fmla="*/ 24 h 522"/>
                    <a:gd name="T92" fmla="*/ 91 w 577"/>
                    <a:gd name="T93" fmla="*/ 28 h 522"/>
                    <a:gd name="T94" fmla="*/ 91 w 577"/>
                    <a:gd name="T95" fmla="*/ 31 h 522"/>
                    <a:gd name="T96" fmla="*/ 86 w 577"/>
                    <a:gd name="T97" fmla="*/ 33 h 522"/>
                    <a:gd name="T98" fmla="*/ 86 w 577"/>
                    <a:gd name="T99" fmla="*/ 38 h 522"/>
                    <a:gd name="T100" fmla="*/ 91 w 577"/>
                    <a:gd name="T101" fmla="*/ 40 h 522"/>
                    <a:gd name="T102" fmla="*/ 95 w 577"/>
                    <a:gd name="T103" fmla="*/ 38 h 522"/>
                    <a:gd name="T104" fmla="*/ 105 w 577"/>
                    <a:gd name="T105" fmla="*/ 38 h 522"/>
                    <a:gd name="T106" fmla="*/ 120 w 577"/>
                    <a:gd name="T107" fmla="*/ 43 h 522"/>
                    <a:gd name="T108" fmla="*/ 138 w 577"/>
                    <a:gd name="T109" fmla="*/ 52 h 522"/>
                    <a:gd name="T110" fmla="*/ 153 w 577"/>
                    <a:gd name="T111" fmla="*/ 59 h 522"/>
                    <a:gd name="T112" fmla="*/ 158 w 577"/>
                    <a:gd name="T113" fmla="*/ 66 h 522"/>
                    <a:gd name="T114" fmla="*/ 172 w 577"/>
                    <a:gd name="T115" fmla="*/ 85 h 522"/>
                    <a:gd name="T116" fmla="*/ 138 w 577"/>
                    <a:gd name="T117" fmla="*/ 80 h 522"/>
                    <a:gd name="T118" fmla="*/ 124 w 577"/>
                    <a:gd name="T119" fmla="*/ 78 h 522"/>
                    <a:gd name="T120" fmla="*/ 115 w 577"/>
                    <a:gd name="T121" fmla="*/ 76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77"/>
                    <a:gd name="T184" fmla="*/ 0 h 522"/>
                    <a:gd name="T185" fmla="*/ 577 w 577"/>
                    <a:gd name="T186" fmla="*/ 522 h 5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1" name="Freeform 553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5 h 43"/>
                    <a:gd name="T2" fmla="*/ 5 w 64"/>
                    <a:gd name="T3" fmla="*/ 0 h 43"/>
                    <a:gd name="T4" fmla="*/ 9 w 64"/>
                    <a:gd name="T5" fmla="*/ 0 h 43"/>
                    <a:gd name="T6" fmla="*/ 14 w 64"/>
                    <a:gd name="T7" fmla="*/ 0 h 43"/>
                    <a:gd name="T8" fmla="*/ 19 w 64"/>
                    <a:gd name="T9" fmla="*/ 2 h 43"/>
                    <a:gd name="T10" fmla="*/ 14 w 64"/>
                    <a:gd name="T11" fmla="*/ 5 h 43"/>
                    <a:gd name="T12" fmla="*/ 9 w 64"/>
                    <a:gd name="T13" fmla="*/ 7 h 43"/>
                    <a:gd name="T14" fmla="*/ 5 w 64"/>
                    <a:gd name="T15" fmla="*/ 7 h 43"/>
                    <a:gd name="T16" fmla="*/ 0 w 64"/>
                    <a:gd name="T17" fmla="*/ 5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43"/>
                    <a:gd name="T29" fmla="*/ 64 w 64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2" name="Freeform 554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24 h 189"/>
                    <a:gd name="T2" fmla="*/ 15 w 129"/>
                    <a:gd name="T3" fmla="*/ 19 h 189"/>
                    <a:gd name="T4" fmla="*/ 20 w 129"/>
                    <a:gd name="T5" fmla="*/ 17 h 189"/>
                    <a:gd name="T6" fmla="*/ 29 w 129"/>
                    <a:gd name="T7" fmla="*/ 17 h 189"/>
                    <a:gd name="T8" fmla="*/ 29 w 129"/>
                    <a:gd name="T9" fmla="*/ 14 h 189"/>
                    <a:gd name="T10" fmla="*/ 24 w 129"/>
                    <a:gd name="T11" fmla="*/ 12 h 189"/>
                    <a:gd name="T12" fmla="*/ 10 w 129"/>
                    <a:gd name="T13" fmla="*/ 10 h 189"/>
                    <a:gd name="T14" fmla="*/ 5 w 129"/>
                    <a:gd name="T15" fmla="*/ 5 h 189"/>
                    <a:gd name="T16" fmla="*/ 0 w 129"/>
                    <a:gd name="T17" fmla="*/ 0 h 189"/>
                    <a:gd name="T18" fmla="*/ 34 w 129"/>
                    <a:gd name="T19" fmla="*/ 7 h 189"/>
                    <a:gd name="T20" fmla="*/ 39 w 129"/>
                    <a:gd name="T21" fmla="*/ 10 h 189"/>
                    <a:gd name="T22" fmla="*/ 39 w 129"/>
                    <a:gd name="T23" fmla="*/ 12 h 189"/>
                    <a:gd name="T24" fmla="*/ 39 w 129"/>
                    <a:gd name="T25" fmla="*/ 17 h 189"/>
                    <a:gd name="T26" fmla="*/ 29 w 129"/>
                    <a:gd name="T27" fmla="*/ 21 h 189"/>
                    <a:gd name="T28" fmla="*/ 20 w 129"/>
                    <a:gd name="T29" fmla="*/ 24 h 189"/>
                    <a:gd name="T30" fmla="*/ 10 w 129"/>
                    <a:gd name="T31" fmla="*/ 26 h 189"/>
                    <a:gd name="T32" fmla="*/ 0 w 129"/>
                    <a:gd name="T33" fmla="*/ 31 h 189"/>
                    <a:gd name="T34" fmla="*/ 0 w 129"/>
                    <a:gd name="T35" fmla="*/ 29 h 189"/>
                    <a:gd name="T36" fmla="*/ 0 w 129"/>
                    <a:gd name="T37" fmla="*/ 24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9"/>
                    <a:gd name="T58" fmla="*/ 0 h 189"/>
                    <a:gd name="T59" fmla="*/ 129 w 129"/>
                    <a:gd name="T60" fmla="*/ 189 h 18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3" name="Freeform 555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5 w 63"/>
                    <a:gd name="T3" fmla="*/ 0 h 44"/>
                    <a:gd name="T4" fmla="*/ 9 w 63"/>
                    <a:gd name="T5" fmla="*/ 0 h 44"/>
                    <a:gd name="T6" fmla="*/ 19 w 63"/>
                    <a:gd name="T7" fmla="*/ 5 h 44"/>
                    <a:gd name="T8" fmla="*/ 19 w 63"/>
                    <a:gd name="T9" fmla="*/ 7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44"/>
                    <a:gd name="T20" fmla="*/ 63 w 63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4" name="Freeform 556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5 w 144"/>
                    <a:gd name="T1" fmla="*/ 0 h 130"/>
                    <a:gd name="T2" fmla="*/ 9 w 144"/>
                    <a:gd name="T3" fmla="*/ 0 h 130"/>
                    <a:gd name="T4" fmla="*/ 19 w 144"/>
                    <a:gd name="T5" fmla="*/ 0 h 130"/>
                    <a:gd name="T6" fmla="*/ 28 w 144"/>
                    <a:gd name="T7" fmla="*/ 2 h 130"/>
                    <a:gd name="T8" fmla="*/ 37 w 144"/>
                    <a:gd name="T9" fmla="*/ 11 h 130"/>
                    <a:gd name="T10" fmla="*/ 42 w 144"/>
                    <a:gd name="T11" fmla="*/ 21 h 130"/>
                    <a:gd name="T12" fmla="*/ 28 w 144"/>
                    <a:gd name="T13" fmla="*/ 16 h 130"/>
                    <a:gd name="T14" fmla="*/ 14 w 144"/>
                    <a:gd name="T15" fmla="*/ 11 h 130"/>
                    <a:gd name="T16" fmla="*/ 5 w 144"/>
                    <a:gd name="T17" fmla="*/ 11 h 130"/>
                    <a:gd name="T18" fmla="*/ 5 w 144"/>
                    <a:gd name="T19" fmla="*/ 7 h 130"/>
                    <a:gd name="T20" fmla="*/ 0 w 144"/>
                    <a:gd name="T21" fmla="*/ 5 h 130"/>
                    <a:gd name="T22" fmla="*/ 5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4"/>
                    <a:gd name="T37" fmla="*/ 0 h 130"/>
                    <a:gd name="T38" fmla="*/ 144 w 144"/>
                    <a:gd name="T39" fmla="*/ 130 h 1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5" name="Freeform 557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26 h 174"/>
                    <a:gd name="T2" fmla="*/ 0 w 113"/>
                    <a:gd name="T3" fmla="*/ 23 h 174"/>
                    <a:gd name="T4" fmla="*/ 5 w 113"/>
                    <a:gd name="T5" fmla="*/ 21 h 174"/>
                    <a:gd name="T6" fmla="*/ 10 w 113"/>
                    <a:gd name="T7" fmla="*/ 19 h 174"/>
                    <a:gd name="T8" fmla="*/ 14 w 113"/>
                    <a:gd name="T9" fmla="*/ 16 h 174"/>
                    <a:gd name="T10" fmla="*/ 20 w 113"/>
                    <a:gd name="T11" fmla="*/ 9 h 174"/>
                    <a:gd name="T12" fmla="*/ 20 w 113"/>
                    <a:gd name="T13" fmla="*/ 7 h 174"/>
                    <a:gd name="T14" fmla="*/ 14 w 113"/>
                    <a:gd name="T15" fmla="*/ 2 h 174"/>
                    <a:gd name="T16" fmla="*/ 10 w 113"/>
                    <a:gd name="T17" fmla="*/ 0 h 174"/>
                    <a:gd name="T18" fmla="*/ 20 w 113"/>
                    <a:gd name="T19" fmla="*/ 0 h 174"/>
                    <a:gd name="T20" fmla="*/ 24 w 113"/>
                    <a:gd name="T21" fmla="*/ 0 h 174"/>
                    <a:gd name="T22" fmla="*/ 29 w 113"/>
                    <a:gd name="T23" fmla="*/ 7 h 174"/>
                    <a:gd name="T24" fmla="*/ 34 w 113"/>
                    <a:gd name="T25" fmla="*/ 14 h 174"/>
                    <a:gd name="T26" fmla="*/ 29 w 113"/>
                    <a:gd name="T27" fmla="*/ 21 h 174"/>
                    <a:gd name="T28" fmla="*/ 24 w 113"/>
                    <a:gd name="T29" fmla="*/ 26 h 174"/>
                    <a:gd name="T30" fmla="*/ 14 w 113"/>
                    <a:gd name="T31" fmla="*/ 28 h 174"/>
                    <a:gd name="T32" fmla="*/ 10 w 113"/>
                    <a:gd name="T33" fmla="*/ 28 h 174"/>
                    <a:gd name="T34" fmla="*/ 0 w 113"/>
                    <a:gd name="T35" fmla="*/ 28 h 174"/>
                    <a:gd name="T36" fmla="*/ 0 w 113"/>
                    <a:gd name="T37" fmla="*/ 26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3"/>
                    <a:gd name="T58" fmla="*/ 0 h 174"/>
                    <a:gd name="T59" fmla="*/ 113 w 113"/>
                    <a:gd name="T60" fmla="*/ 174 h 17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6" name="Freeform 558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26 h 174"/>
                    <a:gd name="T2" fmla="*/ 0 w 113"/>
                    <a:gd name="T3" fmla="*/ 23 h 174"/>
                    <a:gd name="T4" fmla="*/ 5 w 113"/>
                    <a:gd name="T5" fmla="*/ 21 h 174"/>
                    <a:gd name="T6" fmla="*/ 10 w 113"/>
                    <a:gd name="T7" fmla="*/ 19 h 174"/>
                    <a:gd name="T8" fmla="*/ 14 w 113"/>
                    <a:gd name="T9" fmla="*/ 16 h 174"/>
                    <a:gd name="T10" fmla="*/ 20 w 113"/>
                    <a:gd name="T11" fmla="*/ 9 h 174"/>
                    <a:gd name="T12" fmla="*/ 20 w 113"/>
                    <a:gd name="T13" fmla="*/ 7 h 174"/>
                    <a:gd name="T14" fmla="*/ 14 w 113"/>
                    <a:gd name="T15" fmla="*/ 2 h 174"/>
                    <a:gd name="T16" fmla="*/ 14 w 113"/>
                    <a:gd name="T17" fmla="*/ 2 h 174"/>
                    <a:gd name="T18" fmla="*/ 10 w 113"/>
                    <a:gd name="T19" fmla="*/ 0 h 174"/>
                    <a:gd name="T20" fmla="*/ 20 w 113"/>
                    <a:gd name="T21" fmla="*/ 0 h 174"/>
                    <a:gd name="T22" fmla="*/ 24 w 113"/>
                    <a:gd name="T23" fmla="*/ 0 h 174"/>
                    <a:gd name="T24" fmla="*/ 29 w 113"/>
                    <a:gd name="T25" fmla="*/ 7 h 174"/>
                    <a:gd name="T26" fmla="*/ 34 w 113"/>
                    <a:gd name="T27" fmla="*/ 14 h 174"/>
                    <a:gd name="T28" fmla="*/ 29 w 113"/>
                    <a:gd name="T29" fmla="*/ 21 h 174"/>
                    <a:gd name="T30" fmla="*/ 24 w 113"/>
                    <a:gd name="T31" fmla="*/ 26 h 174"/>
                    <a:gd name="T32" fmla="*/ 14 w 113"/>
                    <a:gd name="T33" fmla="*/ 28 h 174"/>
                    <a:gd name="T34" fmla="*/ 10 w 113"/>
                    <a:gd name="T35" fmla="*/ 28 h 174"/>
                    <a:gd name="T36" fmla="*/ 0 w 113"/>
                    <a:gd name="T37" fmla="*/ 28 h 174"/>
                    <a:gd name="T38" fmla="*/ 0 w 113"/>
                    <a:gd name="T39" fmla="*/ 26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3"/>
                    <a:gd name="T61" fmla="*/ 0 h 174"/>
                    <a:gd name="T62" fmla="*/ 113 w 113"/>
                    <a:gd name="T63" fmla="*/ 174 h 17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7" name="Freeform 559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19 h 160"/>
                    <a:gd name="T2" fmla="*/ 0 w 113"/>
                    <a:gd name="T3" fmla="*/ 14 h 160"/>
                    <a:gd name="T4" fmla="*/ 5 w 113"/>
                    <a:gd name="T5" fmla="*/ 14 h 160"/>
                    <a:gd name="T6" fmla="*/ 10 w 113"/>
                    <a:gd name="T7" fmla="*/ 14 h 160"/>
                    <a:gd name="T8" fmla="*/ 14 w 113"/>
                    <a:gd name="T9" fmla="*/ 17 h 160"/>
                    <a:gd name="T10" fmla="*/ 14 w 113"/>
                    <a:gd name="T11" fmla="*/ 19 h 160"/>
                    <a:gd name="T12" fmla="*/ 19 w 113"/>
                    <a:gd name="T13" fmla="*/ 19 h 160"/>
                    <a:gd name="T14" fmla="*/ 24 w 113"/>
                    <a:gd name="T15" fmla="*/ 17 h 160"/>
                    <a:gd name="T16" fmla="*/ 19 w 113"/>
                    <a:gd name="T17" fmla="*/ 12 h 160"/>
                    <a:gd name="T18" fmla="*/ 10 w 113"/>
                    <a:gd name="T19" fmla="*/ 10 h 160"/>
                    <a:gd name="T20" fmla="*/ 5 w 113"/>
                    <a:gd name="T21" fmla="*/ 5 h 160"/>
                    <a:gd name="T22" fmla="*/ 0 w 113"/>
                    <a:gd name="T23" fmla="*/ 0 h 160"/>
                    <a:gd name="T24" fmla="*/ 10 w 113"/>
                    <a:gd name="T25" fmla="*/ 0 h 160"/>
                    <a:gd name="T26" fmla="*/ 14 w 113"/>
                    <a:gd name="T27" fmla="*/ 2 h 160"/>
                    <a:gd name="T28" fmla="*/ 28 w 113"/>
                    <a:gd name="T29" fmla="*/ 10 h 160"/>
                    <a:gd name="T30" fmla="*/ 33 w 113"/>
                    <a:gd name="T31" fmla="*/ 17 h 160"/>
                    <a:gd name="T32" fmla="*/ 33 w 113"/>
                    <a:gd name="T33" fmla="*/ 21 h 160"/>
                    <a:gd name="T34" fmla="*/ 28 w 113"/>
                    <a:gd name="T35" fmla="*/ 24 h 160"/>
                    <a:gd name="T36" fmla="*/ 19 w 113"/>
                    <a:gd name="T37" fmla="*/ 26 h 160"/>
                    <a:gd name="T38" fmla="*/ 14 w 113"/>
                    <a:gd name="T39" fmla="*/ 26 h 160"/>
                    <a:gd name="T40" fmla="*/ 5 w 113"/>
                    <a:gd name="T41" fmla="*/ 24 h 160"/>
                    <a:gd name="T42" fmla="*/ 0 w 113"/>
                    <a:gd name="T43" fmla="*/ 19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60"/>
                    <a:gd name="T68" fmla="*/ 113 w 113"/>
                    <a:gd name="T69" fmla="*/ 160 h 1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8" name="Freeform 560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19 h 160"/>
                    <a:gd name="T2" fmla="*/ 0 w 113"/>
                    <a:gd name="T3" fmla="*/ 14 h 160"/>
                    <a:gd name="T4" fmla="*/ 5 w 113"/>
                    <a:gd name="T5" fmla="*/ 14 h 160"/>
                    <a:gd name="T6" fmla="*/ 10 w 113"/>
                    <a:gd name="T7" fmla="*/ 14 h 160"/>
                    <a:gd name="T8" fmla="*/ 14 w 113"/>
                    <a:gd name="T9" fmla="*/ 17 h 160"/>
                    <a:gd name="T10" fmla="*/ 14 w 113"/>
                    <a:gd name="T11" fmla="*/ 19 h 160"/>
                    <a:gd name="T12" fmla="*/ 19 w 113"/>
                    <a:gd name="T13" fmla="*/ 19 h 160"/>
                    <a:gd name="T14" fmla="*/ 24 w 113"/>
                    <a:gd name="T15" fmla="*/ 17 h 160"/>
                    <a:gd name="T16" fmla="*/ 19 w 113"/>
                    <a:gd name="T17" fmla="*/ 12 h 160"/>
                    <a:gd name="T18" fmla="*/ 10 w 113"/>
                    <a:gd name="T19" fmla="*/ 10 h 160"/>
                    <a:gd name="T20" fmla="*/ 5 w 113"/>
                    <a:gd name="T21" fmla="*/ 5 h 160"/>
                    <a:gd name="T22" fmla="*/ 0 w 113"/>
                    <a:gd name="T23" fmla="*/ 0 h 160"/>
                    <a:gd name="T24" fmla="*/ 10 w 113"/>
                    <a:gd name="T25" fmla="*/ 0 h 160"/>
                    <a:gd name="T26" fmla="*/ 14 w 113"/>
                    <a:gd name="T27" fmla="*/ 2 h 160"/>
                    <a:gd name="T28" fmla="*/ 28 w 113"/>
                    <a:gd name="T29" fmla="*/ 10 h 160"/>
                    <a:gd name="T30" fmla="*/ 33 w 113"/>
                    <a:gd name="T31" fmla="*/ 17 h 160"/>
                    <a:gd name="T32" fmla="*/ 33 w 113"/>
                    <a:gd name="T33" fmla="*/ 21 h 160"/>
                    <a:gd name="T34" fmla="*/ 28 w 113"/>
                    <a:gd name="T35" fmla="*/ 24 h 160"/>
                    <a:gd name="T36" fmla="*/ 19 w 113"/>
                    <a:gd name="T37" fmla="*/ 26 h 160"/>
                    <a:gd name="T38" fmla="*/ 14 w 113"/>
                    <a:gd name="T39" fmla="*/ 26 h 160"/>
                    <a:gd name="T40" fmla="*/ 5 w 113"/>
                    <a:gd name="T41" fmla="*/ 24 h 160"/>
                    <a:gd name="T42" fmla="*/ 0 w 113"/>
                    <a:gd name="T43" fmla="*/ 19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60"/>
                    <a:gd name="T68" fmla="*/ 113 w 113"/>
                    <a:gd name="T69" fmla="*/ 160 h 1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9" name="Freeform 561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2 h 43"/>
                    <a:gd name="T2" fmla="*/ 0 w 65"/>
                    <a:gd name="T3" fmla="*/ 0 h 43"/>
                    <a:gd name="T4" fmla="*/ 5 w 65"/>
                    <a:gd name="T5" fmla="*/ 0 h 43"/>
                    <a:gd name="T6" fmla="*/ 14 w 65"/>
                    <a:gd name="T7" fmla="*/ 2 h 43"/>
                    <a:gd name="T8" fmla="*/ 18 w 65"/>
                    <a:gd name="T9" fmla="*/ 5 h 43"/>
                    <a:gd name="T10" fmla="*/ 18 w 65"/>
                    <a:gd name="T11" fmla="*/ 7 h 43"/>
                    <a:gd name="T12" fmla="*/ 9 w 65"/>
                    <a:gd name="T13" fmla="*/ 5 h 43"/>
                    <a:gd name="T14" fmla="*/ 0 w 65"/>
                    <a:gd name="T15" fmla="*/ 2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43"/>
                    <a:gd name="T26" fmla="*/ 65 w 65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0" name="Freeform 562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58 w 320"/>
                    <a:gd name="T1" fmla="*/ 14 h 115"/>
                    <a:gd name="T2" fmla="*/ 62 w 320"/>
                    <a:gd name="T3" fmla="*/ 19 h 115"/>
                    <a:gd name="T4" fmla="*/ 33 w 320"/>
                    <a:gd name="T5" fmla="*/ 12 h 115"/>
                    <a:gd name="T6" fmla="*/ 14 w 320"/>
                    <a:gd name="T7" fmla="*/ 12 h 115"/>
                    <a:gd name="T8" fmla="*/ 0 w 320"/>
                    <a:gd name="T9" fmla="*/ 12 h 115"/>
                    <a:gd name="T10" fmla="*/ 0 w 320"/>
                    <a:gd name="T11" fmla="*/ 10 h 115"/>
                    <a:gd name="T12" fmla="*/ 0 w 320"/>
                    <a:gd name="T13" fmla="*/ 7 h 115"/>
                    <a:gd name="T14" fmla="*/ 5 w 320"/>
                    <a:gd name="T15" fmla="*/ 2 h 115"/>
                    <a:gd name="T16" fmla="*/ 14 w 320"/>
                    <a:gd name="T17" fmla="*/ 0 h 115"/>
                    <a:gd name="T18" fmla="*/ 33 w 320"/>
                    <a:gd name="T19" fmla="*/ 0 h 115"/>
                    <a:gd name="T20" fmla="*/ 53 w 320"/>
                    <a:gd name="T21" fmla="*/ 0 h 115"/>
                    <a:gd name="T22" fmla="*/ 72 w 320"/>
                    <a:gd name="T23" fmla="*/ 0 h 115"/>
                    <a:gd name="T24" fmla="*/ 77 w 320"/>
                    <a:gd name="T25" fmla="*/ 0 h 115"/>
                    <a:gd name="T26" fmla="*/ 81 w 320"/>
                    <a:gd name="T27" fmla="*/ 0 h 115"/>
                    <a:gd name="T28" fmla="*/ 81 w 320"/>
                    <a:gd name="T29" fmla="*/ 2 h 115"/>
                    <a:gd name="T30" fmla="*/ 62 w 320"/>
                    <a:gd name="T31" fmla="*/ 2 h 115"/>
                    <a:gd name="T32" fmla="*/ 58 w 320"/>
                    <a:gd name="T33" fmla="*/ 2 h 115"/>
                    <a:gd name="T34" fmla="*/ 48 w 320"/>
                    <a:gd name="T35" fmla="*/ 5 h 115"/>
                    <a:gd name="T36" fmla="*/ 48 w 320"/>
                    <a:gd name="T37" fmla="*/ 10 h 115"/>
                    <a:gd name="T38" fmla="*/ 53 w 320"/>
                    <a:gd name="T39" fmla="*/ 12 h 115"/>
                    <a:gd name="T40" fmla="*/ 72 w 320"/>
                    <a:gd name="T41" fmla="*/ 14 h 115"/>
                    <a:gd name="T42" fmla="*/ 96 w 320"/>
                    <a:gd name="T43" fmla="*/ 19 h 115"/>
                    <a:gd name="T44" fmla="*/ 91 w 320"/>
                    <a:gd name="T45" fmla="*/ 19 h 115"/>
                    <a:gd name="T46" fmla="*/ 77 w 320"/>
                    <a:gd name="T47" fmla="*/ 17 h 115"/>
                    <a:gd name="T48" fmla="*/ 67 w 320"/>
                    <a:gd name="T49" fmla="*/ 14 h 115"/>
                    <a:gd name="T50" fmla="*/ 58 w 320"/>
                    <a:gd name="T51" fmla="*/ 14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20"/>
                    <a:gd name="T79" fmla="*/ 0 h 115"/>
                    <a:gd name="T80" fmla="*/ 320 w 320"/>
                    <a:gd name="T81" fmla="*/ 115 h 1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1" name="Freeform 563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2 h 43"/>
                    <a:gd name="T2" fmla="*/ 0 w 48"/>
                    <a:gd name="T3" fmla="*/ 0 h 43"/>
                    <a:gd name="T4" fmla="*/ 4 w 48"/>
                    <a:gd name="T5" fmla="*/ 0 h 43"/>
                    <a:gd name="T6" fmla="*/ 9 w 48"/>
                    <a:gd name="T7" fmla="*/ 0 h 43"/>
                    <a:gd name="T8" fmla="*/ 14 w 48"/>
                    <a:gd name="T9" fmla="*/ 2 h 43"/>
                    <a:gd name="T10" fmla="*/ 14 w 48"/>
                    <a:gd name="T11" fmla="*/ 5 h 43"/>
                    <a:gd name="T12" fmla="*/ 9 w 48"/>
                    <a:gd name="T13" fmla="*/ 7 h 43"/>
                    <a:gd name="T14" fmla="*/ 0 w 48"/>
                    <a:gd name="T15" fmla="*/ 7 h 43"/>
                    <a:gd name="T16" fmla="*/ 0 w 48"/>
                    <a:gd name="T17" fmla="*/ 2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43"/>
                    <a:gd name="T29" fmla="*/ 48 w 48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2" name="Freeform 564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4 h 58"/>
                    <a:gd name="T2" fmla="*/ 5 w 65"/>
                    <a:gd name="T3" fmla="*/ 2 h 58"/>
                    <a:gd name="T4" fmla="*/ 15 w 65"/>
                    <a:gd name="T5" fmla="*/ 0 h 58"/>
                    <a:gd name="T6" fmla="*/ 15 w 65"/>
                    <a:gd name="T7" fmla="*/ 2 h 58"/>
                    <a:gd name="T8" fmla="*/ 20 w 65"/>
                    <a:gd name="T9" fmla="*/ 2 h 58"/>
                    <a:gd name="T10" fmla="*/ 15 w 65"/>
                    <a:gd name="T11" fmla="*/ 9 h 58"/>
                    <a:gd name="T12" fmla="*/ 5 w 65"/>
                    <a:gd name="T13" fmla="*/ 7 h 58"/>
                    <a:gd name="T14" fmla="*/ 0 w 65"/>
                    <a:gd name="T15" fmla="*/ 4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58"/>
                    <a:gd name="T26" fmla="*/ 65 w 65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3" name="Freeform 565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4 h 58"/>
                    <a:gd name="T2" fmla="*/ 10 w 80"/>
                    <a:gd name="T3" fmla="*/ 0 h 58"/>
                    <a:gd name="T4" fmla="*/ 14 w 80"/>
                    <a:gd name="T5" fmla="*/ 0 h 58"/>
                    <a:gd name="T6" fmla="*/ 19 w 80"/>
                    <a:gd name="T7" fmla="*/ 0 h 58"/>
                    <a:gd name="T8" fmla="*/ 24 w 80"/>
                    <a:gd name="T9" fmla="*/ 2 h 58"/>
                    <a:gd name="T10" fmla="*/ 24 w 80"/>
                    <a:gd name="T11" fmla="*/ 7 h 58"/>
                    <a:gd name="T12" fmla="*/ 19 w 80"/>
                    <a:gd name="T13" fmla="*/ 7 h 58"/>
                    <a:gd name="T14" fmla="*/ 14 w 80"/>
                    <a:gd name="T15" fmla="*/ 9 h 58"/>
                    <a:gd name="T16" fmla="*/ 10 w 80"/>
                    <a:gd name="T17" fmla="*/ 7 h 58"/>
                    <a:gd name="T18" fmla="*/ 0 w 80"/>
                    <a:gd name="T19" fmla="*/ 4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0"/>
                    <a:gd name="T31" fmla="*/ 0 h 58"/>
                    <a:gd name="T32" fmla="*/ 80 w 80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4" name="Freeform 566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3 h 15"/>
                    <a:gd name="T2" fmla="*/ 0 w 32"/>
                    <a:gd name="T3" fmla="*/ 0 h 15"/>
                    <a:gd name="T4" fmla="*/ 9 w 32"/>
                    <a:gd name="T5" fmla="*/ 0 h 15"/>
                    <a:gd name="T6" fmla="*/ 9 w 32"/>
                    <a:gd name="T7" fmla="*/ 3 h 15"/>
                    <a:gd name="T8" fmla="*/ 4 w 32"/>
                    <a:gd name="T9" fmla="*/ 3 h 15"/>
                    <a:gd name="T10" fmla="*/ 0 w 32"/>
                    <a:gd name="T11" fmla="*/ 3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5"/>
                    <a:gd name="T20" fmla="*/ 32 w 32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5" name="Freeform 567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2 h 15"/>
                    <a:gd name="T2" fmla="*/ 9 w 63"/>
                    <a:gd name="T3" fmla="*/ 0 h 15"/>
                    <a:gd name="T4" fmla="*/ 14 w 63"/>
                    <a:gd name="T5" fmla="*/ 0 h 15"/>
                    <a:gd name="T6" fmla="*/ 19 w 63"/>
                    <a:gd name="T7" fmla="*/ 2 h 15"/>
                    <a:gd name="T8" fmla="*/ 9 w 63"/>
                    <a:gd name="T9" fmla="*/ 2 h 15"/>
                    <a:gd name="T10" fmla="*/ 0 w 63"/>
                    <a:gd name="T11" fmla="*/ 2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15"/>
                    <a:gd name="T20" fmla="*/ 63 w 63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6" name="Freeform 568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2 h 29"/>
                    <a:gd name="T2" fmla="*/ 9 w 65"/>
                    <a:gd name="T3" fmla="*/ 0 h 29"/>
                    <a:gd name="T4" fmla="*/ 14 w 65"/>
                    <a:gd name="T5" fmla="*/ 0 h 29"/>
                    <a:gd name="T6" fmla="*/ 18 w 65"/>
                    <a:gd name="T7" fmla="*/ 0 h 29"/>
                    <a:gd name="T8" fmla="*/ 14 w 65"/>
                    <a:gd name="T9" fmla="*/ 5 h 29"/>
                    <a:gd name="T10" fmla="*/ 5 w 65"/>
                    <a:gd name="T11" fmla="*/ 5 h 29"/>
                    <a:gd name="T12" fmla="*/ 0 w 65"/>
                    <a:gd name="T13" fmla="*/ 2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5"/>
                    <a:gd name="T22" fmla="*/ 0 h 29"/>
                    <a:gd name="T23" fmla="*/ 65 w 65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7" name="Freeform 569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9 h 100"/>
                    <a:gd name="T2" fmla="*/ 0 w 223"/>
                    <a:gd name="T3" fmla="*/ 7 h 100"/>
                    <a:gd name="T4" fmla="*/ 9 w 223"/>
                    <a:gd name="T5" fmla="*/ 7 h 100"/>
                    <a:gd name="T6" fmla="*/ 14 w 223"/>
                    <a:gd name="T7" fmla="*/ 7 h 100"/>
                    <a:gd name="T8" fmla="*/ 29 w 223"/>
                    <a:gd name="T9" fmla="*/ 12 h 100"/>
                    <a:gd name="T10" fmla="*/ 43 w 223"/>
                    <a:gd name="T11" fmla="*/ 12 h 100"/>
                    <a:gd name="T12" fmla="*/ 48 w 223"/>
                    <a:gd name="T13" fmla="*/ 12 h 100"/>
                    <a:gd name="T14" fmla="*/ 53 w 223"/>
                    <a:gd name="T15" fmla="*/ 9 h 100"/>
                    <a:gd name="T16" fmla="*/ 48 w 223"/>
                    <a:gd name="T17" fmla="*/ 7 h 100"/>
                    <a:gd name="T18" fmla="*/ 43 w 223"/>
                    <a:gd name="T19" fmla="*/ 4 h 100"/>
                    <a:gd name="T20" fmla="*/ 38 w 223"/>
                    <a:gd name="T21" fmla="*/ 4 h 100"/>
                    <a:gd name="T22" fmla="*/ 34 w 223"/>
                    <a:gd name="T23" fmla="*/ 4 h 100"/>
                    <a:gd name="T24" fmla="*/ 34 w 223"/>
                    <a:gd name="T25" fmla="*/ 2 h 100"/>
                    <a:gd name="T26" fmla="*/ 34 w 223"/>
                    <a:gd name="T27" fmla="*/ 0 h 100"/>
                    <a:gd name="T28" fmla="*/ 43 w 223"/>
                    <a:gd name="T29" fmla="*/ 0 h 100"/>
                    <a:gd name="T30" fmla="*/ 53 w 223"/>
                    <a:gd name="T31" fmla="*/ 0 h 100"/>
                    <a:gd name="T32" fmla="*/ 62 w 223"/>
                    <a:gd name="T33" fmla="*/ 4 h 100"/>
                    <a:gd name="T34" fmla="*/ 67 w 223"/>
                    <a:gd name="T35" fmla="*/ 9 h 100"/>
                    <a:gd name="T36" fmla="*/ 62 w 223"/>
                    <a:gd name="T37" fmla="*/ 14 h 100"/>
                    <a:gd name="T38" fmla="*/ 58 w 223"/>
                    <a:gd name="T39" fmla="*/ 16 h 100"/>
                    <a:gd name="T40" fmla="*/ 43 w 223"/>
                    <a:gd name="T41" fmla="*/ 16 h 100"/>
                    <a:gd name="T42" fmla="*/ 24 w 223"/>
                    <a:gd name="T43" fmla="*/ 14 h 100"/>
                    <a:gd name="T44" fmla="*/ 0 w 223"/>
                    <a:gd name="T45" fmla="*/ 9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3"/>
                    <a:gd name="T70" fmla="*/ 0 h 100"/>
                    <a:gd name="T71" fmla="*/ 223 w 223"/>
                    <a:gd name="T72" fmla="*/ 100 h 1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8" name="Freeform 570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9 h 100"/>
                    <a:gd name="T2" fmla="*/ 0 w 223"/>
                    <a:gd name="T3" fmla="*/ 7 h 100"/>
                    <a:gd name="T4" fmla="*/ 0 w 223"/>
                    <a:gd name="T5" fmla="*/ 7 h 100"/>
                    <a:gd name="T6" fmla="*/ 9 w 223"/>
                    <a:gd name="T7" fmla="*/ 7 h 100"/>
                    <a:gd name="T8" fmla="*/ 14 w 223"/>
                    <a:gd name="T9" fmla="*/ 7 h 100"/>
                    <a:gd name="T10" fmla="*/ 29 w 223"/>
                    <a:gd name="T11" fmla="*/ 12 h 100"/>
                    <a:gd name="T12" fmla="*/ 43 w 223"/>
                    <a:gd name="T13" fmla="*/ 12 h 100"/>
                    <a:gd name="T14" fmla="*/ 48 w 223"/>
                    <a:gd name="T15" fmla="*/ 12 h 100"/>
                    <a:gd name="T16" fmla="*/ 53 w 223"/>
                    <a:gd name="T17" fmla="*/ 9 h 100"/>
                    <a:gd name="T18" fmla="*/ 48 w 223"/>
                    <a:gd name="T19" fmla="*/ 7 h 100"/>
                    <a:gd name="T20" fmla="*/ 43 w 223"/>
                    <a:gd name="T21" fmla="*/ 4 h 100"/>
                    <a:gd name="T22" fmla="*/ 38 w 223"/>
                    <a:gd name="T23" fmla="*/ 4 h 100"/>
                    <a:gd name="T24" fmla="*/ 34 w 223"/>
                    <a:gd name="T25" fmla="*/ 4 h 100"/>
                    <a:gd name="T26" fmla="*/ 34 w 223"/>
                    <a:gd name="T27" fmla="*/ 2 h 100"/>
                    <a:gd name="T28" fmla="*/ 34 w 223"/>
                    <a:gd name="T29" fmla="*/ 0 h 100"/>
                    <a:gd name="T30" fmla="*/ 43 w 223"/>
                    <a:gd name="T31" fmla="*/ 0 h 100"/>
                    <a:gd name="T32" fmla="*/ 53 w 223"/>
                    <a:gd name="T33" fmla="*/ 0 h 100"/>
                    <a:gd name="T34" fmla="*/ 62 w 223"/>
                    <a:gd name="T35" fmla="*/ 4 h 100"/>
                    <a:gd name="T36" fmla="*/ 67 w 223"/>
                    <a:gd name="T37" fmla="*/ 9 h 100"/>
                    <a:gd name="T38" fmla="*/ 62 w 223"/>
                    <a:gd name="T39" fmla="*/ 14 h 100"/>
                    <a:gd name="T40" fmla="*/ 58 w 223"/>
                    <a:gd name="T41" fmla="*/ 16 h 100"/>
                    <a:gd name="T42" fmla="*/ 43 w 223"/>
                    <a:gd name="T43" fmla="*/ 16 h 100"/>
                    <a:gd name="T44" fmla="*/ 24 w 223"/>
                    <a:gd name="T45" fmla="*/ 14 h 100"/>
                    <a:gd name="T46" fmla="*/ 0 w 223"/>
                    <a:gd name="T47" fmla="*/ 9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3"/>
                    <a:gd name="T73" fmla="*/ 0 h 100"/>
                    <a:gd name="T74" fmla="*/ 223 w 223"/>
                    <a:gd name="T75" fmla="*/ 100 h 10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9" name="Freeform 571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5 w 176"/>
                    <a:gd name="T1" fmla="*/ 16 h 146"/>
                    <a:gd name="T2" fmla="*/ 0 w 176"/>
                    <a:gd name="T3" fmla="*/ 11 h 146"/>
                    <a:gd name="T4" fmla="*/ 5 w 176"/>
                    <a:gd name="T5" fmla="*/ 5 h 146"/>
                    <a:gd name="T6" fmla="*/ 14 w 176"/>
                    <a:gd name="T7" fmla="*/ 3 h 146"/>
                    <a:gd name="T8" fmla="*/ 28 w 176"/>
                    <a:gd name="T9" fmla="*/ 0 h 146"/>
                    <a:gd name="T10" fmla="*/ 38 w 176"/>
                    <a:gd name="T11" fmla="*/ 0 h 146"/>
                    <a:gd name="T12" fmla="*/ 48 w 176"/>
                    <a:gd name="T13" fmla="*/ 3 h 146"/>
                    <a:gd name="T14" fmla="*/ 52 w 176"/>
                    <a:gd name="T15" fmla="*/ 9 h 146"/>
                    <a:gd name="T16" fmla="*/ 48 w 176"/>
                    <a:gd name="T17" fmla="*/ 11 h 146"/>
                    <a:gd name="T18" fmla="*/ 43 w 176"/>
                    <a:gd name="T19" fmla="*/ 14 h 146"/>
                    <a:gd name="T20" fmla="*/ 38 w 176"/>
                    <a:gd name="T21" fmla="*/ 14 h 146"/>
                    <a:gd name="T22" fmla="*/ 38 w 176"/>
                    <a:gd name="T23" fmla="*/ 9 h 146"/>
                    <a:gd name="T24" fmla="*/ 38 w 176"/>
                    <a:gd name="T25" fmla="*/ 7 h 146"/>
                    <a:gd name="T26" fmla="*/ 33 w 176"/>
                    <a:gd name="T27" fmla="*/ 5 h 146"/>
                    <a:gd name="T28" fmla="*/ 28 w 176"/>
                    <a:gd name="T29" fmla="*/ 5 h 146"/>
                    <a:gd name="T30" fmla="*/ 24 w 176"/>
                    <a:gd name="T31" fmla="*/ 7 h 146"/>
                    <a:gd name="T32" fmla="*/ 19 w 176"/>
                    <a:gd name="T33" fmla="*/ 9 h 146"/>
                    <a:gd name="T34" fmla="*/ 14 w 176"/>
                    <a:gd name="T35" fmla="*/ 14 h 146"/>
                    <a:gd name="T36" fmla="*/ 19 w 176"/>
                    <a:gd name="T37" fmla="*/ 16 h 146"/>
                    <a:gd name="T38" fmla="*/ 28 w 176"/>
                    <a:gd name="T39" fmla="*/ 16 h 146"/>
                    <a:gd name="T40" fmla="*/ 33 w 176"/>
                    <a:gd name="T41" fmla="*/ 16 h 146"/>
                    <a:gd name="T42" fmla="*/ 33 w 176"/>
                    <a:gd name="T43" fmla="*/ 21 h 146"/>
                    <a:gd name="T44" fmla="*/ 28 w 176"/>
                    <a:gd name="T45" fmla="*/ 21 h 146"/>
                    <a:gd name="T46" fmla="*/ 24 w 176"/>
                    <a:gd name="T47" fmla="*/ 23 h 146"/>
                    <a:gd name="T48" fmla="*/ 14 w 176"/>
                    <a:gd name="T49" fmla="*/ 23 h 146"/>
                    <a:gd name="T50" fmla="*/ 9 w 176"/>
                    <a:gd name="T51" fmla="*/ 21 h 146"/>
                    <a:gd name="T52" fmla="*/ 5 w 176"/>
                    <a:gd name="T53" fmla="*/ 16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6"/>
                    <a:gd name="T82" fmla="*/ 0 h 146"/>
                    <a:gd name="T83" fmla="*/ 176 w 176"/>
                    <a:gd name="T84" fmla="*/ 146 h 14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0" name="Freeform 572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5 w 176"/>
                    <a:gd name="T1" fmla="*/ 16 h 146"/>
                    <a:gd name="T2" fmla="*/ 0 w 176"/>
                    <a:gd name="T3" fmla="*/ 11 h 146"/>
                    <a:gd name="T4" fmla="*/ 5 w 176"/>
                    <a:gd name="T5" fmla="*/ 5 h 146"/>
                    <a:gd name="T6" fmla="*/ 14 w 176"/>
                    <a:gd name="T7" fmla="*/ 3 h 146"/>
                    <a:gd name="T8" fmla="*/ 28 w 176"/>
                    <a:gd name="T9" fmla="*/ 0 h 146"/>
                    <a:gd name="T10" fmla="*/ 38 w 176"/>
                    <a:gd name="T11" fmla="*/ 0 h 146"/>
                    <a:gd name="T12" fmla="*/ 48 w 176"/>
                    <a:gd name="T13" fmla="*/ 3 h 146"/>
                    <a:gd name="T14" fmla="*/ 52 w 176"/>
                    <a:gd name="T15" fmla="*/ 9 h 146"/>
                    <a:gd name="T16" fmla="*/ 48 w 176"/>
                    <a:gd name="T17" fmla="*/ 11 h 146"/>
                    <a:gd name="T18" fmla="*/ 43 w 176"/>
                    <a:gd name="T19" fmla="*/ 14 h 146"/>
                    <a:gd name="T20" fmla="*/ 38 w 176"/>
                    <a:gd name="T21" fmla="*/ 14 h 146"/>
                    <a:gd name="T22" fmla="*/ 38 w 176"/>
                    <a:gd name="T23" fmla="*/ 9 h 146"/>
                    <a:gd name="T24" fmla="*/ 38 w 176"/>
                    <a:gd name="T25" fmla="*/ 7 h 146"/>
                    <a:gd name="T26" fmla="*/ 33 w 176"/>
                    <a:gd name="T27" fmla="*/ 5 h 146"/>
                    <a:gd name="T28" fmla="*/ 28 w 176"/>
                    <a:gd name="T29" fmla="*/ 5 h 146"/>
                    <a:gd name="T30" fmla="*/ 24 w 176"/>
                    <a:gd name="T31" fmla="*/ 7 h 146"/>
                    <a:gd name="T32" fmla="*/ 19 w 176"/>
                    <a:gd name="T33" fmla="*/ 9 h 146"/>
                    <a:gd name="T34" fmla="*/ 14 w 176"/>
                    <a:gd name="T35" fmla="*/ 14 h 146"/>
                    <a:gd name="T36" fmla="*/ 19 w 176"/>
                    <a:gd name="T37" fmla="*/ 16 h 146"/>
                    <a:gd name="T38" fmla="*/ 19 w 176"/>
                    <a:gd name="T39" fmla="*/ 16 h 146"/>
                    <a:gd name="T40" fmla="*/ 28 w 176"/>
                    <a:gd name="T41" fmla="*/ 16 h 146"/>
                    <a:gd name="T42" fmla="*/ 28 w 176"/>
                    <a:gd name="T43" fmla="*/ 16 h 146"/>
                    <a:gd name="T44" fmla="*/ 33 w 176"/>
                    <a:gd name="T45" fmla="*/ 16 h 146"/>
                    <a:gd name="T46" fmla="*/ 33 w 176"/>
                    <a:gd name="T47" fmla="*/ 21 h 146"/>
                    <a:gd name="T48" fmla="*/ 28 w 176"/>
                    <a:gd name="T49" fmla="*/ 21 h 146"/>
                    <a:gd name="T50" fmla="*/ 24 w 176"/>
                    <a:gd name="T51" fmla="*/ 23 h 146"/>
                    <a:gd name="T52" fmla="*/ 14 w 176"/>
                    <a:gd name="T53" fmla="*/ 23 h 146"/>
                    <a:gd name="T54" fmla="*/ 9 w 176"/>
                    <a:gd name="T55" fmla="*/ 21 h 146"/>
                    <a:gd name="T56" fmla="*/ 5 w 176"/>
                    <a:gd name="T57" fmla="*/ 16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76"/>
                    <a:gd name="T88" fmla="*/ 0 h 146"/>
                    <a:gd name="T89" fmla="*/ 176 w 176"/>
                    <a:gd name="T90" fmla="*/ 146 h 14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1" name="Freeform 573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435 h 2695"/>
                    <a:gd name="T2" fmla="*/ 5 w 48"/>
                    <a:gd name="T3" fmla="*/ 24 h 2695"/>
                    <a:gd name="T4" fmla="*/ 5 w 48"/>
                    <a:gd name="T5" fmla="*/ 12 h 2695"/>
                    <a:gd name="T6" fmla="*/ 5 w 48"/>
                    <a:gd name="T7" fmla="*/ 5 h 2695"/>
                    <a:gd name="T8" fmla="*/ 10 w 48"/>
                    <a:gd name="T9" fmla="*/ 0 h 2695"/>
                    <a:gd name="T10" fmla="*/ 14 w 48"/>
                    <a:gd name="T11" fmla="*/ 26 h 2695"/>
                    <a:gd name="T12" fmla="*/ 10 w 48"/>
                    <a:gd name="T13" fmla="*/ 437 h 2695"/>
                    <a:gd name="T14" fmla="*/ 5 w 48"/>
                    <a:gd name="T15" fmla="*/ 437 h 2695"/>
                    <a:gd name="T16" fmla="*/ 0 w 48"/>
                    <a:gd name="T17" fmla="*/ 437 h 2695"/>
                    <a:gd name="T18" fmla="*/ 0 w 48"/>
                    <a:gd name="T19" fmla="*/ 435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"/>
                    <a:gd name="T31" fmla="*/ 0 h 2695"/>
                    <a:gd name="T32" fmla="*/ 48 w 48"/>
                    <a:gd name="T33" fmla="*/ 2695 h 26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2" name="Freeform 574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15 w 48"/>
                    <a:gd name="T3" fmla="*/ 2 h 2767"/>
                    <a:gd name="T4" fmla="*/ 15 w 48"/>
                    <a:gd name="T5" fmla="*/ 5 h 2767"/>
                    <a:gd name="T6" fmla="*/ 15 w 48"/>
                    <a:gd name="T7" fmla="*/ 7 h 2767"/>
                    <a:gd name="T8" fmla="*/ 15 w 48"/>
                    <a:gd name="T9" fmla="*/ 14 h 2767"/>
                    <a:gd name="T10" fmla="*/ 15 w 48"/>
                    <a:gd name="T11" fmla="*/ 21 h 2767"/>
                    <a:gd name="T12" fmla="*/ 15 w 48"/>
                    <a:gd name="T13" fmla="*/ 31 h 2767"/>
                    <a:gd name="T14" fmla="*/ 15 w 48"/>
                    <a:gd name="T15" fmla="*/ 42 h 2767"/>
                    <a:gd name="T16" fmla="*/ 15 w 48"/>
                    <a:gd name="T17" fmla="*/ 56 h 2767"/>
                    <a:gd name="T18" fmla="*/ 15 w 48"/>
                    <a:gd name="T19" fmla="*/ 70 h 2767"/>
                    <a:gd name="T20" fmla="*/ 15 w 48"/>
                    <a:gd name="T21" fmla="*/ 87 h 2767"/>
                    <a:gd name="T22" fmla="*/ 15 w 48"/>
                    <a:gd name="T23" fmla="*/ 105 h 2767"/>
                    <a:gd name="T24" fmla="*/ 15 w 48"/>
                    <a:gd name="T25" fmla="*/ 143 h 2767"/>
                    <a:gd name="T26" fmla="*/ 15 w 48"/>
                    <a:gd name="T27" fmla="*/ 183 h 2767"/>
                    <a:gd name="T28" fmla="*/ 15 w 48"/>
                    <a:gd name="T29" fmla="*/ 223 h 2767"/>
                    <a:gd name="T30" fmla="*/ 15 w 48"/>
                    <a:gd name="T31" fmla="*/ 263 h 2767"/>
                    <a:gd name="T32" fmla="*/ 15 w 48"/>
                    <a:gd name="T33" fmla="*/ 302 h 2767"/>
                    <a:gd name="T34" fmla="*/ 15 w 48"/>
                    <a:gd name="T35" fmla="*/ 340 h 2767"/>
                    <a:gd name="T36" fmla="*/ 10 w 48"/>
                    <a:gd name="T37" fmla="*/ 357 h 2767"/>
                    <a:gd name="T38" fmla="*/ 10 w 48"/>
                    <a:gd name="T39" fmla="*/ 373 h 2767"/>
                    <a:gd name="T40" fmla="*/ 10 w 48"/>
                    <a:gd name="T41" fmla="*/ 389 h 2767"/>
                    <a:gd name="T42" fmla="*/ 10 w 48"/>
                    <a:gd name="T43" fmla="*/ 403 h 2767"/>
                    <a:gd name="T44" fmla="*/ 10 w 48"/>
                    <a:gd name="T45" fmla="*/ 413 h 2767"/>
                    <a:gd name="T46" fmla="*/ 10 w 48"/>
                    <a:gd name="T47" fmla="*/ 424 h 2767"/>
                    <a:gd name="T48" fmla="*/ 10 w 48"/>
                    <a:gd name="T49" fmla="*/ 431 h 2767"/>
                    <a:gd name="T50" fmla="*/ 10 w 48"/>
                    <a:gd name="T51" fmla="*/ 438 h 2767"/>
                    <a:gd name="T52" fmla="*/ 10 w 48"/>
                    <a:gd name="T53" fmla="*/ 441 h 2767"/>
                    <a:gd name="T54" fmla="*/ 10 w 48"/>
                    <a:gd name="T55" fmla="*/ 443 h 2767"/>
                    <a:gd name="T56" fmla="*/ 0 w 48"/>
                    <a:gd name="T57" fmla="*/ 448 h 2767"/>
                    <a:gd name="T58" fmla="*/ 0 w 48"/>
                    <a:gd name="T59" fmla="*/ 446 h 2767"/>
                    <a:gd name="T60" fmla="*/ 0 w 48"/>
                    <a:gd name="T61" fmla="*/ 441 h 2767"/>
                    <a:gd name="T62" fmla="*/ 0 w 48"/>
                    <a:gd name="T63" fmla="*/ 436 h 2767"/>
                    <a:gd name="T64" fmla="*/ 0 w 48"/>
                    <a:gd name="T65" fmla="*/ 427 h 2767"/>
                    <a:gd name="T66" fmla="*/ 0 w 48"/>
                    <a:gd name="T67" fmla="*/ 417 h 2767"/>
                    <a:gd name="T68" fmla="*/ 0 w 48"/>
                    <a:gd name="T69" fmla="*/ 406 h 2767"/>
                    <a:gd name="T70" fmla="*/ 0 w 48"/>
                    <a:gd name="T71" fmla="*/ 392 h 2767"/>
                    <a:gd name="T72" fmla="*/ 0 w 48"/>
                    <a:gd name="T73" fmla="*/ 378 h 2767"/>
                    <a:gd name="T74" fmla="*/ 0 w 48"/>
                    <a:gd name="T75" fmla="*/ 361 h 2767"/>
                    <a:gd name="T76" fmla="*/ 0 w 48"/>
                    <a:gd name="T77" fmla="*/ 343 h 2767"/>
                    <a:gd name="T78" fmla="*/ 0 w 48"/>
                    <a:gd name="T79" fmla="*/ 305 h 2767"/>
                    <a:gd name="T80" fmla="*/ 0 w 48"/>
                    <a:gd name="T81" fmla="*/ 265 h 2767"/>
                    <a:gd name="T82" fmla="*/ 0 w 48"/>
                    <a:gd name="T83" fmla="*/ 223 h 2767"/>
                    <a:gd name="T84" fmla="*/ 0 w 48"/>
                    <a:gd name="T85" fmla="*/ 181 h 2767"/>
                    <a:gd name="T86" fmla="*/ 0 w 48"/>
                    <a:gd name="T87" fmla="*/ 141 h 2767"/>
                    <a:gd name="T88" fmla="*/ 0 w 48"/>
                    <a:gd name="T89" fmla="*/ 103 h 2767"/>
                    <a:gd name="T90" fmla="*/ 0 w 48"/>
                    <a:gd name="T91" fmla="*/ 87 h 2767"/>
                    <a:gd name="T92" fmla="*/ 0 w 48"/>
                    <a:gd name="T93" fmla="*/ 68 h 2767"/>
                    <a:gd name="T94" fmla="*/ 0 w 48"/>
                    <a:gd name="T95" fmla="*/ 54 h 2767"/>
                    <a:gd name="T96" fmla="*/ 0 w 48"/>
                    <a:gd name="T97" fmla="*/ 40 h 2767"/>
                    <a:gd name="T98" fmla="*/ 0 w 48"/>
                    <a:gd name="T99" fmla="*/ 28 h 2767"/>
                    <a:gd name="T100" fmla="*/ 0 w 48"/>
                    <a:gd name="T101" fmla="*/ 19 h 2767"/>
                    <a:gd name="T102" fmla="*/ 0 w 48"/>
                    <a:gd name="T103" fmla="*/ 9 h 2767"/>
                    <a:gd name="T104" fmla="*/ 0 w 48"/>
                    <a:gd name="T105" fmla="*/ 5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8"/>
                    <a:gd name="T163" fmla="*/ 0 h 2767"/>
                    <a:gd name="T164" fmla="*/ 48 w 48"/>
                    <a:gd name="T165" fmla="*/ 2767 h 276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3" name="Freeform 575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14 w 288"/>
                    <a:gd name="T1" fmla="*/ 24 h 158"/>
                    <a:gd name="T2" fmla="*/ 19 w 288"/>
                    <a:gd name="T3" fmla="*/ 16 h 158"/>
                    <a:gd name="T4" fmla="*/ 19 w 288"/>
                    <a:gd name="T5" fmla="*/ 14 h 158"/>
                    <a:gd name="T6" fmla="*/ 19 w 288"/>
                    <a:gd name="T7" fmla="*/ 9 h 158"/>
                    <a:gd name="T8" fmla="*/ 14 w 288"/>
                    <a:gd name="T9" fmla="*/ 9 h 158"/>
                    <a:gd name="T10" fmla="*/ 10 w 288"/>
                    <a:gd name="T11" fmla="*/ 9 h 158"/>
                    <a:gd name="T12" fmla="*/ 5 w 288"/>
                    <a:gd name="T13" fmla="*/ 12 h 158"/>
                    <a:gd name="T14" fmla="*/ 0 w 288"/>
                    <a:gd name="T15" fmla="*/ 9 h 158"/>
                    <a:gd name="T16" fmla="*/ 5 w 288"/>
                    <a:gd name="T17" fmla="*/ 5 h 158"/>
                    <a:gd name="T18" fmla="*/ 10 w 288"/>
                    <a:gd name="T19" fmla="*/ 2 h 158"/>
                    <a:gd name="T20" fmla="*/ 14 w 288"/>
                    <a:gd name="T21" fmla="*/ 2 h 158"/>
                    <a:gd name="T22" fmla="*/ 19 w 288"/>
                    <a:gd name="T23" fmla="*/ 2 h 158"/>
                    <a:gd name="T24" fmla="*/ 24 w 288"/>
                    <a:gd name="T25" fmla="*/ 5 h 158"/>
                    <a:gd name="T26" fmla="*/ 29 w 288"/>
                    <a:gd name="T27" fmla="*/ 7 h 158"/>
                    <a:gd name="T28" fmla="*/ 29 w 288"/>
                    <a:gd name="T29" fmla="*/ 12 h 158"/>
                    <a:gd name="T30" fmla="*/ 29 w 288"/>
                    <a:gd name="T31" fmla="*/ 19 h 158"/>
                    <a:gd name="T32" fmla="*/ 48 w 288"/>
                    <a:gd name="T33" fmla="*/ 16 h 158"/>
                    <a:gd name="T34" fmla="*/ 67 w 288"/>
                    <a:gd name="T35" fmla="*/ 16 h 158"/>
                    <a:gd name="T36" fmla="*/ 72 w 288"/>
                    <a:gd name="T37" fmla="*/ 12 h 158"/>
                    <a:gd name="T38" fmla="*/ 72 w 288"/>
                    <a:gd name="T39" fmla="*/ 9 h 158"/>
                    <a:gd name="T40" fmla="*/ 72 w 288"/>
                    <a:gd name="T41" fmla="*/ 7 h 158"/>
                    <a:gd name="T42" fmla="*/ 67 w 288"/>
                    <a:gd name="T43" fmla="*/ 5 h 158"/>
                    <a:gd name="T44" fmla="*/ 62 w 288"/>
                    <a:gd name="T45" fmla="*/ 7 h 158"/>
                    <a:gd name="T46" fmla="*/ 57 w 288"/>
                    <a:gd name="T47" fmla="*/ 9 h 158"/>
                    <a:gd name="T48" fmla="*/ 53 w 288"/>
                    <a:gd name="T49" fmla="*/ 9 h 158"/>
                    <a:gd name="T50" fmla="*/ 48 w 288"/>
                    <a:gd name="T51" fmla="*/ 9 h 158"/>
                    <a:gd name="T52" fmla="*/ 48 w 288"/>
                    <a:gd name="T53" fmla="*/ 7 h 158"/>
                    <a:gd name="T54" fmla="*/ 53 w 288"/>
                    <a:gd name="T55" fmla="*/ 5 h 158"/>
                    <a:gd name="T56" fmla="*/ 57 w 288"/>
                    <a:gd name="T57" fmla="*/ 2 h 158"/>
                    <a:gd name="T58" fmla="*/ 67 w 288"/>
                    <a:gd name="T59" fmla="*/ 0 h 158"/>
                    <a:gd name="T60" fmla="*/ 72 w 288"/>
                    <a:gd name="T61" fmla="*/ 0 h 158"/>
                    <a:gd name="T62" fmla="*/ 82 w 288"/>
                    <a:gd name="T63" fmla="*/ 2 h 158"/>
                    <a:gd name="T64" fmla="*/ 86 w 288"/>
                    <a:gd name="T65" fmla="*/ 5 h 158"/>
                    <a:gd name="T66" fmla="*/ 86 w 288"/>
                    <a:gd name="T67" fmla="*/ 12 h 158"/>
                    <a:gd name="T68" fmla="*/ 82 w 288"/>
                    <a:gd name="T69" fmla="*/ 16 h 158"/>
                    <a:gd name="T70" fmla="*/ 67 w 288"/>
                    <a:gd name="T71" fmla="*/ 21 h 158"/>
                    <a:gd name="T72" fmla="*/ 57 w 288"/>
                    <a:gd name="T73" fmla="*/ 24 h 158"/>
                    <a:gd name="T74" fmla="*/ 43 w 288"/>
                    <a:gd name="T75" fmla="*/ 24 h 158"/>
                    <a:gd name="T76" fmla="*/ 29 w 288"/>
                    <a:gd name="T77" fmla="*/ 24 h 158"/>
                    <a:gd name="T78" fmla="*/ 29 w 288"/>
                    <a:gd name="T79" fmla="*/ 21 h 158"/>
                    <a:gd name="T80" fmla="*/ 19 w 288"/>
                    <a:gd name="T81" fmla="*/ 24 h 158"/>
                    <a:gd name="T82" fmla="*/ 19 w 288"/>
                    <a:gd name="T83" fmla="*/ 26 h 158"/>
                    <a:gd name="T84" fmla="*/ 14 w 288"/>
                    <a:gd name="T85" fmla="*/ 24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8"/>
                    <a:gd name="T130" fmla="*/ 0 h 158"/>
                    <a:gd name="T131" fmla="*/ 288 w 288"/>
                    <a:gd name="T132" fmla="*/ 158 h 15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4" name="Freeform 576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14 w 288"/>
                    <a:gd name="T1" fmla="*/ 24 h 158"/>
                    <a:gd name="T2" fmla="*/ 19 w 288"/>
                    <a:gd name="T3" fmla="*/ 16 h 158"/>
                    <a:gd name="T4" fmla="*/ 19 w 288"/>
                    <a:gd name="T5" fmla="*/ 14 h 158"/>
                    <a:gd name="T6" fmla="*/ 19 w 288"/>
                    <a:gd name="T7" fmla="*/ 9 h 158"/>
                    <a:gd name="T8" fmla="*/ 19 w 288"/>
                    <a:gd name="T9" fmla="*/ 9 h 158"/>
                    <a:gd name="T10" fmla="*/ 14 w 288"/>
                    <a:gd name="T11" fmla="*/ 9 h 158"/>
                    <a:gd name="T12" fmla="*/ 10 w 288"/>
                    <a:gd name="T13" fmla="*/ 9 h 158"/>
                    <a:gd name="T14" fmla="*/ 5 w 288"/>
                    <a:gd name="T15" fmla="*/ 12 h 158"/>
                    <a:gd name="T16" fmla="*/ 5 w 288"/>
                    <a:gd name="T17" fmla="*/ 12 h 158"/>
                    <a:gd name="T18" fmla="*/ 0 w 288"/>
                    <a:gd name="T19" fmla="*/ 9 h 158"/>
                    <a:gd name="T20" fmla="*/ 5 w 288"/>
                    <a:gd name="T21" fmla="*/ 5 h 158"/>
                    <a:gd name="T22" fmla="*/ 10 w 288"/>
                    <a:gd name="T23" fmla="*/ 2 h 158"/>
                    <a:gd name="T24" fmla="*/ 14 w 288"/>
                    <a:gd name="T25" fmla="*/ 2 h 158"/>
                    <a:gd name="T26" fmla="*/ 19 w 288"/>
                    <a:gd name="T27" fmla="*/ 2 h 158"/>
                    <a:gd name="T28" fmla="*/ 24 w 288"/>
                    <a:gd name="T29" fmla="*/ 5 h 158"/>
                    <a:gd name="T30" fmla="*/ 29 w 288"/>
                    <a:gd name="T31" fmla="*/ 7 h 158"/>
                    <a:gd name="T32" fmla="*/ 29 w 288"/>
                    <a:gd name="T33" fmla="*/ 12 h 158"/>
                    <a:gd name="T34" fmla="*/ 29 w 288"/>
                    <a:gd name="T35" fmla="*/ 19 h 158"/>
                    <a:gd name="T36" fmla="*/ 48 w 288"/>
                    <a:gd name="T37" fmla="*/ 16 h 158"/>
                    <a:gd name="T38" fmla="*/ 67 w 288"/>
                    <a:gd name="T39" fmla="*/ 16 h 158"/>
                    <a:gd name="T40" fmla="*/ 72 w 288"/>
                    <a:gd name="T41" fmla="*/ 12 h 158"/>
                    <a:gd name="T42" fmla="*/ 72 w 288"/>
                    <a:gd name="T43" fmla="*/ 9 h 158"/>
                    <a:gd name="T44" fmla="*/ 72 w 288"/>
                    <a:gd name="T45" fmla="*/ 7 h 158"/>
                    <a:gd name="T46" fmla="*/ 67 w 288"/>
                    <a:gd name="T47" fmla="*/ 5 h 158"/>
                    <a:gd name="T48" fmla="*/ 62 w 288"/>
                    <a:gd name="T49" fmla="*/ 7 h 158"/>
                    <a:gd name="T50" fmla="*/ 57 w 288"/>
                    <a:gd name="T51" fmla="*/ 9 h 158"/>
                    <a:gd name="T52" fmla="*/ 53 w 288"/>
                    <a:gd name="T53" fmla="*/ 9 h 158"/>
                    <a:gd name="T54" fmla="*/ 48 w 288"/>
                    <a:gd name="T55" fmla="*/ 9 h 158"/>
                    <a:gd name="T56" fmla="*/ 48 w 288"/>
                    <a:gd name="T57" fmla="*/ 7 h 158"/>
                    <a:gd name="T58" fmla="*/ 53 w 288"/>
                    <a:gd name="T59" fmla="*/ 5 h 158"/>
                    <a:gd name="T60" fmla="*/ 57 w 288"/>
                    <a:gd name="T61" fmla="*/ 2 h 158"/>
                    <a:gd name="T62" fmla="*/ 67 w 288"/>
                    <a:gd name="T63" fmla="*/ 0 h 158"/>
                    <a:gd name="T64" fmla="*/ 72 w 288"/>
                    <a:gd name="T65" fmla="*/ 0 h 158"/>
                    <a:gd name="T66" fmla="*/ 82 w 288"/>
                    <a:gd name="T67" fmla="*/ 2 h 158"/>
                    <a:gd name="T68" fmla="*/ 86 w 288"/>
                    <a:gd name="T69" fmla="*/ 5 h 158"/>
                    <a:gd name="T70" fmla="*/ 86 w 288"/>
                    <a:gd name="T71" fmla="*/ 12 h 158"/>
                    <a:gd name="T72" fmla="*/ 82 w 288"/>
                    <a:gd name="T73" fmla="*/ 16 h 158"/>
                    <a:gd name="T74" fmla="*/ 67 w 288"/>
                    <a:gd name="T75" fmla="*/ 21 h 158"/>
                    <a:gd name="T76" fmla="*/ 57 w 288"/>
                    <a:gd name="T77" fmla="*/ 24 h 158"/>
                    <a:gd name="T78" fmla="*/ 43 w 288"/>
                    <a:gd name="T79" fmla="*/ 24 h 158"/>
                    <a:gd name="T80" fmla="*/ 29 w 288"/>
                    <a:gd name="T81" fmla="*/ 24 h 158"/>
                    <a:gd name="T82" fmla="*/ 29 w 288"/>
                    <a:gd name="T83" fmla="*/ 21 h 158"/>
                    <a:gd name="T84" fmla="*/ 19 w 288"/>
                    <a:gd name="T85" fmla="*/ 24 h 158"/>
                    <a:gd name="T86" fmla="*/ 19 w 288"/>
                    <a:gd name="T87" fmla="*/ 26 h 158"/>
                    <a:gd name="T88" fmla="*/ 14 w 288"/>
                    <a:gd name="T89" fmla="*/ 24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8"/>
                    <a:gd name="T136" fmla="*/ 0 h 158"/>
                    <a:gd name="T137" fmla="*/ 288 w 288"/>
                    <a:gd name="T138" fmla="*/ 158 h 15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5" name="Freeform 577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15 w 112"/>
                    <a:gd name="T1" fmla="*/ 16 h 100"/>
                    <a:gd name="T2" fmla="*/ 5 w 112"/>
                    <a:gd name="T3" fmla="*/ 4 h 100"/>
                    <a:gd name="T4" fmla="*/ 0 w 112"/>
                    <a:gd name="T5" fmla="*/ 2 h 100"/>
                    <a:gd name="T6" fmla="*/ 0 w 112"/>
                    <a:gd name="T7" fmla="*/ 0 h 100"/>
                    <a:gd name="T8" fmla="*/ 19 w 112"/>
                    <a:gd name="T9" fmla="*/ 2 h 100"/>
                    <a:gd name="T10" fmla="*/ 34 w 112"/>
                    <a:gd name="T11" fmla="*/ 7 h 100"/>
                    <a:gd name="T12" fmla="*/ 34 w 112"/>
                    <a:gd name="T13" fmla="*/ 9 h 100"/>
                    <a:gd name="T14" fmla="*/ 29 w 112"/>
                    <a:gd name="T15" fmla="*/ 9 h 100"/>
                    <a:gd name="T16" fmla="*/ 25 w 112"/>
                    <a:gd name="T17" fmla="*/ 14 h 100"/>
                    <a:gd name="T18" fmla="*/ 19 w 112"/>
                    <a:gd name="T19" fmla="*/ 16 h 100"/>
                    <a:gd name="T20" fmla="*/ 15 w 112"/>
                    <a:gd name="T21" fmla="*/ 1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2"/>
                    <a:gd name="T34" fmla="*/ 0 h 100"/>
                    <a:gd name="T35" fmla="*/ 112 w 112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6" name="Freeform 578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15 w 112"/>
                    <a:gd name="T1" fmla="*/ 16 h 100"/>
                    <a:gd name="T2" fmla="*/ 5 w 112"/>
                    <a:gd name="T3" fmla="*/ 4 h 100"/>
                    <a:gd name="T4" fmla="*/ 0 w 112"/>
                    <a:gd name="T5" fmla="*/ 2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19 w 112"/>
                    <a:gd name="T11" fmla="*/ 2 h 100"/>
                    <a:gd name="T12" fmla="*/ 34 w 112"/>
                    <a:gd name="T13" fmla="*/ 7 h 100"/>
                    <a:gd name="T14" fmla="*/ 34 w 112"/>
                    <a:gd name="T15" fmla="*/ 9 h 100"/>
                    <a:gd name="T16" fmla="*/ 29 w 112"/>
                    <a:gd name="T17" fmla="*/ 9 h 100"/>
                    <a:gd name="T18" fmla="*/ 25 w 112"/>
                    <a:gd name="T19" fmla="*/ 14 h 100"/>
                    <a:gd name="T20" fmla="*/ 19 w 112"/>
                    <a:gd name="T21" fmla="*/ 16 h 100"/>
                    <a:gd name="T22" fmla="*/ 15 w 112"/>
                    <a:gd name="T23" fmla="*/ 16 h 100"/>
                    <a:gd name="T24" fmla="*/ 15 w 112"/>
                    <a:gd name="T25" fmla="*/ 16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2"/>
                    <a:gd name="T40" fmla="*/ 0 h 100"/>
                    <a:gd name="T41" fmla="*/ 112 w 112"/>
                    <a:gd name="T42" fmla="*/ 100 h 10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7" name="Freeform 579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32 h 230"/>
                    <a:gd name="T2" fmla="*/ 0 w 240"/>
                    <a:gd name="T3" fmla="*/ 30 h 230"/>
                    <a:gd name="T4" fmla="*/ 5 w 240"/>
                    <a:gd name="T5" fmla="*/ 28 h 230"/>
                    <a:gd name="T6" fmla="*/ 14 w 240"/>
                    <a:gd name="T7" fmla="*/ 21 h 230"/>
                    <a:gd name="T8" fmla="*/ 39 w 240"/>
                    <a:gd name="T9" fmla="*/ 9 h 230"/>
                    <a:gd name="T10" fmla="*/ 63 w 240"/>
                    <a:gd name="T11" fmla="*/ 0 h 230"/>
                    <a:gd name="T12" fmla="*/ 68 w 240"/>
                    <a:gd name="T13" fmla="*/ 2 h 230"/>
                    <a:gd name="T14" fmla="*/ 72 w 240"/>
                    <a:gd name="T15" fmla="*/ 5 h 230"/>
                    <a:gd name="T16" fmla="*/ 63 w 240"/>
                    <a:gd name="T17" fmla="*/ 12 h 230"/>
                    <a:gd name="T18" fmla="*/ 48 w 240"/>
                    <a:gd name="T19" fmla="*/ 21 h 230"/>
                    <a:gd name="T20" fmla="*/ 14 w 240"/>
                    <a:gd name="T21" fmla="*/ 35 h 230"/>
                    <a:gd name="T22" fmla="*/ 10 w 240"/>
                    <a:gd name="T23" fmla="*/ 37 h 230"/>
                    <a:gd name="T24" fmla="*/ 5 w 240"/>
                    <a:gd name="T25" fmla="*/ 37 h 230"/>
                    <a:gd name="T26" fmla="*/ 0 w 240"/>
                    <a:gd name="T27" fmla="*/ 32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0"/>
                    <a:gd name="T43" fmla="*/ 0 h 230"/>
                    <a:gd name="T44" fmla="*/ 240 w 240"/>
                    <a:gd name="T45" fmla="*/ 230 h 23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8" name="Freeform 580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25 h 188"/>
                    <a:gd name="T2" fmla="*/ 0 w 113"/>
                    <a:gd name="T3" fmla="*/ 21 h 188"/>
                    <a:gd name="T4" fmla="*/ 0 w 113"/>
                    <a:gd name="T5" fmla="*/ 14 h 188"/>
                    <a:gd name="T6" fmla="*/ 5 w 113"/>
                    <a:gd name="T7" fmla="*/ 14 h 188"/>
                    <a:gd name="T8" fmla="*/ 5 w 113"/>
                    <a:gd name="T9" fmla="*/ 21 h 188"/>
                    <a:gd name="T10" fmla="*/ 10 w 113"/>
                    <a:gd name="T11" fmla="*/ 23 h 188"/>
                    <a:gd name="T12" fmla="*/ 14 w 113"/>
                    <a:gd name="T13" fmla="*/ 23 h 188"/>
                    <a:gd name="T14" fmla="*/ 19 w 113"/>
                    <a:gd name="T15" fmla="*/ 23 h 188"/>
                    <a:gd name="T16" fmla="*/ 24 w 113"/>
                    <a:gd name="T17" fmla="*/ 21 h 188"/>
                    <a:gd name="T18" fmla="*/ 19 w 113"/>
                    <a:gd name="T19" fmla="*/ 16 h 188"/>
                    <a:gd name="T20" fmla="*/ 14 w 113"/>
                    <a:gd name="T21" fmla="*/ 11 h 188"/>
                    <a:gd name="T22" fmla="*/ 5 w 113"/>
                    <a:gd name="T23" fmla="*/ 2 h 188"/>
                    <a:gd name="T24" fmla="*/ 5 w 113"/>
                    <a:gd name="T25" fmla="*/ 0 h 188"/>
                    <a:gd name="T26" fmla="*/ 10 w 113"/>
                    <a:gd name="T27" fmla="*/ 0 h 188"/>
                    <a:gd name="T28" fmla="*/ 19 w 113"/>
                    <a:gd name="T29" fmla="*/ 7 h 188"/>
                    <a:gd name="T30" fmla="*/ 29 w 113"/>
                    <a:gd name="T31" fmla="*/ 14 h 188"/>
                    <a:gd name="T32" fmla="*/ 34 w 113"/>
                    <a:gd name="T33" fmla="*/ 21 h 188"/>
                    <a:gd name="T34" fmla="*/ 29 w 113"/>
                    <a:gd name="T35" fmla="*/ 28 h 188"/>
                    <a:gd name="T36" fmla="*/ 24 w 113"/>
                    <a:gd name="T37" fmla="*/ 30 h 188"/>
                    <a:gd name="T38" fmla="*/ 14 w 113"/>
                    <a:gd name="T39" fmla="*/ 30 h 188"/>
                    <a:gd name="T40" fmla="*/ 5 w 113"/>
                    <a:gd name="T41" fmla="*/ 28 h 188"/>
                    <a:gd name="T42" fmla="*/ 0 w 113"/>
                    <a:gd name="T43" fmla="*/ 25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88"/>
                    <a:gd name="T68" fmla="*/ 113 w 113"/>
                    <a:gd name="T69" fmla="*/ 188 h 18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9" name="Freeform 581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25 h 188"/>
                    <a:gd name="T2" fmla="*/ 0 w 113"/>
                    <a:gd name="T3" fmla="*/ 21 h 188"/>
                    <a:gd name="T4" fmla="*/ 0 w 113"/>
                    <a:gd name="T5" fmla="*/ 14 h 188"/>
                    <a:gd name="T6" fmla="*/ 5 w 113"/>
                    <a:gd name="T7" fmla="*/ 14 h 188"/>
                    <a:gd name="T8" fmla="*/ 5 w 113"/>
                    <a:gd name="T9" fmla="*/ 21 h 188"/>
                    <a:gd name="T10" fmla="*/ 10 w 113"/>
                    <a:gd name="T11" fmla="*/ 23 h 188"/>
                    <a:gd name="T12" fmla="*/ 14 w 113"/>
                    <a:gd name="T13" fmla="*/ 23 h 188"/>
                    <a:gd name="T14" fmla="*/ 19 w 113"/>
                    <a:gd name="T15" fmla="*/ 23 h 188"/>
                    <a:gd name="T16" fmla="*/ 24 w 113"/>
                    <a:gd name="T17" fmla="*/ 21 h 188"/>
                    <a:gd name="T18" fmla="*/ 19 w 113"/>
                    <a:gd name="T19" fmla="*/ 16 h 188"/>
                    <a:gd name="T20" fmla="*/ 14 w 113"/>
                    <a:gd name="T21" fmla="*/ 11 h 188"/>
                    <a:gd name="T22" fmla="*/ 5 w 113"/>
                    <a:gd name="T23" fmla="*/ 2 h 188"/>
                    <a:gd name="T24" fmla="*/ 5 w 113"/>
                    <a:gd name="T25" fmla="*/ 0 h 188"/>
                    <a:gd name="T26" fmla="*/ 10 w 113"/>
                    <a:gd name="T27" fmla="*/ 0 h 188"/>
                    <a:gd name="T28" fmla="*/ 19 w 113"/>
                    <a:gd name="T29" fmla="*/ 7 h 188"/>
                    <a:gd name="T30" fmla="*/ 29 w 113"/>
                    <a:gd name="T31" fmla="*/ 14 h 188"/>
                    <a:gd name="T32" fmla="*/ 34 w 113"/>
                    <a:gd name="T33" fmla="*/ 21 h 188"/>
                    <a:gd name="T34" fmla="*/ 29 w 113"/>
                    <a:gd name="T35" fmla="*/ 28 h 188"/>
                    <a:gd name="T36" fmla="*/ 24 w 113"/>
                    <a:gd name="T37" fmla="*/ 30 h 188"/>
                    <a:gd name="T38" fmla="*/ 14 w 113"/>
                    <a:gd name="T39" fmla="*/ 30 h 188"/>
                    <a:gd name="T40" fmla="*/ 5 w 113"/>
                    <a:gd name="T41" fmla="*/ 28 h 188"/>
                    <a:gd name="T42" fmla="*/ 0 w 113"/>
                    <a:gd name="T43" fmla="*/ 25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88"/>
                    <a:gd name="T68" fmla="*/ 113 w 113"/>
                    <a:gd name="T69" fmla="*/ 188 h 18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0" name="Freeform 582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13 h 87"/>
                    <a:gd name="T2" fmla="*/ 29 w 112"/>
                    <a:gd name="T3" fmla="*/ 0 h 87"/>
                    <a:gd name="T4" fmla="*/ 34 w 112"/>
                    <a:gd name="T5" fmla="*/ 0 h 87"/>
                    <a:gd name="T6" fmla="*/ 19 w 112"/>
                    <a:gd name="T7" fmla="*/ 9 h 87"/>
                    <a:gd name="T8" fmla="*/ 9 w 112"/>
                    <a:gd name="T9" fmla="*/ 11 h 87"/>
                    <a:gd name="T10" fmla="*/ 0 w 112"/>
                    <a:gd name="T11" fmla="*/ 13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87"/>
                    <a:gd name="T20" fmla="*/ 112 w 112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1" name="Freeform 583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2 h 100"/>
                    <a:gd name="T2" fmla="*/ 0 w 175"/>
                    <a:gd name="T3" fmla="*/ 0 h 100"/>
                    <a:gd name="T4" fmla="*/ 5 w 175"/>
                    <a:gd name="T5" fmla="*/ 0 h 100"/>
                    <a:gd name="T6" fmla="*/ 19 w 175"/>
                    <a:gd name="T7" fmla="*/ 7 h 100"/>
                    <a:gd name="T8" fmla="*/ 29 w 175"/>
                    <a:gd name="T9" fmla="*/ 9 h 100"/>
                    <a:gd name="T10" fmla="*/ 33 w 175"/>
                    <a:gd name="T11" fmla="*/ 9 h 100"/>
                    <a:gd name="T12" fmla="*/ 38 w 175"/>
                    <a:gd name="T13" fmla="*/ 9 h 100"/>
                    <a:gd name="T14" fmla="*/ 43 w 175"/>
                    <a:gd name="T15" fmla="*/ 7 h 100"/>
                    <a:gd name="T16" fmla="*/ 38 w 175"/>
                    <a:gd name="T17" fmla="*/ 4 h 100"/>
                    <a:gd name="T18" fmla="*/ 33 w 175"/>
                    <a:gd name="T19" fmla="*/ 4 h 100"/>
                    <a:gd name="T20" fmla="*/ 33 w 175"/>
                    <a:gd name="T21" fmla="*/ 2 h 100"/>
                    <a:gd name="T22" fmla="*/ 38 w 175"/>
                    <a:gd name="T23" fmla="*/ 0 h 100"/>
                    <a:gd name="T24" fmla="*/ 43 w 175"/>
                    <a:gd name="T25" fmla="*/ 0 h 100"/>
                    <a:gd name="T26" fmla="*/ 52 w 175"/>
                    <a:gd name="T27" fmla="*/ 4 h 100"/>
                    <a:gd name="T28" fmla="*/ 52 w 175"/>
                    <a:gd name="T29" fmla="*/ 9 h 100"/>
                    <a:gd name="T30" fmla="*/ 52 w 175"/>
                    <a:gd name="T31" fmla="*/ 12 h 100"/>
                    <a:gd name="T32" fmla="*/ 48 w 175"/>
                    <a:gd name="T33" fmla="*/ 16 h 100"/>
                    <a:gd name="T34" fmla="*/ 43 w 175"/>
                    <a:gd name="T35" fmla="*/ 16 h 100"/>
                    <a:gd name="T36" fmla="*/ 29 w 175"/>
                    <a:gd name="T37" fmla="*/ 16 h 100"/>
                    <a:gd name="T38" fmla="*/ 14 w 175"/>
                    <a:gd name="T39" fmla="*/ 12 h 100"/>
                    <a:gd name="T40" fmla="*/ 9 w 175"/>
                    <a:gd name="T41" fmla="*/ 7 h 100"/>
                    <a:gd name="T42" fmla="*/ 0 w 175"/>
                    <a:gd name="T43" fmla="*/ 2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5"/>
                    <a:gd name="T67" fmla="*/ 0 h 100"/>
                    <a:gd name="T68" fmla="*/ 175 w 175"/>
                    <a:gd name="T69" fmla="*/ 100 h 1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2" name="Freeform 584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2 h 100"/>
                    <a:gd name="T2" fmla="*/ 0 w 175"/>
                    <a:gd name="T3" fmla="*/ 0 h 100"/>
                    <a:gd name="T4" fmla="*/ 5 w 175"/>
                    <a:gd name="T5" fmla="*/ 0 h 100"/>
                    <a:gd name="T6" fmla="*/ 19 w 175"/>
                    <a:gd name="T7" fmla="*/ 7 h 100"/>
                    <a:gd name="T8" fmla="*/ 29 w 175"/>
                    <a:gd name="T9" fmla="*/ 9 h 100"/>
                    <a:gd name="T10" fmla="*/ 33 w 175"/>
                    <a:gd name="T11" fmla="*/ 9 h 100"/>
                    <a:gd name="T12" fmla="*/ 38 w 175"/>
                    <a:gd name="T13" fmla="*/ 9 h 100"/>
                    <a:gd name="T14" fmla="*/ 43 w 175"/>
                    <a:gd name="T15" fmla="*/ 7 h 100"/>
                    <a:gd name="T16" fmla="*/ 38 w 175"/>
                    <a:gd name="T17" fmla="*/ 4 h 100"/>
                    <a:gd name="T18" fmla="*/ 33 w 175"/>
                    <a:gd name="T19" fmla="*/ 4 h 100"/>
                    <a:gd name="T20" fmla="*/ 33 w 175"/>
                    <a:gd name="T21" fmla="*/ 2 h 100"/>
                    <a:gd name="T22" fmla="*/ 38 w 175"/>
                    <a:gd name="T23" fmla="*/ 0 h 100"/>
                    <a:gd name="T24" fmla="*/ 43 w 175"/>
                    <a:gd name="T25" fmla="*/ 0 h 100"/>
                    <a:gd name="T26" fmla="*/ 52 w 175"/>
                    <a:gd name="T27" fmla="*/ 4 h 100"/>
                    <a:gd name="T28" fmla="*/ 52 w 175"/>
                    <a:gd name="T29" fmla="*/ 9 h 100"/>
                    <a:gd name="T30" fmla="*/ 52 w 175"/>
                    <a:gd name="T31" fmla="*/ 12 h 100"/>
                    <a:gd name="T32" fmla="*/ 48 w 175"/>
                    <a:gd name="T33" fmla="*/ 16 h 100"/>
                    <a:gd name="T34" fmla="*/ 43 w 175"/>
                    <a:gd name="T35" fmla="*/ 16 h 100"/>
                    <a:gd name="T36" fmla="*/ 29 w 175"/>
                    <a:gd name="T37" fmla="*/ 16 h 100"/>
                    <a:gd name="T38" fmla="*/ 14 w 175"/>
                    <a:gd name="T39" fmla="*/ 12 h 100"/>
                    <a:gd name="T40" fmla="*/ 9 w 175"/>
                    <a:gd name="T41" fmla="*/ 7 h 100"/>
                    <a:gd name="T42" fmla="*/ 0 w 175"/>
                    <a:gd name="T43" fmla="*/ 2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5"/>
                    <a:gd name="T67" fmla="*/ 0 h 100"/>
                    <a:gd name="T68" fmla="*/ 175 w 175"/>
                    <a:gd name="T69" fmla="*/ 100 h 1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3" name="Freeform 585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10 w 48"/>
                    <a:gd name="T3" fmla="*/ 2 h 87"/>
                    <a:gd name="T4" fmla="*/ 15 w 48"/>
                    <a:gd name="T5" fmla="*/ 4 h 87"/>
                    <a:gd name="T6" fmla="*/ 15 w 48"/>
                    <a:gd name="T7" fmla="*/ 13 h 87"/>
                    <a:gd name="T8" fmla="*/ 0 w 48"/>
                    <a:gd name="T9" fmla="*/ 7 h 87"/>
                    <a:gd name="T10" fmla="*/ 0 w 48"/>
                    <a:gd name="T11" fmla="*/ 4 h 87"/>
                    <a:gd name="T12" fmla="*/ 0 w 48"/>
                    <a:gd name="T13" fmla="*/ 2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87"/>
                    <a:gd name="T26" fmla="*/ 48 w 48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4" name="Freeform 586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24 h 161"/>
                    <a:gd name="T2" fmla="*/ 0 w 129"/>
                    <a:gd name="T3" fmla="*/ 21 h 161"/>
                    <a:gd name="T4" fmla="*/ 0 w 129"/>
                    <a:gd name="T5" fmla="*/ 16 h 161"/>
                    <a:gd name="T6" fmla="*/ 0 w 129"/>
                    <a:gd name="T7" fmla="*/ 12 h 161"/>
                    <a:gd name="T8" fmla="*/ 5 w 129"/>
                    <a:gd name="T9" fmla="*/ 10 h 161"/>
                    <a:gd name="T10" fmla="*/ 10 w 129"/>
                    <a:gd name="T11" fmla="*/ 10 h 161"/>
                    <a:gd name="T12" fmla="*/ 10 w 129"/>
                    <a:gd name="T13" fmla="*/ 12 h 161"/>
                    <a:gd name="T14" fmla="*/ 10 w 129"/>
                    <a:gd name="T15" fmla="*/ 16 h 161"/>
                    <a:gd name="T16" fmla="*/ 10 w 129"/>
                    <a:gd name="T17" fmla="*/ 21 h 161"/>
                    <a:gd name="T18" fmla="*/ 15 w 129"/>
                    <a:gd name="T19" fmla="*/ 21 h 161"/>
                    <a:gd name="T20" fmla="*/ 19 w 129"/>
                    <a:gd name="T21" fmla="*/ 21 h 161"/>
                    <a:gd name="T22" fmla="*/ 29 w 129"/>
                    <a:gd name="T23" fmla="*/ 16 h 161"/>
                    <a:gd name="T24" fmla="*/ 29 w 129"/>
                    <a:gd name="T25" fmla="*/ 10 h 161"/>
                    <a:gd name="T26" fmla="*/ 29 w 129"/>
                    <a:gd name="T27" fmla="*/ 0 h 161"/>
                    <a:gd name="T28" fmla="*/ 34 w 129"/>
                    <a:gd name="T29" fmla="*/ 0 h 161"/>
                    <a:gd name="T30" fmla="*/ 39 w 129"/>
                    <a:gd name="T31" fmla="*/ 5 h 161"/>
                    <a:gd name="T32" fmla="*/ 39 w 129"/>
                    <a:gd name="T33" fmla="*/ 12 h 161"/>
                    <a:gd name="T34" fmla="*/ 39 w 129"/>
                    <a:gd name="T35" fmla="*/ 16 h 161"/>
                    <a:gd name="T36" fmla="*/ 34 w 129"/>
                    <a:gd name="T37" fmla="*/ 24 h 161"/>
                    <a:gd name="T38" fmla="*/ 24 w 129"/>
                    <a:gd name="T39" fmla="*/ 26 h 161"/>
                    <a:gd name="T40" fmla="*/ 19 w 129"/>
                    <a:gd name="T41" fmla="*/ 26 h 161"/>
                    <a:gd name="T42" fmla="*/ 10 w 129"/>
                    <a:gd name="T43" fmla="*/ 26 h 161"/>
                    <a:gd name="T44" fmla="*/ 0 w 129"/>
                    <a:gd name="T45" fmla="*/ 24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29"/>
                    <a:gd name="T70" fmla="*/ 0 h 161"/>
                    <a:gd name="T71" fmla="*/ 129 w 129"/>
                    <a:gd name="T72" fmla="*/ 161 h 16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5" name="Freeform 587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24 h 161"/>
                    <a:gd name="T2" fmla="*/ 0 w 129"/>
                    <a:gd name="T3" fmla="*/ 21 h 161"/>
                    <a:gd name="T4" fmla="*/ 0 w 129"/>
                    <a:gd name="T5" fmla="*/ 16 h 161"/>
                    <a:gd name="T6" fmla="*/ 0 w 129"/>
                    <a:gd name="T7" fmla="*/ 12 h 161"/>
                    <a:gd name="T8" fmla="*/ 5 w 129"/>
                    <a:gd name="T9" fmla="*/ 10 h 161"/>
                    <a:gd name="T10" fmla="*/ 10 w 129"/>
                    <a:gd name="T11" fmla="*/ 10 h 161"/>
                    <a:gd name="T12" fmla="*/ 10 w 129"/>
                    <a:gd name="T13" fmla="*/ 12 h 161"/>
                    <a:gd name="T14" fmla="*/ 10 w 129"/>
                    <a:gd name="T15" fmla="*/ 16 h 161"/>
                    <a:gd name="T16" fmla="*/ 10 w 129"/>
                    <a:gd name="T17" fmla="*/ 21 h 161"/>
                    <a:gd name="T18" fmla="*/ 15 w 129"/>
                    <a:gd name="T19" fmla="*/ 21 h 161"/>
                    <a:gd name="T20" fmla="*/ 19 w 129"/>
                    <a:gd name="T21" fmla="*/ 21 h 161"/>
                    <a:gd name="T22" fmla="*/ 29 w 129"/>
                    <a:gd name="T23" fmla="*/ 16 h 161"/>
                    <a:gd name="T24" fmla="*/ 29 w 129"/>
                    <a:gd name="T25" fmla="*/ 10 h 161"/>
                    <a:gd name="T26" fmla="*/ 29 w 129"/>
                    <a:gd name="T27" fmla="*/ 0 h 161"/>
                    <a:gd name="T28" fmla="*/ 34 w 129"/>
                    <a:gd name="T29" fmla="*/ 0 h 161"/>
                    <a:gd name="T30" fmla="*/ 34 w 129"/>
                    <a:gd name="T31" fmla="*/ 0 h 161"/>
                    <a:gd name="T32" fmla="*/ 39 w 129"/>
                    <a:gd name="T33" fmla="*/ 5 h 161"/>
                    <a:gd name="T34" fmla="*/ 39 w 129"/>
                    <a:gd name="T35" fmla="*/ 12 h 161"/>
                    <a:gd name="T36" fmla="*/ 39 w 129"/>
                    <a:gd name="T37" fmla="*/ 16 h 161"/>
                    <a:gd name="T38" fmla="*/ 34 w 129"/>
                    <a:gd name="T39" fmla="*/ 24 h 161"/>
                    <a:gd name="T40" fmla="*/ 24 w 129"/>
                    <a:gd name="T41" fmla="*/ 26 h 161"/>
                    <a:gd name="T42" fmla="*/ 19 w 129"/>
                    <a:gd name="T43" fmla="*/ 26 h 161"/>
                    <a:gd name="T44" fmla="*/ 10 w 129"/>
                    <a:gd name="T45" fmla="*/ 26 h 161"/>
                    <a:gd name="T46" fmla="*/ 0 w 129"/>
                    <a:gd name="T47" fmla="*/ 24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9"/>
                    <a:gd name="T73" fmla="*/ 0 h 161"/>
                    <a:gd name="T74" fmla="*/ 129 w 129"/>
                    <a:gd name="T75" fmla="*/ 161 h 16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6" name="Freeform 588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118 h 768"/>
                    <a:gd name="T2" fmla="*/ 14 w 866"/>
                    <a:gd name="T3" fmla="*/ 118 h 768"/>
                    <a:gd name="T4" fmla="*/ 29 w 866"/>
                    <a:gd name="T5" fmla="*/ 113 h 768"/>
                    <a:gd name="T6" fmla="*/ 39 w 866"/>
                    <a:gd name="T7" fmla="*/ 85 h 768"/>
                    <a:gd name="T8" fmla="*/ 77 w 866"/>
                    <a:gd name="T9" fmla="*/ 68 h 768"/>
                    <a:gd name="T10" fmla="*/ 129 w 866"/>
                    <a:gd name="T11" fmla="*/ 71 h 768"/>
                    <a:gd name="T12" fmla="*/ 187 w 866"/>
                    <a:gd name="T13" fmla="*/ 92 h 768"/>
                    <a:gd name="T14" fmla="*/ 139 w 866"/>
                    <a:gd name="T15" fmla="*/ 54 h 768"/>
                    <a:gd name="T16" fmla="*/ 134 w 866"/>
                    <a:gd name="T17" fmla="*/ 35 h 768"/>
                    <a:gd name="T18" fmla="*/ 163 w 866"/>
                    <a:gd name="T19" fmla="*/ 19 h 768"/>
                    <a:gd name="T20" fmla="*/ 206 w 866"/>
                    <a:gd name="T21" fmla="*/ 14 h 768"/>
                    <a:gd name="T22" fmla="*/ 245 w 866"/>
                    <a:gd name="T23" fmla="*/ 7 h 768"/>
                    <a:gd name="T24" fmla="*/ 230 w 866"/>
                    <a:gd name="T25" fmla="*/ 7 h 768"/>
                    <a:gd name="T26" fmla="*/ 249 w 866"/>
                    <a:gd name="T27" fmla="*/ 0 h 768"/>
                    <a:gd name="T28" fmla="*/ 259 w 866"/>
                    <a:gd name="T29" fmla="*/ 5 h 768"/>
                    <a:gd name="T30" fmla="*/ 235 w 866"/>
                    <a:gd name="T31" fmla="*/ 16 h 768"/>
                    <a:gd name="T32" fmla="*/ 211 w 866"/>
                    <a:gd name="T33" fmla="*/ 24 h 768"/>
                    <a:gd name="T34" fmla="*/ 230 w 866"/>
                    <a:gd name="T35" fmla="*/ 31 h 768"/>
                    <a:gd name="T36" fmla="*/ 230 w 866"/>
                    <a:gd name="T37" fmla="*/ 45 h 768"/>
                    <a:gd name="T38" fmla="*/ 196 w 866"/>
                    <a:gd name="T39" fmla="*/ 52 h 768"/>
                    <a:gd name="T40" fmla="*/ 177 w 866"/>
                    <a:gd name="T41" fmla="*/ 45 h 768"/>
                    <a:gd name="T42" fmla="*/ 192 w 866"/>
                    <a:gd name="T43" fmla="*/ 45 h 768"/>
                    <a:gd name="T44" fmla="*/ 206 w 866"/>
                    <a:gd name="T45" fmla="*/ 38 h 768"/>
                    <a:gd name="T46" fmla="*/ 182 w 866"/>
                    <a:gd name="T47" fmla="*/ 28 h 768"/>
                    <a:gd name="T48" fmla="*/ 158 w 866"/>
                    <a:gd name="T49" fmla="*/ 33 h 768"/>
                    <a:gd name="T50" fmla="*/ 153 w 866"/>
                    <a:gd name="T51" fmla="*/ 59 h 768"/>
                    <a:gd name="T52" fmla="*/ 173 w 866"/>
                    <a:gd name="T53" fmla="*/ 76 h 768"/>
                    <a:gd name="T54" fmla="*/ 168 w 866"/>
                    <a:gd name="T55" fmla="*/ 61 h 768"/>
                    <a:gd name="T56" fmla="*/ 163 w 866"/>
                    <a:gd name="T57" fmla="*/ 45 h 768"/>
                    <a:gd name="T58" fmla="*/ 182 w 866"/>
                    <a:gd name="T59" fmla="*/ 73 h 768"/>
                    <a:gd name="T60" fmla="*/ 254 w 866"/>
                    <a:gd name="T61" fmla="*/ 111 h 768"/>
                    <a:gd name="T62" fmla="*/ 158 w 866"/>
                    <a:gd name="T63" fmla="*/ 90 h 768"/>
                    <a:gd name="T64" fmla="*/ 96 w 866"/>
                    <a:gd name="T65" fmla="*/ 80 h 768"/>
                    <a:gd name="T66" fmla="*/ 153 w 866"/>
                    <a:gd name="T67" fmla="*/ 85 h 768"/>
                    <a:gd name="T68" fmla="*/ 139 w 866"/>
                    <a:gd name="T69" fmla="*/ 78 h 768"/>
                    <a:gd name="T70" fmla="*/ 91 w 866"/>
                    <a:gd name="T71" fmla="*/ 73 h 768"/>
                    <a:gd name="T72" fmla="*/ 63 w 866"/>
                    <a:gd name="T73" fmla="*/ 87 h 768"/>
                    <a:gd name="T74" fmla="*/ 77 w 866"/>
                    <a:gd name="T75" fmla="*/ 99 h 768"/>
                    <a:gd name="T76" fmla="*/ 96 w 866"/>
                    <a:gd name="T77" fmla="*/ 94 h 768"/>
                    <a:gd name="T78" fmla="*/ 110 w 866"/>
                    <a:gd name="T79" fmla="*/ 94 h 768"/>
                    <a:gd name="T80" fmla="*/ 100 w 866"/>
                    <a:gd name="T81" fmla="*/ 111 h 768"/>
                    <a:gd name="T82" fmla="*/ 63 w 866"/>
                    <a:gd name="T83" fmla="*/ 113 h 768"/>
                    <a:gd name="T84" fmla="*/ 48 w 866"/>
                    <a:gd name="T85" fmla="*/ 101 h 768"/>
                    <a:gd name="T86" fmla="*/ 39 w 866"/>
                    <a:gd name="T87" fmla="*/ 104 h 768"/>
                    <a:gd name="T88" fmla="*/ 39 w 866"/>
                    <a:gd name="T89" fmla="*/ 115 h 768"/>
                    <a:gd name="T90" fmla="*/ 19 w 866"/>
                    <a:gd name="T91" fmla="*/ 125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66"/>
                    <a:gd name="T139" fmla="*/ 0 h 768"/>
                    <a:gd name="T140" fmla="*/ 866 w 866"/>
                    <a:gd name="T141" fmla="*/ 768 h 7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7" name="Freeform 589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4 w 17"/>
                    <a:gd name="T2" fmla="*/ 0 w 17"/>
                    <a:gd name="T3" fmla="*/ 0 60000 65536"/>
                    <a:gd name="T4" fmla="*/ 0 60000 65536"/>
                    <a:gd name="T5" fmla="*/ 0 60000 65536"/>
                    <a:gd name="T6" fmla="*/ 0 w 17"/>
                    <a:gd name="T7" fmla="*/ 17 w 17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8" name="Freeform 590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4 w 17"/>
                    <a:gd name="T3" fmla="*/ 4 w 17"/>
                    <a:gd name="T4" fmla="*/ 4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17 w 17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T12" t="0" r="T13" b="0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9" name="Freeform 591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15 h 102"/>
                    <a:gd name="T2" fmla="*/ 14 w 161"/>
                    <a:gd name="T3" fmla="*/ 12 h 102"/>
                    <a:gd name="T4" fmla="*/ 38 w 161"/>
                    <a:gd name="T5" fmla="*/ 0 h 102"/>
                    <a:gd name="T6" fmla="*/ 43 w 161"/>
                    <a:gd name="T7" fmla="*/ 3 h 102"/>
                    <a:gd name="T8" fmla="*/ 48 w 161"/>
                    <a:gd name="T9" fmla="*/ 5 h 102"/>
                    <a:gd name="T10" fmla="*/ 43 w 161"/>
                    <a:gd name="T11" fmla="*/ 12 h 102"/>
                    <a:gd name="T12" fmla="*/ 38 w 161"/>
                    <a:gd name="T13" fmla="*/ 17 h 102"/>
                    <a:gd name="T14" fmla="*/ 29 w 161"/>
                    <a:gd name="T15" fmla="*/ 17 h 102"/>
                    <a:gd name="T16" fmla="*/ 19 w 161"/>
                    <a:gd name="T17" fmla="*/ 17 h 102"/>
                    <a:gd name="T18" fmla="*/ 0 w 161"/>
                    <a:gd name="T19" fmla="*/ 17 h 102"/>
                    <a:gd name="T20" fmla="*/ 0 w 161"/>
                    <a:gd name="T21" fmla="*/ 15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102"/>
                    <a:gd name="T35" fmla="*/ 161 w 161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0" name="Freeform 592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15 h 102"/>
                    <a:gd name="T2" fmla="*/ 14 w 161"/>
                    <a:gd name="T3" fmla="*/ 12 h 102"/>
                    <a:gd name="T4" fmla="*/ 38 w 161"/>
                    <a:gd name="T5" fmla="*/ 0 h 102"/>
                    <a:gd name="T6" fmla="*/ 43 w 161"/>
                    <a:gd name="T7" fmla="*/ 3 h 102"/>
                    <a:gd name="T8" fmla="*/ 48 w 161"/>
                    <a:gd name="T9" fmla="*/ 5 h 102"/>
                    <a:gd name="T10" fmla="*/ 43 w 161"/>
                    <a:gd name="T11" fmla="*/ 12 h 102"/>
                    <a:gd name="T12" fmla="*/ 38 w 161"/>
                    <a:gd name="T13" fmla="*/ 17 h 102"/>
                    <a:gd name="T14" fmla="*/ 29 w 161"/>
                    <a:gd name="T15" fmla="*/ 17 h 102"/>
                    <a:gd name="T16" fmla="*/ 19 w 161"/>
                    <a:gd name="T17" fmla="*/ 17 h 102"/>
                    <a:gd name="T18" fmla="*/ 0 w 161"/>
                    <a:gd name="T19" fmla="*/ 17 h 102"/>
                    <a:gd name="T20" fmla="*/ 0 w 161"/>
                    <a:gd name="T21" fmla="*/ 15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102"/>
                    <a:gd name="T35" fmla="*/ 161 w 161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1" name="Freeform 593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5 w 15"/>
                    <a:gd name="T3" fmla="*/ 2 h 73"/>
                    <a:gd name="T4" fmla="*/ 5 w 15"/>
                    <a:gd name="T5" fmla="*/ 5 h 73"/>
                    <a:gd name="T6" fmla="*/ 5 w 15"/>
                    <a:gd name="T7" fmla="*/ 10 h 73"/>
                    <a:gd name="T8" fmla="*/ 0 w 15"/>
                    <a:gd name="T9" fmla="*/ 12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3"/>
                    <a:gd name="T20" fmla="*/ 15 w 15"/>
                    <a:gd name="T21" fmla="*/ 73 h 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2" name="Freeform 594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12 h 87"/>
                    <a:gd name="T2" fmla="*/ 0 w 175"/>
                    <a:gd name="T3" fmla="*/ 7 h 87"/>
                    <a:gd name="T4" fmla="*/ 4 w 175"/>
                    <a:gd name="T5" fmla="*/ 5 h 87"/>
                    <a:gd name="T6" fmla="*/ 14 w 175"/>
                    <a:gd name="T7" fmla="*/ 0 h 87"/>
                    <a:gd name="T8" fmla="*/ 23 w 175"/>
                    <a:gd name="T9" fmla="*/ 0 h 87"/>
                    <a:gd name="T10" fmla="*/ 29 w 175"/>
                    <a:gd name="T11" fmla="*/ 2 h 87"/>
                    <a:gd name="T12" fmla="*/ 23 w 175"/>
                    <a:gd name="T13" fmla="*/ 2 h 87"/>
                    <a:gd name="T14" fmla="*/ 14 w 175"/>
                    <a:gd name="T15" fmla="*/ 5 h 87"/>
                    <a:gd name="T16" fmla="*/ 14 w 175"/>
                    <a:gd name="T17" fmla="*/ 7 h 87"/>
                    <a:gd name="T18" fmla="*/ 14 w 175"/>
                    <a:gd name="T19" fmla="*/ 9 h 87"/>
                    <a:gd name="T20" fmla="*/ 23 w 175"/>
                    <a:gd name="T21" fmla="*/ 9 h 87"/>
                    <a:gd name="T22" fmla="*/ 33 w 175"/>
                    <a:gd name="T23" fmla="*/ 7 h 87"/>
                    <a:gd name="T24" fmla="*/ 47 w 175"/>
                    <a:gd name="T25" fmla="*/ 0 h 87"/>
                    <a:gd name="T26" fmla="*/ 52 w 175"/>
                    <a:gd name="T27" fmla="*/ 0 h 87"/>
                    <a:gd name="T28" fmla="*/ 52 w 175"/>
                    <a:gd name="T29" fmla="*/ 2 h 87"/>
                    <a:gd name="T30" fmla="*/ 47 w 175"/>
                    <a:gd name="T31" fmla="*/ 7 h 87"/>
                    <a:gd name="T32" fmla="*/ 43 w 175"/>
                    <a:gd name="T33" fmla="*/ 12 h 87"/>
                    <a:gd name="T34" fmla="*/ 33 w 175"/>
                    <a:gd name="T35" fmla="*/ 14 h 87"/>
                    <a:gd name="T36" fmla="*/ 23 w 175"/>
                    <a:gd name="T37" fmla="*/ 14 h 87"/>
                    <a:gd name="T38" fmla="*/ 9 w 175"/>
                    <a:gd name="T39" fmla="*/ 14 h 87"/>
                    <a:gd name="T40" fmla="*/ 0 w 175"/>
                    <a:gd name="T41" fmla="*/ 12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5"/>
                    <a:gd name="T64" fmla="*/ 0 h 87"/>
                    <a:gd name="T65" fmla="*/ 175 w 175"/>
                    <a:gd name="T66" fmla="*/ 87 h 8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3" name="Freeform 595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12 h 87"/>
                    <a:gd name="T2" fmla="*/ 0 w 175"/>
                    <a:gd name="T3" fmla="*/ 7 h 87"/>
                    <a:gd name="T4" fmla="*/ 4 w 175"/>
                    <a:gd name="T5" fmla="*/ 5 h 87"/>
                    <a:gd name="T6" fmla="*/ 14 w 175"/>
                    <a:gd name="T7" fmla="*/ 0 h 87"/>
                    <a:gd name="T8" fmla="*/ 14 w 175"/>
                    <a:gd name="T9" fmla="*/ 0 h 87"/>
                    <a:gd name="T10" fmla="*/ 23 w 175"/>
                    <a:gd name="T11" fmla="*/ 0 h 87"/>
                    <a:gd name="T12" fmla="*/ 29 w 175"/>
                    <a:gd name="T13" fmla="*/ 2 h 87"/>
                    <a:gd name="T14" fmla="*/ 23 w 175"/>
                    <a:gd name="T15" fmla="*/ 2 h 87"/>
                    <a:gd name="T16" fmla="*/ 14 w 175"/>
                    <a:gd name="T17" fmla="*/ 5 h 87"/>
                    <a:gd name="T18" fmla="*/ 14 w 175"/>
                    <a:gd name="T19" fmla="*/ 7 h 87"/>
                    <a:gd name="T20" fmla="*/ 14 w 175"/>
                    <a:gd name="T21" fmla="*/ 9 h 87"/>
                    <a:gd name="T22" fmla="*/ 23 w 175"/>
                    <a:gd name="T23" fmla="*/ 9 h 87"/>
                    <a:gd name="T24" fmla="*/ 33 w 175"/>
                    <a:gd name="T25" fmla="*/ 7 h 87"/>
                    <a:gd name="T26" fmla="*/ 47 w 175"/>
                    <a:gd name="T27" fmla="*/ 0 h 87"/>
                    <a:gd name="T28" fmla="*/ 52 w 175"/>
                    <a:gd name="T29" fmla="*/ 0 h 87"/>
                    <a:gd name="T30" fmla="*/ 52 w 175"/>
                    <a:gd name="T31" fmla="*/ 2 h 87"/>
                    <a:gd name="T32" fmla="*/ 52 w 175"/>
                    <a:gd name="T33" fmla="*/ 2 h 87"/>
                    <a:gd name="T34" fmla="*/ 47 w 175"/>
                    <a:gd name="T35" fmla="*/ 7 h 87"/>
                    <a:gd name="T36" fmla="*/ 43 w 175"/>
                    <a:gd name="T37" fmla="*/ 12 h 87"/>
                    <a:gd name="T38" fmla="*/ 33 w 175"/>
                    <a:gd name="T39" fmla="*/ 14 h 87"/>
                    <a:gd name="T40" fmla="*/ 23 w 175"/>
                    <a:gd name="T41" fmla="*/ 14 h 87"/>
                    <a:gd name="T42" fmla="*/ 9 w 175"/>
                    <a:gd name="T43" fmla="*/ 14 h 87"/>
                    <a:gd name="T44" fmla="*/ 0 w 175"/>
                    <a:gd name="T45" fmla="*/ 12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5"/>
                    <a:gd name="T70" fmla="*/ 0 h 87"/>
                    <a:gd name="T71" fmla="*/ 175 w 175"/>
                    <a:gd name="T72" fmla="*/ 87 h 8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4" name="Freeform 596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  <a:gd name="T6" fmla="*/ 0 h 1"/>
                    <a:gd name="T7" fmla="*/ 1 h 1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5" name="Freeform 597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8 h 87"/>
                    <a:gd name="T2" fmla="*/ 0 w 112"/>
                    <a:gd name="T3" fmla="*/ 5 h 87"/>
                    <a:gd name="T4" fmla="*/ 5 w 112"/>
                    <a:gd name="T5" fmla="*/ 0 h 87"/>
                    <a:gd name="T6" fmla="*/ 10 w 112"/>
                    <a:gd name="T7" fmla="*/ 0 h 87"/>
                    <a:gd name="T8" fmla="*/ 10 w 112"/>
                    <a:gd name="T9" fmla="*/ 2 h 87"/>
                    <a:gd name="T10" fmla="*/ 10 w 112"/>
                    <a:gd name="T11" fmla="*/ 5 h 87"/>
                    <a:gd name="T12" fmla="*/ 10 w 112"/>
                    <a:gd name="T13" fmla="*/ 8 h 87"/>
                    <a:gd name="T14" fmla="*/ 10 w 112"/>
                    <a:gd name="T15" fmla="*/ 10 h 87"/>
                    <a:gd name="T16" fmla="*/ 14 w 112"/>
                    <a:gd name="T17" fmla="*/ 10 h 87"/>
                    <a:gd name="T18" fmla="*/ 19 w 112"/>
                    <a:gd name="T19" fmla="*/ 8 h 87"/>
                    <a:gd name="T20" fmla="*/ 24 w 112"/>
                    <a:gd name="T21" fmla="*/ 5 h 87"/>
                    <a:gd name="T22" fmla="*/ 28 w 112"/>
                    <a:gd name="T23" fmla="*/ 5 h 87"/>
                    <a:gd name="T24" fmla="*/ 33 w 112"/>
                    <a:gd name="T25" fmla="*/ 8 h 87"/>
                    <a:gd name="T26" fmla="*/ 28 w 112"/>
                    <a:gd name="T27" fmla="*/ 10 h 87"/>
                    <a:gd name="T28" fmla="*/ 24 w 112"/>
                    <a:gd name="T29" fmla="*/ 12 h 87"/>
                    <a:gd name="T30" fmla="*/ 10 w 112"/>
                    <a:gd name="T31" fmla="*/ 15 h 87"/>
                    <a:gd name="T32" fmla="*/ 5 w 112"/>
                    <a:gd name="T33" fmla="*/ 15 h 87"/>
                    <a:gd name="T34" fmla="*/ 5 w 112"/>
                    <a:gd name="T35" fmla="*/ 12 h 87"/>
                    <a:gd name="T36" fmla="*/ 0 w 112"/>
                    <a:gd name="T37" fmla="*/ 8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2"/>
                    <a:gd name="T58" fmla="*/ 0 h 87"/>
                    <a:gd name="T59" fmla="*/ 112 w 112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6" name="Freeform 598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8 h 87"/>
                    <a:gd name="T2" fmla="*/ 0 w 112"/>
                    <a:gd name="T3" fmla="*/ 5 h 87"/>
                    <a:gd name="T4" fmla="*/ 5 w 112"/>
                    <a:gd name="T5" fmla="*/ 0 h 87"/>
                    <a:gd name="T6" fmla="*/ 10 w 112"/>
                    <a:gd name="T7" fmla="*/ 0 h 87"/>
                    <a:gd name="T8" fmla="*/ 10 w 112"/>
                    <a:gd name="T9" fmla="*/ 2 h 87"/>
                    <a:gd name="T10" fmla="*/ 10 w 112"/>
                    <a:gd name="T11" fmla="*/ 5 h 87"/>
                    <a:gd name="T12" fmla="*/ 10 w 112"/>
                    <a:gd name="T13" fmla="*/ 8 h 87"/>
                    <a:gd name="T14" fmla="*/ 10 w 112"/>
                    <a:gd name="T15" fmla="*/ 10 h 87"/>
                    <a:gd name="T16" fmla="*/ 14 w 112"/>
                    <a:gd name="T17" fmla="*/ 10 h 87"/>
                    <a:gd name="T18" fmla="*/ 19 w 112"/>
                    <a:gd name="T19" fmla="*/ 8 h 87"/>
                    <a:gd name="T20" fmla="*/ 24 w 112"/>
                    <a:gd name="T21" fmla="*/ 5 h 87"/>
                    <a:gd name="T22" fmla="*/ 28 w 112"/>
                    <a:gd name="T23" fmla="*/ 5 h 87"/>
                    <a:gd name="T24" fmla="*/ 33 w 112"/>
                    <a:gd name="T25" fmla="*/ 8 h 87"/>
                    <a:gd name="T26" fmla="*/ 28 w 112"/>
                    <a:gd name="T27" fmla="*/ 10 h 87"/>
                    <a:gd name="T28" fmla="*/ 24 w 112"/>
                    <a:gd name="T29" fmla="*/ 12 h 87"/>
                    <a:gd name="T30" fmla="*/ 10 w 112"/>
                    <a:gd name="T31" fmla="*/ 15 h 87"/>
                    <a:gd name="T32" fmla="*/ 5 w 112"/>
                    <a:gd name="T33" fmla="*/ 15 h 87"/>
                    <a:gd name="T34" fmla="*/ 5 w 112"/>
                    <a:gd name="T35" fmla="*/ 12 h 87"/>
                    <a:gd name="T36" fmla="*/ 0 w 112"/>
                    <a:gd name="T37" fmla="*/ 8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2"/>
                    <a:gd name="T58" fmla="*/ 0 h 87"/>
                    <a:gd name="T59" fmla="*/ 112 w 112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7" name="Freeform 599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2 h 28"/>
                    <a:gd name="T2" fmla="*/ 0 w 48"/>
                    <a:gd name="T3" fmla="*/ 0 h 28"/>
                    <a:gd name="T4" fmla="*/ 4 w 48"/>
                    <a:gd name="T5" fmla="*/ 0 h 28"/>
                    <a:gd name="T6" fmla="*/ 14 w 48"/>
                    <a:gd name="T7" fmla="*/ 0 h 28"/>
                    <a:gd name="T8" fmla="*/ 14 w 48"/>
                    <a:gd name="T9" fmla="*/ 2 h 28"/>
                    <a:gd name="T10" fmla="*/ 9 w 48"/>
                    <a:gd name="T11" fmla="*/ 5 h 28"/>
                    <a:gd name="T12" fmla="*/ 4 w 48"/>
                    <a:gd name="T13" fmla="*/ 5 h 28"/>
                    <a:gd name="T14" fmla="*/ 0 w 48"/>
                    <a:gd name="T15" fmla="*/ 2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28"/>
                    <a:gd name="T26" fmla="*/ 48 w 48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8" name="Freeform 600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306 h 1897"/>
                    <a:gd name="T2" fmla="*/ 19 w 866"/>
                    <a:gd name="T3" fmla="*/ 301 h 1897"/>
                    <a:gd name="T4" fmla="*/ 43 w 866"/>
                    <a:gd name="T5" fmla="*/ 296 h 1897"/>
                    <a:gd name="T6" fmla="*/ 67 w 866"/>
                    <a:gd name="T7" fmla="*/ 289 h 1897"/>
                    <a:gd name="T8" fmla="*/ 86 w 866"/>
                    <a:gd name="T9" fmla="*/ 282 h 1897"/>
                    <a:gd name="T10" fmla="*/ 105 w 866"/>
                    <a:gd name="T11" fmla="*/ 275 h 1897"/>
                    <a:gd name="T12" fmla="*/ 125 w 866"/>
                    <a:gd name="T13" fmla="*/ 266 h 1897"/>
                    <a:gd name="T14" fmla="*/ 139 w 866"/>
                    <a:gd name="T15" fmla="*/ 254 h 1897"/>
                    <a:gd name="T16" fmla="*/ 149 w 866"/>
                    <a:gd name="T17" fmla="*/ 245 h 1897"/>
                    <a:gd name="T18" fmla="*/ 158 w 866"/>
                    <a:gd name="T19" fmla="*/ 233 h 1897"/>
                    <a:gd name="T20" fmla="*/ 168 w 866"/>
                    <a:gd name="T21" fmla="*/ 214 h 1897"/>
                    <a:gd name="T22" fmla="*/ 172 w 866"/>
                    <a:gd name="T23" fmla="*/ 193 h 1897"/>
                    <a:gd name="T24" fmla="*/ 172 w 866"/>
                    <a:gd name="T25" fmla="*/ 153 h 1897"/>
                    <a:gd name="T26" fmla="*/ 249 w 866"/>
                    <a:gd name="T27" fmla="*/ 153 h 1897"/>
                    <a:gd name="T28" fmla="*/ 254 w 866"/>
                    <a:gd name="T29" fmla="*/ 148 h 1897"/>
                    <a:gd name="T30" fmla="*/ 254 w 866"/>
                    <a:gd name="T31" fmla="*/ 14 h 1897"/>
                    <a:gd name="T32" fmla="*/ 254 w 866"/>
                    <a:gd name="T33" fmla="*/ 0 h 1897"/>
                    <a:gd name="T34" fmla="*/ 259 w 866"/>
                    <a:gd name="T35" fmla="*/ 0 h 1897"/>
                    <a:gd name="T36" fmla="*/ 259 w 866"/>
                    <a:gd name="T37" fmla="*/ 28 h 1897"/>
                    <a:gd name="T38" fmla="*/ 259 w 866"/>
                    <a:gd name="T39" fmla="*/ 155 h 1897"/>
                    <a:gd name="T40" fmla="*/ 220 w 866"/>
                    <a:gd name="T41" fmla="*/ 157 h 1897"/>
                    <a:gd name="T42" fmla="*/ 187 w 866"/>
                    <a:gd name="T43" fmla="*/ 157 h 1897"/>
                    <a:gd name="T44" fmla="*/ 187 w 866"/>
                    <a:gd name="T45" fmla="*/ 160 h 1897"/>
                    <a:gd name="T46" fmla="*/ 187 w 866"/>
                    <a:gd name="T47" fmla="*/ 186 h 1897"/>
                    <a:gd name="T48" fmla="*/ 182 w 866"/>
                    <a:gd name="T49" fmla="*/ 211 h 1897"/>
                    <a:gd name="T50" fmla="*/ 172 w 866"/>
                    <a:gd name="T51" fmla="*/ 226 h 1897"/>
                    <a:gd name="T52" fmla="*/ 163 w 866"/>
                    <a:gd name="T53" fmla="*/ 238 h 1897"/>
                    <a:gd name="T54" fmla="*/ 153 w 866"/>
                    <a:gd name="T55" fmla="*/ 249 h 1897"/>
                    <a:gd name="T56" fmla="*/ 144 w 866"/>
                    <a:gd name="T57" fmla="*/ 261 h 1897"/>
                    <a:gd name="T58" fmla="*/ 115 w 866"/>
                    <a:gd name="T59" fmla="*/ 277 h 1897"/>
                    <a:gd name="T60" fmla="*/ 82 w 866"/>
                    <a:gd name="T61" fmla="*/ 291 h 1897"/>
                    <a:gd name="T62" fmla="*/ 62 w 866"/>
                    <a:gd name="T63" fmla="*/ 296 h 1897"/>
                    <a:gd name="T64" fmla="*/ 43 w 866"/>
                    <a:gd name="T65" fmla="*/ 301 h 1897"/>
                    <a:gd name="T66" fmla="*/ 24 w 866"/>
                    <a:gd name="T67" fmla="*/ 306 h 1897"/>
                    <a:gd name="T68" fmla="*/ 5 w 866"/>
                    <a:gd name="T69" fmla="*/ 308 h 1897"/>
                    <a:gd name="T70" fmla="*/ 0 w 866"/>
                    <a:gd name="T71" fmla="*/ 306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6"/>
                    <a:gd name="T109" fmla="*/ 0 h 1897"/>
                    <a:gd name="T110" fmla="*/ 866 w 866"/>
                    <a:gd name="T111" fmla="*/ 1897 h 189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9" name="Freeform 601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312 h 1984"/>
                    <a:gd name="T2" fmla="*/ 0 w 1073"/>
                    <a:gd name="T3" fmla="*/ 309 h 1984"/>
                    <a:gd name="T4" fmla="*/ 29 w 1073"/>
                    <a:gd name="T5" fmla="*/ 309 h 1984"/>
                    <a:gd name="T6" fmla="*/ 57 w 1073"/>
                    <a:gd name="T7" fmla="*/ 305 h 1984"/>
                    <a:gd name="T8" fmla="*/ 86 w 1073"/>
                    <a:gd name="T9" fmla="*/ 300 h 1984"/>
                    <a:gd name="T10" fmla="*/ 115 w 1073"/>
                    <a:gd name="T11" fmla="*/ 295 h 1984"/>
                    <a:gd name="T12" fmla="*/ 138 w 1073"/>
                    <a:gd name="T13" fmla="*/ 286 h 1984"/>
                    <a:gd name="T14" fmla="*/ 163 w 1073"/>
                    <a:gd name="T15" fmla="*/ 279 h 1984"/>
                    <a:gd name="T16" fmla="*/ 181 w 1073"/>
                    <a:gd name="T17" fmla="*/ 267 h 1984"/>
                    <a:gd name="T18" fmla="*/ 196 w 1073"/>
                    <a:gd name="T19" fmla="*/ 253 h 1984"/>
                    <a:gd name="T20" fmla="*/ 205 w 1073"/>
                    <a:gd name="T21" fmla="*/ 241 h 1984"/>
                    <a:gd name="T22" fmla="*/ 215 w 1073"/>
                    <a:gd name="T23" fmla="*/ 230 h 1984"/>
                    <a:gd name="T24" fmla="*/ 220 w 1073"/>
                    <a:gd name="T25" fmla="*/ 204 h 1984"/>
                    <a:gd name="T26" fmla="*/ 220 w 1073"/>
                    <a:gd name="T27" fmla="*/ 155 h 1984"/>
                    <a:gd name="T28" fmla="*/ 301 w 1073"/>
                    <a:gd name="T29" fmla="*/ 152 h 1984"/>
                    <a:gd name="T30" fmla="*/ 301 w 1073"/>
                    <a:gd name="T31" fmla="*/ 75 h 1984"/>
                    <a:gd name="T32" fmla="*/ 306 w 1073"/>
                    <a:gd name="T33" fmla="*/ 2 h 1984"/>
                    <a:gd name="T34" fmla="*/ 306 w 1073"/>
                    <a:gd name="T35" fmla="*/ 0 h 1984"/>
                    <a:gd name="T36" fmla="*/ 311 w 1073"/>
                    <a:gd name="T37" fmla="*/ 0 h 1984"/>
                    <a:gd name="T38" fmla="*/ 315 w 1073"/>
                    <a:gd name="T39" fmla="*/ 0 h 1984"/>
                    <a:gd name="T40" fmla="*/ 320 w 1073"/>
                    <a:gd name="T41" fmla="*/ 5 h 1984"/>
                    <a:gd name="T42" fmla="*/ 320 w 1073"/>
                    <a:gd name="T43" fmla="*/ 7 h 1984"/>
                    <a:gd name="T44" fmla="*/ 320 w 1073"/>
                    <a:gd name="T45" fmla="*/ 19 h 1984"/>
                    <a:gd name="T46" fmla="*/ 320 w 1073"/>
                    <a:gd name="T47" fmla="*/ 162 h 1984"/>
                    <a:gd name="T48" fmla="*/ 320 w 1073"/>
                    <a:gd name="T49" fmla="*/ 164 h 1984"/>
                    <a:gd name="T50" fmla="*/ 244 w 1073"/>
                    <a:gd name="T51" fmla="*/ 164 h 1984"/>
                    <a:gd name="T52" fmla="*/ 244 w 1073"/>
                    <a:gd name="T53" fmla="*/ 166 h 1984"/>
                    <a:gd name="T54" fmla="*/ 244 w 1073"/>
                    <a:gd name="T55" fmla="*/ 185 h 1984"/>
                    <a:gd name="T56" fmla="*/ 244 w 1073"/>
                    <a:gd name="T57" fmla="*/ 204 h 1984"/>
                    <a:gd name="T58" fmla="*/ 239 w 1073"/>
                    <a:gd name="T59" fmla="*/ 223 h 1984"/>
                    <a:gd name="T60" fmla="*/ 229 w 1073"/>
                    <a:gd name="T61" fmla="*/ 241 h 1984"/>
                    <a:gd name="T62" fmla="*/ 215 w 1073"/>
                    <a:gd name="T63" fmla="*/ 258 h 1984"/>
                    <a:gd name="T64" fmla="*/ 200 w 1073"/>
                    <a:gd name="T65" fmla="*/ 274 h 1984"/>
                    <a:gd name="T66" fmla="*/ 172 w 1073"/>
                    <a:gd name="T67" fmla="*/ 288 h 1984"/>
                    <a:gd name="T68" fmla="*/ 157 w 1073"/>
                    <a:gd name="T69" fmla="*/ 295 h 1984"/>
                    <a:gd name="T70" fmla="*/ 143 w 1073"/>
                    <a:gd name="T71" fmla="*/ 300 h 1984"/>
                    <a:gd name="T72" fmla="*/ 124 w 1073"/>
                    <a:gd name="T73" fmla="*/ 305 h 1984"/>
                    <a:gd name="T74" fmla="*/ 110 w 1073"/>
                    <a:gd name="T75" fmla="*/ 309 h 1984"/>
                    <a:gd name="T76" fmla="*/ 72 w 1073"/>
                    <a:gd name="T77" fmla="*/ 316 h 1984"/>
                    <a:gd name="T78" fmla="*/ 4 w 1073"/>
                    <a:gd name="T79" fmla="*/ 321 h 1984"/>
                    <a:gd name="T80" fmla="*/ 0 w 1073"/>
                    <a:gd name="T81" fmla="*/ 312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73"/>
                    <a:gd name="T124" fmla="*/ 0 h 1984"/>
                    <a:gd name="T125" fmla="*/ 1073 w 1073"/>
                    <a:gd name="T126" fmla="*/ 1984 h 198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0" name="Freeform 602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5 h 58"/>
                    <a:gd name="T2" fmla="*/ 0 w 64"/>
                    <a:gd name="T3" fmla="*/ 3 h 58"/>
                    <a:gd name="T4" fmla="*/ 0 w 64"/>
                    <a:gd name="T5" fmla="*/ 0 h 58"/>
                    <a:gd name="T6" fmla="*/ 5 w 64"/>
                    <a:gd name="T7" fmla="*/ 0 h 58"/>
                    <a:gd name="T8" fmla="*/ 10 w 64"/>
                    <a:gd name="T9" fmla="*/ 0 h 58"/>
                    <a:gd name="T10" fmla="*/ 20 w 64"/>
                    <a:gd name="T11" fmla="*/ 10 h 58"/>
                    <a:gd name="T12" fmla="*/ 10 w 64"/>
                    <a:gd name="T13" fmla="*/ 10 h 58"/>
                    <a:gd name="T14" fmla="*/ 0 w 64"/>
                    <a:gd name="T15" fmla="*/ 5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58"/>
                    <a:gd name="T26" fmla="*/ 64 w 64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1" name="Freeform 603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42 h 304"/>
                    <a:gd name="T2" fmla="*/ 15 w 320"/>
                    <a:gd name="T3" fmla="*/ 37 h 304"/>
                    <a:gd name="T4" fmla="*/ 24 w 320"/>
                    <a:gd name="T5" fmla="*/ 37 h 304"/>
                    <a:gd name="T6" fmla="*/ 34 w 320"/>
                    <a:gd name="T7" fmla="*/ 39 h 304"/>
                    <a:gd name="T8" fmla="*/ 43 w 320"/>
                    <a:gd name="T9" fmla="*/ 39 h 304"/>
                    <a:gd name="T10" fmla="*/ 48 w 320"/>
                    <a:gd name="T11" fmla="*/ 39 h 304"/>
                    <a:gd name="T12" fmla="*/ 52 w 320"/>
                    <a:gd name="T13" fmla="*/ 39 h 304"/>
                    <a:gd name="T14" fmla="*/ 57 w 320"/>
                    <a:gd name="T15" fmla="*/ 37 h 304"/>
                    <a:gd name="T16" fmla="*/ 34 w 320"/>
                    <a:gd name="T17" fmla="*/ 33 h 304"/>
                    <a:gd name="T18" fmla="*/ 29 w 320"/>
                    <a:gd name="T19" fmla="*/ 28 h 304"/>
                    <a:gd name="T20" fmla="*/ 24 w 320"/>
                    <a:gd name="T21" fmla="*/ 23 h 304"/>
                    <a:gd name="T22" fmla="*/ 15 w 320"/>
                    <a:gd name="T23" fmla="*/ 9 h 304"/>
                    <a:gd name="T24" fmla="*/ 29 w 320"/>
                    <a:gd name="T25" fmla="*/ 9 h 304"/>
                    <a:gd name="T26" fmla="*/ 38 w 320"/>
                    <a:gd name="T27" fmla="*/ 12 h 304"/>
                    <a:gd name="T28" fmla="*/ 48 w 320"/>
                    <a:gd name="T29" fmla="*/ 14 h 304"/>
                    <a:gd name="T30" fmla="*/ 57 w 320"/>
                    <a:gd name="T31" fmla="*/ 19 h 304"/>
                    <a:gd name="T32" fmla="*/ 62 w 320"/>
                    <a:gd name="T33" fmla="*/ 21 h 304"/>
                    <a:gd name="T34" fmla="*/ 67 w 320"/>
                    <a:gd name="T35" fmla="*/ 26 h 304"/>
                    <a:gd name="T36" fmla="*/ 67 w 320"/>
                    <a:gd name="T37" fmla="*/ 28 h 304"/>
                    <a:gd name="T38" fmla="*/ 72 w 320"/>
                    <a:gd name="T39" fmla="*/ 30 h 304"/>
                    <a:gd name="T40" fmla="*/ 76 w 320"/>
                    <a:gd name="T41" fmla="*/ 30 h 304"/>
                    <a:gd name="T42" fmla="*/ 72 w 320"/>
                    <a:gd name="T43" fmla="*/ 21 h 304"/>
                    <a:gd name="T44" fmla="*/ 72 w 320"/>
                    <a:gd name="T45" fmla="*/ 14 h 304"/>
                    <a:gd name="T46" fmla="*/ 76 w 320"/>
                    <a:gd name="T47" fmla="*/ 5 h 304"/>
                    <a:gd name="T48" fmla="*/ 86 w 320"/>
                    <a:gd name="T49" fmla="*/ 0 h 304"/>
                    <a:gd name="T50" fmla="*/ 91 w 320"/>
                    <a:gd name="T51" fmla="*/ 2 h 304"/>
                    <a:gd name="T52" fmla="*/ 95 w 320"/>
                    <a:gd name="T53" fmla="*/ 7 h 304"/>
                    <a:gd name="T54" fmla="*/ 95 w 320"/>
                    <a:gd name="T55" fmla="*/ 14 h 304"/>
                    <a:gd name="T56" fmla="*/ 91 w 320"/>
                    <a:gd name="T57" fmla="*/ 30 h 304"/>
                    <a:gd name="T58" fmla="*/ 91 w 320"/>
                    <a:gd name="T59" fmla="*/ 35 h 304"/>
                    <a:gd name="T60" fmla="*/ 86 w 320"/>
                    <a:gd name="T61" fmla="*/ 39 h 304"/>
                    <a:gd name="T62" fmla="*/ 81 w 320"/>
                    <a:gd name="T63" fmla="*/ 39 h 304"/>
                    <a:gd name="T64" fmla="*/ 76 w 320"/>
                    <a:gd name="T65" fmla="*/ 39 h 304"/>
                    <a:gd name="T66" fmla="*/ 72 w 320"/>
                    <a:gd name="T67" fmla="*/ 39 h 304"/>
                    <a:gd name="T68" fmla="*/ 72 w 320"/>
                    <a:gd name="T69" fmla="*/ 44 h 304"/>
                    <a:gd name="T70" fmla="*/ 72 w 320"/>
                    <a:gd name="T71" fmla="*/ 47 h 304"/>
                    <a:gd name="T72" fmla="*/ 43 w 320"/>
                    <a:gd name="T73" fmla="*/ 49 h 304"/>
                    <a:gd name="T74" fmla="*/ 34 w 320"/>
                    <a:gd name="T75" fmla="*/ 49 h 304"/>
                    <a:gd name="T76" fmla="*/ 19 w 320"/>
                    <a:gd name="T77" fmla="*/ 49 h 304"/>
                    <a:gd name="T78" fmla="*/ 0 w 320"/>
                    <a:gd name="T79" fmla="*/ 42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0"/>
                    <a:gd name="T121" fmla="*/ 0 h 304"/>
                    <a:gd name="T122" fmla="*/ 320 w 320"/>
                    <a:gd name="T123" fmla="*/ 304 h 3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2" name="Freeform 604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9 w 144"/>
                    <a:gd name="T1" fmla="*/ 13 h 130"/>
                    <a:gd name="T2" fmla="*/ 0 w 144"/>
                    <a:gd name="T3" fmla="*/ 7 h 130"/>
                    <a:gd name="T4" fmla="*/ 0 w 144"/>
                    <a:gd name="T5" fmla="*/ 2 h 130"/>
                    <a:gd name="T6" fmla="*/ 9 w 144"/>
                    <a:gd name="T7" fmla="*/ 0 h 130"/>
                    <a:gd name="T8" fmla="*/ 14 w 144"/>
                    <a:gd name="T9" fmla="*/ 2 h 130"/>
                    <a:gd name="T10" fmla="*/ 29 w 144"/>
                    <a:gd name="T11" fmla="*/ 7 h 130"/>
                    <a:gd name="T12" fmla="*/ 43 w 144"/>
                    <a:gd name="T13" fmla="*/ 20 h 130"/>
                    <a:gd name="T14" fmla="*/ 29 w 144"/>
                    <a:gd name="T15" fmla="*/ 16 h 130"/>
                    <a:gd name="T16" fmla="*/ 9 w 144"/>
                    <a:gd name="T17" fmla="*/ 13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4"/>
                    <a:gd name="T28" fmla="*/ 0 h 130"/>
                    <a:gd name="T29" fmla="*/ 144 w 144"/>
                    <a:gd name="T30" fmla="*/ 130 h 1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3" name="Freeform 605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3 h 58"/>
                    <a:gd name="T2" fmla="*/ 5 w 64"/>
                    <a:gd name="T3" fmla="*/ 0 h 58"/>
                    <a:gd name="T4" fmla="*/ 10 w 64"/>
                    <a:gd name="T5" fmla="*/ 0 h 58"/>
                    <a:gd name="T6" fmla="*/ 20 w 64"/>
                    <a:gd name="T7" fmla="*/ 7 h 58"/>
                    <a:gd name="T8" fmla="*/ 15 w 64"/>
                    <a:gd name="T9" fmla="*/ 10 h 58"/>
                    <a:gd name="T10" fmla="*/ 5 w 64"/>
                    <a:gd name="T11" fmla="*/ 10 h 58"/>
                    <a:gd name="T12" fmla="*/ 0 w 64"/>
                    <a:gd name="T13" fmla="*/ 3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58"/>
                    <a:gd name="T23" fmla="*/ 64 w 64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4" name="Freeform 606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7 h 43"/>
                    <a:gd name="T2" fmla="*/ 5 w 65"/>
                    <a:gd name="T3" fmla="*/ 2 h 43"/>
                    <a:gd name="T4" fmla="*/ 10 w 65"/>
                    <a:gd name="T5" fmla="*/ 0 h 43"/>
                    <a:gd name="T6" fmla="*/ 15 w 65"/>
                    <a:gd name="T7" fmla="*/ 2 h 43"/>
                    <a:gd name="T8" fmla="*/ 20 w 65"/>
                    <a:gd name="T9" fmla="*/ 5 h 43"/>
                    <a:gd name="T10" fmla="*/ 15 w 65"/>
                    <a:gd name="T11" fmla="*/ 7 h 43"/>
                    <a:gd name="T12" fmla="*/ 10 w 65"/>
                    <a:gd name="T13" fmla="*/ 7 h 43"/>
                    <a:gd name="T14" fmla="*/ 5 w 65"/>
                    <a:gd name="T15" fmla="*/ 7 h 43"/>
                    <a:gd name="T16" fmla="*/ 0 w 65"/>
                    <a:gd name="T17" fmla="*/ 7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43"/>
                    <a:gd name="T29" fmla="*/ 65 w 65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5" name="Freeform 607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9 w 207"/>
                    <a:gd name="T3" fmla="*/ 3 h 102"/>
                    <a:gd name="T4" fmla="*/ 19 w 207"/>
                    <a:gd name="T5" fmla="*/ 5 h 102"/>
                    <a:gd name="T6" fmla="*/ 33 w 207"/>
                    <a:gd name="T7" fmla="*/ 10 h 102"/>
                    <a:gd name="T8" fmla="*/ 42 w 207"/>
                    <a:gd name="T9" fmla="*/ 5 h 102"/>
                    <a:gd name="T10" fmla="*/ 47 w 207"/>
                    <a:gd name="T11" fmla="*/ 3 h 102"/>
                    <a:gd name="T12" fmla="*/ 52 w 207"/>
                    <a:gd name="T13" fmla="*/ 0 h 102"/>
                    <a:gd name="T14" fmla="*/ 61 w 207"/>
                    <a:gd name="T15" fmla="*/ 0 h 102"/>
                    <a:gd name="T16" fmla="*/ 52 w 207"/>
                    <a:gd name="T17" fmla="*/ 5 h 102"/>
                    <a:gd name="T18" fmla="*/ 47 w 207"/>
                    <a:gd name="T19" fmla="*/ 12 h 102"/>
                    <a:gd name="T20" fmla="*/ 38 w 207"/>
                    <a:gd name="T21" fmla="*/ 17 h 102"/>
                    <a:gd name="T22" fmla="*/ 33 w 207"/>
                    <a:gd name="T23" fmla="*/ 17 h 102"/>
                    <a:gd name="T24" fmla="*/ 24 w 207"/>
                    <a:gd name="T25" fmla="*/ 17 h 102"/>
                    <a:gd name="T26" fmla="*/ 9 w 207"/>
                    <a:gd name="T27" fmla="*/ 10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7"/>
                    <a:gd name="T46" fmla="*/ 0 h 102"/>
                    <a:gd name="T47" fmla="*/ 207 w 207"/>
                    <a:gd name="T48" fmla="*/ 102 h 1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6" name="Freeform 608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7 h 72"/>
                    <a:gd name="T2" fmla="*/ 5 w 81"/>
                    <a:gd name="T3" fmla="*/ 2 h 72"/>
                    <a:gd name="T4" fmla="*/ 10 w 81"/>
                    <a:gd name="T5" fmla="*/ 0 h 72"/>
                    <a:gd name="T6" fmla="*/ 14 w 81"/>
                    <a:gd name="T7" fmla="*/ 2 h 72"/>
                    <a:gd name="T8" fmla="*/ 24 w 81"/>
                    <a:gd name="T9" fmla="*/ 5 h 72"/>
                    <a:gd name="T10" fmla="*/ 19 w 81"/>
                    <a:gd name="T11" fmla="*/ 7 h 72"/>
                    <a:gd name="T12" fmla="*/ 19 w 81"/>
                    <a:gd name="T13" fmla="*/ 10 h 72"/>
                    <a:gd name="T14" fmla="*/ 10 w 81"/>
                    <a:gd name="T15" fmla="*/ 12 h 72"/>
                    <a:gd name="T16" fmla="*/ 5 w 81"/>
                    <a:gd name="T17" fmla="*/ 10 h 72"/>
                    <a:gd name="T18" fmla="*/ 0 w 81"/>
                    <a:gd name="T19" fmla="*/ 7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1"/>
                    <a:gd name="T31" fmla="*/ 0 h 72"/>
                    <a:gd name="T32" fmla="*/ 81 w 81"/>
                    <a:gd name="T33" fmla="*/ 72 h 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7" name="Freeform 609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7 h 58"/>
                    <a:gd name="T2" fmla="*/ 5 w 48"/>
                    <a:gd name="T3" fmla="*/ 3 h 58"/>
                    <a:gd name="T4" fmla="*/ 10 w 48"/>
                    <a:gd name="T5" fmla="*/ 0 h 58"/>
                    <a:gd name="T6" fmla="*/ 14 w 48"/>
                    <a:gd name="T7" fmla="*/ 0 h 58"/>
                    <a:gd name="T8" fmla="*/ 14 w 48"/>
                    <a:gd name="T9" fmla="*/ 3 h 58"/>
                    <a:gd name="T10" fmla="*/ 14 w 48"/>
                    <a:gd name="T11" fmla="*/ 5 h 58"/>
                    <a:gd name="T12" fmla="*/ 5 w 48"/>
                    <a:gd name="T13" fmla="*/ 10 h 58"/>
                    <a:gd name="T14" fmla="*/ 0 w 48"/>
                    <a:gd name="T15" fmla="*/ 7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58"/>
                    <a:gd name="T26" fmla="*/ 48 w 48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8" name="Freeform 610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5 w 48"/>
                    <a:gd name="T1" fmla="*/ 0 h 56"/>
                    <a:gd name="T2" fmla="*/ 9 w 48"/>
                    <a:gd name="T3" fmla="*/ 5 h 56"/>
                    <a:gd name="T4" fmla="*/ 14 w 48"/>
                    <a:gd name="T5" fmla="*/ 10 h 56"/>
                    <a:gd name="T6" fmla="*/ 9 w 48"/>
                    <a:gd name="T7" fmla="*/ 10 h 56"/>
                    <a:gd name="T8" fmla="*/ 5 w 48"/>
                    <a:gd name="T9" fmla="*/ 5 h 56"/>
                    <a:gd name="T10" fmla="*/ 0 w 48"/>
                    <a:gd name="T11" fmla="*/ 2 h 56"/>
                    <a:gd name="T12" fmla="*/ 5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56"/>
                    <a:gd name="T23" fmla="*/ 48 w 4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9" name="Freeform 611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4 h 44"/>
                    <a:gd name="T2" fmla="*/ 0 w 31"/>
                    <a:gd name="T3" fmla="*/ 2 h 44"/>
                    <a:gd name="T4" fmla="*/ 5 w 31"/>
                    <a:gd name="T5" fmla="*/ 0 h 44"/>
                    <a:gd name="T6" fmla="*/ 9 w 31"/>
                    <a:gd name="T7" fmla="*/ 2 h 44"/>
                    <a:gd name="T8" fmla="*/ 9 w 31"/>
                    <a:gd name="T9" fmla="*/ 4 h 44"/>
                    <a:gd name="T10" fmla="*/ 5 w 31"/>
                    <a:gd name="T11" fmla="*/ 7 h 44"/>
                    <a:gd name="T12" fmla="*/ 0 w 31"/>
                    <a:gd name="T13" fmla="*/ 7 h 44"/>
                    <a:gd name="T14" fmla="*/ 0 w 31"/>
                    <a:gd name="T15" fmla="*/ 4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"/>
                    <a:gd name="T25" fmla="*/ 0 h 44"/>
                    <a:gd name="T26" fmla="*/ 31 w 31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0" name="Freeform 612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3 h 30"/>
                    <a:gd name="T2" fmla="*/ 5 w 48"/>
                    <a:gd name="T3" fmla="*/ 0 h 30"/>
                    <a:gd name="T4" fmla="*/ 10 w 48"/>
                    <a:gd name="T5" fmla="*/ 0 h 30"/>
                    <a:gd name="T6" fmla="*/ 14 w 48"/>
                    <a:gd name="T7" fmla="*/ 3 h 30"/>
                    <a:gd name="T8" fmla="*/ 10 w 48"/>
                    <a:gd name="T9" fmla="*/ 5 h 30"/>
                    <a:gd name="T10" fmla="*/ 5 w 48"/>
                    <a:gd name="T11" fmla="*/ 5 h 30"/>
                    <a:gd name="T12" fmla="*/ 0 w 48"/>
                    <a:gd name="T13" fmla="*/ 3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30"/>
                    <a:gd name="T23" fmla="*/ 48 w 48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1" name="Freeform 613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7 h 189"/>
                    <a:gd name="T2" fmla="*/ 0 w 225"/>
                    <a:gd name="T3" fmla="*/ 0 h 189"/>
                    <a:gd name="T4" fmla="*/ 5 w 225"/>
                    <a:gd name="T5" fmla="*/ 0 h 189"/>
                    <a:gd name="T6" fmla="*/ 5 w 225"/>
                    <a:gd name="T7" fmla="*/ 2 h 189"/>
                    <a:gd name="T8" fmla="*/ 14 w 225"/>
                    <a:gd name="T9" fmla="*/ 11 h 189"/>
                    <a:gd name="T10" fmla="*/ 19 w 225"/>
                    <a:gd name="T11" fmla="*/ 16 h 189"/>
                    <a:gd name="T12" fmla="*/ 29 w 225"/>
                    <a:gd name="T13" fmla="*/ 21 h 189"/>
                    <a:gd name="T14" fmla="*/ 33 w 225"/>
                    <a:gd name="T15" fmla="*/ 21 h 189"/>
                    <a:gd name="T16" fmla="*/ 43 w 225"/>
                    <a:gd name="T17" fmla="*/ 21 h 189"/>
                    <a:gd name="T18" fmla="*/ 62 w 225"/>
                    <a:gd name="T19" fmla="*/ 0 h 189"/>
                    <a:gd name="T20" fmla="*/ 67 w 225"/>
                    <a:gd name="T21" fmla="*/ 2 h 189"/>
                    <a:gd name="T22" fmla="*/ 62 w 225"/>
                    <a:gd name="T23" fmla="*/ 5 h 189"/>
                    <a:gd name="T24" fmla="*/ 62 w 225"/>
                    <a:gd name="T25" fmla="*/ 7 h 189"/>
                    <a:gd name="T26" fmla="*/ 53 w 225"/>
                    <a:gd name="T27" fmla="*/ 18 h 189"/>
                    <a:gd name="T28" fmla="*/ 38 w 225"/>
                    <a:gd name="T29" fmla="*/ 30 h 189"/>
                    <a:gd name="T30" fmla="*/ 24 w 225"/>
                    <a:gd name="T31" fmla="*/ 25 h 189"/>
                    <a:gd name="T32" fmla="*/ 14 w 225"/>
                    <a:gd name="T33" fmla="*/ 21 h 189"/>
                    <a:gd name="T34" fmla="*/ 0 w 225"/>
                    <a:gd name="T35" fmla="*/ 7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5"/>
                    <a:gd name="T55" fmla="*/ 0 h 189"/>
                    <a:gd name="T56" fmla="*/ 225 w 225"/>
                    <a:gd name="T57" fmla="*/ 189 h 18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2" name="Freeform 614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5 w 129"/>
                    <a:gd name="T1" fmla="*/ 23 h 202"/>
                    <a:gd name="T2" fmla="*/ 0 w 129"/>
                    <a:gd name="T3" fmla="*/ 16 h 202"/>
                    <a:gd name="T4" fmla="*/ 0 w 129"/>
                    <a:gd name="T5" fmla="*/ 11 h 202"/>
                    <a:gd name="T6" fmla="*/ 10 w 129"/>
                    <a:gd name="T7" fmla="*/ 9 h 202"/>
                    <a:gd name="T8" fmla="*/ 14 w 129"/>
                    <a:gd name="T9" fmla="*/ 9 h 202"/>
                    <a:gd name="T10" fmla="*/ 14 w 129"/>
                    <a:gd name="T11" fmla="*/ 7 h 202"/>
                    <a:gd name="T12" fmla="*/ 19 w 129"/>
                    <a:gd name="T13" fmla="*/ 2 h 202"/>
                    <a:gd name="T14" fmla="*/ 24 w 129"/>
                    <a:gd name="T15" fmla="*/ 0 h 202"/>
                    <a:gd name="T16" fmla="*/ 24 w 129"/>
                    <a:gd name="T17" fmla="*/ 4 h 202"/>
                    <a:gd name="T18" fmla="*/ 28 w 129"/>
                    <a:gd name="T19" fmla="*/ 7 h 202"/>
                    <a:gd name="T20" fmla="*/ 38 w 129"/>
                    <a:gd name="T21" fmla="*/ 14 h 202"/>
                    <a:gd name="T22" fmla="*/ 28 w 129"/>
                    <a:gd name="T23" fmla="*/ 23 h 202"/>
                    <a:gd name="T24" fmla="*/ 19 w 129"/>
                    <a:gd name="T25" fmla="*/ 32 h 202"/>
                    <a:gd name="T26" fmla="*/ 14 w 129"/>
                    <a:gd name="T27" fmla="*/ 32 h 202"/>
                    <a:gd name="T28" fmla="*/ 10 w 129"/>
                    <a:gd name="T29" fmla="*/ 28 h 202"/>
                    <a:gd name="T30" fmla="*/ 5 w 129"/>
                    <a:gd name="T31" fmla="*/ 23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9"/>
                    <a:gd name="T49" fmla="*/ 0 h 202"/>
                    <a:gd name="T50" fmla="*/ 129 w 129"/>
                    <a:gd name="T51" fmla="*/ 202 h 20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3" name="Freeform 615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7 h 72"/>
                    <a:gd name="T2" fmla="*/ 0 w 65"/>
                    <a:gd name="T3" fmla="*/ 2 h 72"/>
                    <a:gd name="T4" fmla="*/ 5 w 65"/>
                    <a:gd name="T5" fmla="*/ 0 h 72"/>
                    <a:gd name="T6" fmla="*/ 16 w 65"/>
                    <a:gd name="T7" fmla="*/ 0 h 72"/>
                    <a:gd name="T8" fmla="*/ 21 w 65"/>
                    <a:gd name="T9" fmla="*/ 4 h 72"/>
                    <a:gd name="T10" fmla="*/ 21 w 65"/>
                    <a:gd name="T11" fmla="*/ 7 h 72"/>
                    <a:gd name="T12" fmla="*/ 10 w 65"/>
                    <a:gd name="T13" fmla="*/ 11 h 72"/>
                    <a:gd name="T14" fmla="*/ 5 w 65"/>
                    <a:gd name="T15" fmla="*/ 9 h 72"/>
                    <a:gd name="T16" fmla="*/ 0 w 65"/>
                    <a:gd name="T17" fmla="*/ 7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72"/>
                    <a:gd name="T29" fmla="*/ 65 w 65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4" name="Freeform 616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7 h 57"/>
                    <a:gd name="T2" fmla="*/ 5 w 48"/>
                    <a:gd name="T3" fmla="*/ 5 h 57"/>
                    <a:gd name="T4" fmla="*/ 10 w 48"/>
                    <a:gd name="T5" fmla="*/ 0 h 57"/>
                    <a:gd name="T6" fmla="*/ 15 w 48"/>
                    <a:gd name="T7" fmla="*/ 2 h 57"/>
                    <a:gd name="T8" fmla="*/ 15 w 48"/>
                    <a:gd name="T9" fmla="*/ 5 h 57"/>
                    <a:gd name="T10" fmla="*/ 15 w 48"/>
                    <a:gd name="T11" fmla="*/ 7 h 57"/>
                    <a:gd name="T12" fmla="*/ 15 w 48"/>
                    <a:gd name="T13" fmla="*/ 9 h 57"/>
                    <a:gd name="T14" fmla="*/ 5 w 48"/>
                    <a:gd name="T15" fmla="*/ 9 h 57"/>
                    <a:gd name="T16" fmla="*/ 0 w 48"/>
                    <a:gd name="T17" fmla="*/ 7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57"/>
                    <a:gd name="T29" fmla="*/ 48 w 48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5" name="Freeform 617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47 w 209"/>
                    <a:gd name="T1" fmla="*/ 68 h 449"/>
                    <a:gd name="T2" fmla="*/ 42 w 209"/>
                    <a:gd name="T3" fmla="*/ 64 h 449"/>
                    <a:gd name="T4" fmla="*/ 38 w 209"/>
                    <a:gd name="T5" fmla="*/ 64 h 449"/>
                    <a:gd name="T6" fmla="*/ 33 w 209"/>
                    <a:gd name="T7" fmla="*/ 66 h 449"/>
                    <a:gd name="T8" fmla="*/ 33 w 209"/>
                    <a:gd name="T9" fmla="*/ 71 h 449"/>
                    <a:gd name="T10" fmla="*/ 24 w 209"/>
                    <a:gd name="T11" fmla="*/ 71 h 449"/>
                    <a:gd name="T12" fmla="*/ 28 w 209"/>
                    <a:gd name="T13" fmla="*/ 66 h 449"/>
                    <a:gd name="T14" fmla="*/ 33 w 209"/>
                    <a:gd name="T15" fmla="*/ 59 h 449"/>
                    <a:gd name="T16" fmla="*/ 33 w 209"/>
                    <a:gd name="T17" fmla="*/ 54 h 449"/>
                    <a:gd name="T18" fmla="*/ 33 w 209"/>
                    <a:gd name="T19" fmla="*/ 52 h 449"/>
                    <a:gd name="T20" fmla="*/ 28 w 209"/>
                    <a:gd name="T21" fmla="*/ 47 h 449"/>
                    <a:gd name="T22" fmla="*/ 24 w 209"/>
                    <a:gd name="T23" fmla="*/ 50 h 449"/>
                    <a:gd name="T24" fmla="*/ 24 w 209"/>
                    <a:gd name="T25" fmla="*/ 52 h 449"/>
                    <a:gd name="T26" fmla="*/ 24 w 209"/>
                    <a:gd name="T27" fmla="*/ 57 h 449"/>
                    <a:gd name="T28" fmla="*/ 19 w 209"/>
                    <a:gd name="T29" fmla="*/ 61 h 449"/>
                    <a:gd name="T30" fmla="*/ 14 w 209"/>
                    <a:gd name="T31" fmla="*/ 64 h 449"/>
                    <a:gd name="T32" fmla="*/ 10 w 209"/>
                    <a:gd name="T33" fmla="*/ 64 h 449"/>
                    <a:gd name="T34" fmla="*/ 10 w 209"/>
                    <a:gd name="T35" fmla="*/ 59 h 449"/>
                    <a:gd name="T36" fmla="*/ 24 w 209"/>
                    <a:gd name="T37" fmla="*/ 47 h 449"/>
                    <a:gd name="T38" fmla="*/ 33 w 209"/>
                    <a:gd name="T39" fmla="*/ 40 h 449"/>
                    <a:gd name="T40" fmla="*/ 33 w 209"/>
                    <a:gd name="T41" fmla="*/ 31 h 449"/>
                    <a:gd name="T42" fmla="*/ 28 w 209"/>
                    <a:gd name="T43" fmla="*/ 31 h 449"/>
                    <a:gd name="T44" fmla="*/ 24 w 209"/>
                    <a:gd name="T45" fmla="*/ 40 h 449"/>
                    <a:gd name="T46" fmla="*/ 14 w 209"/>
                    <a:gd name="T47" fmla="*/ 47 h 449"/>
                    <a:gd name="T48" fmla="*/ 10 w 209"/>
                    <a:gd name="T49" fmla="*/ 50 h 449"/>
                    <a:gd name="T50" fmla="*/ 0 w 209"/>
                    <a:gd name="T51" fmla="*/ 52 h 449"/>
                    <a:gd name="T52" fmla="*/ 0 w 209"/>
                    <a:gd name="T53" fmla="*/ 50 h 449"/>
                    <a:gd name="T54" fmla="*/ 24 w 209"/>
                    <a:gd name="T55" fmla="*/ 31 h 449"/>
                    <a:gd name="T56" fmla="*/ 33 w 209"/>
                    <a:gd name="T57" fmla="*/ 21 h 449"/>
                    <a:gd name="T58" fmla="*/ 33 w 209"/>
                    <a:gd name="T59" fmla="*/ 12 h 449"/>
                    <a:gd name="T60" fmla="*/ 33 w 209"/>
                    <a:gd name="T61" fmla="*/ 10 h 449"/>
                    <a:gd name="T62" fmla="*/ 28 w 209"/>
                    <a:gd name="T63" fmla="*/ 12 h 449"/>
                    <a:gd name="T64" fmla="*/ 14 w 209"/>
                    <a:gd name="T65" fmla="*/ 26 h 449"/>
                    <a:gd name="T66" fmla="*/ 10 w 209"/>
                    <a:gd name="T67" fmla="*/ 33 h 449"/>
                    <a:gd name="T68" fmla="*/ 0 w 209"/>
                    <a:gd name="T69" fmla="*/ 38 h 449"/>
                    <a:gd name="T70" fmla="*/ 0 w 209"/>
                    <a:gd name="T71" fmla="*/ 31 h 449"/>
                    <a:gd name="T72" fmla="*/ 10 w 209"/>
                    <a:gd name="T73" fmla="*/ 28 h 449"/>
                    <a:gd name="T74" fmla="*/ 14 w 209"/>
                    <a:gd name="T75" fmla="*/ 24 h 449"/>
                    <a:gd name="T76" fmla="*/ 14 w 209"/>
                    <a:gd name="T77" fmla="*/ 21 h 449"/>
                    <a:gd name="T78" fmla="*/ 14 w 209"/>
                    <a:gd name="T79" fmla="*/ 19 h 449"/>
                    <a:gd name="T80" fmla="*/ 10 w 209"/>
                    <a:gd name="T81" fmla="*/ 14 h 449"/>
                    <a:gd name="T82" fmla="*/ 5 w 209"/>
                    <a:gd name="T83" fmla="*/ 12 h 449"/>
                    <a:gd name="T84" fmla="*/ 5 w 209"/>
                    <a:gd name="T85" fmla="*/ 10 h 449"/>
                    <a:gd name="T86" fmla="*/ 5 w 209"/>
                    <a:gd name="T87" fmla="*/ 7 h 449"/>
                    <a:gd name="T88" fmla="*/ 10 w 209"/>
                    <a:gd name="T89" fmla="*/ 5 h 449"/>
                    <a:gd name="T90" fmla="*/ 14 w 209"/>
                    <a:gd name="T91" fmla="*/ 0 h 449"/>
                    <a:gd name="T92" fmla="*/ 19 w 209"/>
                    <a:gd name="T93" fmla="*/ 0 h 449"/>
                    <a:gd name="T94" fmla="*/ 24 w 209"/>
                    <a:gd name="T95" fmla="*/ 0 h 449"/>
                    <a:gd name="T96" fmla="*/ 38 w 209"/>
                    <a:gd name="T97" fmla="*/ 2 h 449"/>
                    <a:gd name="T98" fmla="*/ 42 w 209"/>
                    <a:gd name="T99" fmla="*/ 5 h 449"/>
                    <a:gd name="T100" fmla="*/ 42 w 209"/>
                    <a:gd name="T101" fmla="*/ 7 h 449"/>
                    <a:gd name="T102" fmla="*/ 47 w 209"/>
                    <a:gd name="T103" fmla="*/ 14 h 449"/>
                    <a:gd name="T104" fmla="*/ 47 w 209"/>
                    <a:gd name="T105" fmla="*/ 21 h 449"/>
                    <a:gd name="T106" fmla="*/ 38 w 209"/>
                    <a:gd name="T107" fmla="*/ 36 h 449"/>
                    <a:gd name="T108" fmla="*/ 38 w 209"/>
                    <a:gd name="T109" fmla="*/ 50 h 449"/>
                    <a:gd name="T110" fmla="*/ 38 w 209"/>
                    <a:gd name="T111" fmla="*/ 57 h 449"/>
                    <a:gd name="T112" fmla="*/ 47 w 209"/>
                    <a:gd name="T113" fmla="*/ 64 h 449"/>
                    <a:gd name="T114" fmla="*/ 52 w 209"/>
                    <a:gd name="T115" fmla="*/ 68 h 449"/>
                    <a:gd name="T116" fmla="*/ 61 w 209"/>
                    <a:gd name="T117" fmla="*/ 73 h 449"/>
                    <a:gd name="T118" fmla="*/ 56 w 209"/>
                    <a:gd name="T119" fmla="*/ 73 h 449"/>
                    <a:gd name="T120" fmla="*/ 52 w 209"/>
                    <a:gd name="T121" fmla="*/ 73 h 449"/>
                    <a:gd name="T122" fmla="*/ 47 w 209"/>
                    <a:gd name="T123" fmla="*/ 71 h 449"/>
                    <a:gd name="T124" fmla="*/ 47 w 209"/>
                    <a:gd name="T125" fmla="*/ 68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9"/>
                    <a:gd name="T190" fmla="*/ 0 h 449"/>
                    <a:gd name="T191" fmla="*/ 209 w 209"/>
                    <a:gd name="T192" fmla="*/ 449 h 44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6" name="Freeform 618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76 h 462"/>
                    <a:gd name="T2" fmla="*/ 9 w 209"/>
                    <a:gd name="T3" fmla="*/ 69 h 462"/>
                    <a:gd name="T4" fmla="*/ 14 w 209"/>
                    <a:gd name="T5" fmla="*/ 64 h 462"/>
                    <a:gd name="T6" fmla="*/ 19 w 209"/>
                    <a:gd name="T7" fmla="*/ 57 h 462"/>
                    <a:gd name="T8" fmla="*/ 19 w 209"/>
                    <a:gd name="T9" fmla="*/ 50 h 462"/>
                    <a:gd name="T10" fmla="*/ 9 w 209"/>
                    <a:gd name="T11" fmla="*/ 21 h 462"/>
                    <a:gd name="T12" fmla="*/ 9 w 209"/>
                    <a:gd name="T13" fmla="*/ 14 h 462"/>
                    <a:gd name="T14" fmla="*/ 14 w 209"/>
                    <a:gd name="T15" fmla="*/ 9 h 462"/>
                    <a:gd name="T16" fmla="*/ 19 w 209"/>
                    <a:gd name="T17" fmla="*/ 5 h 462"/>
                    <a:gd name="T18" fmla="*/ 24 w 209"/>
                    <a:gd name="T19" fmla="*/ 2 h 462"/>
                    <a:gd name="T20" fmla="*/ 38 w 209"/>
                    <a:gd name="T21" fmla="*/ 0 h 462"/>
                    <a:gd name="T22" fmla="*/ 62 w 209"/>
                    <a:gd name="T23" fmla="*/ 12 h 462"/>
                    <a:gd name="T24" fmla="*/ 57 w 209"/>
                    <a:gd name="T25" fmla="*/ 12 h 462"/>
                    <a:gd name="T26" fmla="*/ 48 w 209"/>
                    <a:gd name="T27" fmla="*/ 14 h 462"/>
                    <a:gd name="T28" fmla="*/ 43 w 209"/>
                    <a:gd name="T29" fmla="*/ 19 h 462"/>
                    <a:gd name="T30" fmla="*/ 43 w 209"/>
                    <a:gd name="T31" fmla="*/ 21 h 462"/>
                    <a:gd name="T32" fmla="*/ 43 w 209"/>
                    <a:gd name="T33" fmla="*/ 26 h 462"/>
                    <a:gd name="T34" fmla="*/ 48 w 209"/>
                    <a:gd name="T35" fmla="*/ 28 h 462"/>
                    <a:gd name="T36" fmla="*/ 52 w 209"/>
                    <a:gd name="T37" fmla="*/ 31 h 462"/>
                    <a:gd name="T38" fmla="*/ 52 w 209"/>
                    <a:gd name="T39" fmla="*/ 43 h 462"/>
                    <a:gd name="T40" fmla="*/ 48 w 209"/>
                    <a:gd name="T41" fmla="*/ 38 h 462"/>
                    <a:gd name="T42" fmla="*/ 43 w 209"/>
                    <a:gd name="T43" fmla="*/ 36 h 462"/>
                    <a:gd name="T44" fmla="*/ 38 w 209"/>
                    <a:gd name="T45" fmla="*/ 28 h 462"/>
                    <a:gd name="T46" fmla="*/ 28 w 209"/>
                    <a:gd name="T47" fmla="*/ 12 h 462"/>
                    <a:gd name="T48" fmla="*/ 24 w 209"/>
                    <a:gd name="T49" fmla="*/ 12 h 462"/>
                    <a:gd name="T50" fmla="*/ 24 w 209"/>
                    <a:gd name="T51" fmla="*/ 14 h 462"/>
                    <a:gd name="T52" fmla="*/ 19 w 209"/>
                    <a:gd name="T53" fmla="*/ 19 h 462"/>
                    <a:gd name="T54" fmla="*/ 24 w 209"/>
                    <a:gd name="T55" fmla="*/ 26 h 462"/>
                    <a:gd name="T56" fmla="*/ 34 w 209"/>
                    <a:gd name="T57" fmla="*/ 38 h 462"/>
                    <a:gd name="T58" fmla="*/ 43 w 209"/>
                    <a:gd name="T59" fmla="*/ 45 h 462"/>
                    <a:gd name="T60" fmla="*/ 52 w 209"/>
                    <a:gd name="T61" fmla="*/ 52 h 462"/>
                    <a:gd name="T62" fmla="*/ 52 w 209"/>
                    <a:gd name="T63" fmla="*/ 55 h 462"/>
                    <a:gd name="T64" fmla="*/ 43 w 209"/>
                    <a:gd name="T65" fmla="*/ 55 h 462"/>
                    <a:gd name="T66" fmla="*/ 38 w 209"/>
                    <a:gd name="T67" fmla="*/ 50 h 462"/>
                    <a:gd name="T68" fmla="*/ 28 w 209"/>
                    <a:gd name="T69" fmla="*/ 43 h 462"/>
                    <a:gd name="T70" fmla="*/ 24 w 209"/>
                    <a:gd name="T71" fmla="*/ 43 h 462"/>
                    <a:gd name="T72" fmla="*/ 24 w 209"/>
                    <a:gd name="T73" fmla="*/ 48 h 462"/>
                    <a:gd name="T74" fmla="*/ 28 w 209"/>
                    <a:gd name="T75" fmla="*/ 55 h 462"/>
                    <a:gd name="T76" fmla="*/ 43 w 209"/>
                    <a:gd name="T77" fmla="*/ 62 h 462"/>
                    <a:gd name="T78" fmla="*/ 43 w 209"/>
                    <a:gd name="T79" fmla="*/ 67 h 462"/>
                    <a:gd name="T80" fmla="*/ 38 w 209"/>
                    <a:gd name="T81" fmla="*/ 67 h 462"/>
                    <a:gd name="T82" fmla="*/ 34 w 209"/>
                    <a:gd name="T83" fmla="*/ 64 h 462"/>
                    <a:gd name="T84" fmla="*/ 28 w 209"/>
                    <a:gd name="T85" fmla="*/ 62 h 462"/>
                    <a:gd name="T86" fmla="*/ 28 w 209"/>
                    <a:gd name="T87" fmla="*/ 60 h 462"/>
                    <a:gd name="T88" fmla="*/ 24 w 209"/>
                    <a:gd name="T89" fmla="*/ 57 h 462"/>
                    <a:gd name="T90" fmla="*/ 24 w 209"/>
                    <a:gd name="T91" fmla="*/ 62 h 462"/>
                    <a:gd name="T92" fmla="*/ 24 w 209"/>
                    <a:gd name="T93" fmla="*/ 67 h 462"/>
                    <a:gd name="T94" fmla="*/ 28 w 209"/>
                    <a:gd name="T95" fmla="*/ 69 h 462"/>
                    <a:gd name="T96" fmla="*/ 24 w 209"/>
                    <a:gd name="T97" fmla="*/ 71 h 462"/>
                    <a:gd name="T98" fmla="*/ 24 w 209"/>
                    <a:gd name="T99" fmla="*/ 74 h 462"/>
                    <a:gd name="T100" fmla="*/ 14 w 209"/>
                    <a:gd name="T101" fmla="*/ 71 h 462"/>
                    <a:gd name="T102" fmla="*/ 9 w 209"/>
                    <a:gd name="T103" fmla="*/ 74 h 462"/>
                    <a:gd name="T104" fmla="*/ 4 w 209"/>
                    <a:gd name="T105" fmla="*/ 76 h 462"/>
                    <a:gd name="T106" fmla="*/ 0 w 209"/>
                    <a:gd name="T107" fmla="*/ 76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9"/>
                    <a:gd name="T163" fmla="*/ 0 h 462"/>
                    <a:gd name="T164" fmla="*/ 209 w 209"/>
                    <a:gd name="T165" fmla="*/ 462 h 4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7" name="Freeform 619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29 w 96"/>
                    <a:gd name="T3" fmla="*/ 0 h 87"/>
                    <a:gd name="T4" fmla="*/ 29 w 96"/>
                    <a:gd name="T5" fmla="*/ 2 h 87"/>
                    <a:gd name="T6" fmla="*/ 29 w 96"/>
                    <a:gd name="T7" fmla="*/ 7 h 87"/>
                    <a:gd name="T8" fmla="*/ 19 w 96"/>
                    <a:gd name="T9" fmla="*/ 14 h 87"/>
                    <a:gd name="T10" fmla="*/ 15 w 96"/>
                    <a:gd name="T11" fmla="*/ 14 h 87"/>
                    <a:gd name="T12" fmla="*/ 9 w 96"/>
                    <a:gd name="T13" fmla="*/ 12 h 87"/>
                    <a:gd name="T14" fmla="*/ 5 w 96"/>
                    <a:gd name="T15" fmla="*/ 7 h 87"/>
                    <a:gd name="T16" fmla="*/ 0 w 96"/>
                    <a:gd name="T17" fmla="*/ 2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87"/>
                    <a:gd name="T32" fmla="*/ 96 w 96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8" name="Freeform 620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3 h 15"/>
                    <a:gd name="T2" fmla="*/ 24 w 177"/>
                    <a:gd name="T3" fmla="*/ 0 h 15"/>
                    <a:gd name="T4" fmla="*/ 38 w 177"/>
                    <a:gd name="T5" fmla="*/ 0 h 15"/>
                    <a:gd name="T6" fmla="*/ 52 w 177"/>
                    <a:gd name="T7" fmla="*/ 3 h 15"/>
                    <a:gd name="T8" fmla="*/ 24 w 177"/>
                    <a:gd name="T9" fmla="*/ 3 h 15"/>
                    <a:gd name="T10" fmla="*/ 10 w 177"/>
                    <a:gd name="T11" fmla="*/ 3 h 15"/>
                    <a:gd name="T12" fmla="*/ 0 w 177"/>
                    <a:gd name="T13" fmla="*/ 3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7"/>
                    <a:gd name="T22" fmla="*/ 0 h 15"/>
                    <a:gd name="T23" fmla="*/ 177 w 177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9" name="Freeform 621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7 h 72"/>
                    <a:gd name="T2" fmla="*/ 0 w 288"/>
                    <a:gd name="T3" fmla="*/ 2 h 72"/>
                    <a:gd name="T4" fmla="*/ 5 w 288"/>
                    <a:gd name="T5" fmla="*/ 0 h 72"/>
                    <a:gd name="T6" fmla="*/ 82 w 288"/>
                    <a:gd name="T7" fmla="*/ 0 h 72"/>
                    <a:gd name="T8" fmla="*/ 87 w 288"/>
                    <a:gd name="T9" fmla="*/ 4 h 72"/>
                    <a:gd name="T10" fmla="*/ 87 w 288"/>
                    <a:gd name="T11" fmla="*/ 7 h 72"/>
                    <a:gd name="T12" fmla="*/ 82 w 288"/>
                    <a:gd name="T13" fmla="*/ 11 h 72"/>
                    <a:gd name="T14" fmla="*/ 9 w 288"/>
                    <a:gd name="T15" fmla="*/ 11 h 72"/>
                    <a:gd name="T16" fmla="*/ 0 w 288"/>
                    <a:gd name="T17" fmla="*/ 9 h 72"/>
                    <a:gd name="T18" fmla="*/ 0 w 288"/>
                    <a:gd name="T19" fmla="*/ 7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88"/>
                    <a:gd name="T31" fmla="*/ 0 h 72"/>
                    <a:gd name="T32" fmla="*/ 288 w 288"/>
                    <a:gd name="T33" fmla="*/ 72 h 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0" name="Freeform 622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29 w 175"/>
                    <a:gd name="T3" fmla="*/ 0 h 15"/>
                    <a:gd name="T4" fmla="*/ 52 w 175"/>
                    <a:gd name="T5" fmla="*/ 0 h 15"/>
                    <a:gd name="T6" fmla="*/ 52 w 175"/>
                    <a:gd name="T7" fmla="*/ 2 h 15"/>
                    <a:gd name="T8" fmla="*/ 29 w 175"/>
                    <a:gd name="T9" fmla="*/ 2 h 15"/>
                    <a:gd name="T10" fmla="*/ 0 w 175"/>
                    <a:gd name="T11" fmla="*/ 2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"/>
                    <a:gd name="T22" fmla="*/ 0 h 15"/>
                    <a:gd name="T23" fmla="*/ 175 w 17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24" name="Line 623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5" name="Line 624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0" name="Group 625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8231" name="Freeform 626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1159 w 4856"/>
                  <a:gd name="T1" fmla="*/ 11 h 4355"/>
                  <a:gd name="T2" fmla="*/ 1199 w 4856"/>
                  <a:gd name="T3" fmla="*/ 0 h 4355"/>
                  <a:gd name="T4" fmla="*/ 1255 w 4856"/>
                  <a:gd name="T5" fmla="*/ 17 h 4355"/>
                  <a:gd name="T6" fmla="*/ 1349 w 4856"/>
                  <a:gd name="T7" fmla="*/ 17 h 4355"/>
                  <a:gd name="T8" fmla="*/ 1387 w 4856"/>
                  <a:gd name="T9" fmla="*/ 17 h 4355"/>
                  <a:gd name="T10" fmla="*/ 1421 w 4856"/>
                  <a:gd name="T11" fmla="*/ 14 h 4355"/>
                  <a:gd name="T12" fmla="*/ 1447 w 4856"/>
                  <a:gd name="T13" fmla="*/ 61 h 4355"/>
                  <a:gd name="T14" fmla="*/ 1415 w 4856"/>
                  <a:gd name="T15" fmla="*/ 68 h 4355"/>
                  <a:gd name="T16" fmla="*/ 1381 w 4856"/>
                  <a:gd name="T17" fmla="*/ 60 h 4355"/>
                  <a:gd name="T18" fmla="*/ 1349 w 4856"/>
                  <a:gd name="T19" fmla="*/ 69 h 4355"/>
                  <a:gd name="T20" fmla="*/ 1260 w 4856"/>
                  <a:gd name="T21" fmla="*/ 69 h 4355"/>
                  <a:gd name="T22" fmla="*/ 1197 w 4856"/>
                  <a:gd name="T23" fmla="*/ 79 h 4355"/>
                  <a:gd name="T24" fmla="*/ 938 w 4856"/>
                  <a:gd name="T25" fmla="*/ 68 h 4355"/>
                  <a:gd name="T26" fmla="*/ 984 w 4856"/>
                  <a:gd name="T27" fmla="*/ 79 h 4355"/>
                  <a:gd name="T28" fmla="*/ 1007 w 4856"/>
                  <a:gd name="T29" fmla="*/ 84 h 4355"/>
                  <a:gd name="T30" fmla="*/ 975 w 4856"/>
                  <a:gd name="T31" fmla="*/ 91 h 4355"/>
                  <a:gd name="T32" fmla="*/ 877 w 4856"/>
                  <a:gd name="T33" fmla="*/ 99 h 4355"/>
                  <a:gd name="T34" fmla="*/ 834 w 4856"/>
                  <a:gd name="T35" fmla="*/ 91 h 4355"/>
                  <a:gd name="T36" fmla="*/ 687 w 4856"/>
                  <a:gd name="T37" fmla="*/ 108 h 4355"/>
                  <a:gd name="T38" fmla="*/ 566 w 4856"/>
                  <a:gd name="T39" fmla="*/ 139 h 4355"/>
                  <a:gd name="T40" fmla="*/ 541 w 4856"/>
                  <a:gd name="T41" fmla="*/ 186 h 4355"/>
                  <a:gd name="T42" fmla="*/ 552 w 4856"/>
                  <a:gd name="T43" fmla="*/ 162 h 4355"/>
                  <a:gd name="T44" fmla="*/ 604 w 4856"/>
                  <a:gd name="T45" fmla="*/ 174 h 4355"/>
                  <a:gd name="T46" fmla="*/ 636 w 4856"/>
                  <a:gd name="T47" fmla="*/ 190 h 4355"/>
                  <a:gd name="T48" fmla="*/ 607 w 4856"/>
                  <a:gd name="T49" fmla="*/ 202 h 4355"/>
                  <a:gd name="T50" fmla="*/ 596 w 4856"/>
                  <a:gd name="T51" fmla="*/ 244 h 4355"/>
                  <a:gd name="T52" fmla="*/ 578 w 4856"/>
                  <a:gd name="T53" fmla="*/ 262 h 4355"/>
                  <a:gd name="T54" fmla="*/ 598 w 4856"/>
                  <a:gd name="T55" fmla="*/ 293 h 4355"/>
                  <a:gd name="T56" fmla="*/ 500 w 4856"/>
                  <a:gd name="T57" fmla="*/ 300 h 4355"/>
                  <a:gd name="T58" fmla="*/ 429 w 4856"/>
                  <a:gd name="T59" fmla="*/ 296 h 4355"/>
                  <a:gd name="T60" fmla="*/ 380 w 4856"/>
                  <a:gd name="T61" fmla="*/ 313 h 4355"/>
                  <a:gd name="T62" fmla="*/ 357 w 4856"/>
                  <a:gd name="T63" fmla="*/ 298 h 4355"/>
                  <a:gd name="T64" fmla="*/ 354 w 4856"/>
                  <a:gd name="T65" fmla="*/ 278 h 4355"/>
                  <a:gd name="T66" fmla="*/ 362 w 4856"/>
                  <a:gd name="T67" fmla="*/ 269 h 4355"/>
                  <a:gd name="T68" fmla="*/ 322 w 4856"/>
                  <a:gd name="T69" fmla="*/ 269 h 4355"/>
                  <a:gd name="T70" fmla="*/ 244 w 4856"/>
                  <a:gd name="T71" fmla="*/ 314 h 4355"/>
                  <a:gd name="T72" fmla="*/ 218 w 4856"/>
                  <a:gd name="T73" fmla="*/ 410 h 4355"/>
                  <a:gd name="T74" fmla="*/ 207 w 4856"/>
                  <a:gd name="T75" fmla="*/ 425 h 4355"/>
                  <a:gd name="T76" fmla="*/ 235 w 4856"/>
                  <a:gd name="T77" fmla="*/ 449 h 4355"/>
                  <a:gd name="T78" fmla="*/ 207 w 4856"/>
                  <a:gd name="T79" fmla="*/ 485 h 4355"/>
                  <a:gd name="T80" fmla="*/ 181 w 4856"/>
                  <a:gd name="T81" fmla="*/ 476 h 4355"/>
                  <a:gd name="T82" fmla="*/ 150 w 4856"/>
                  <a:gd name="T83" fmla="*/ 506 h 4355"/>
                  <a:gd name="T84" fmla="*/ 176 w 4856"/>
                  <a:gd name="T85" fmla="*/ 581 h 4355"/>
                  <a:gd name="T86" fmla="*/ 144 w 4856"/>
                  <a:gd name="T87" fmla="*/ 608 h 4355"/>
                  <a:gd name="T88" fmla="*/ 141 w 4856"/>
                  <a:gd name="T89" fmla="*/ 657 h 4355"/>
                  <a:gd name="T90" fmla="*/ 141 w 4856"/>
                  <a:gd name="T91" fmla="*/ 677 h 4355"/>
                  <a:gd name="T92" fmla="*/ 135 w 4856"/>
                  <a:gd name="T93" fmla="*/ 697 h 4355"/>
                  <a:gd name="T94" fmla="*/ 49 w 4856"/>
                  <a:gd name="T95" fmla="*/ 697 h 4355"/>
                  <a:gd name="T96" fmla="*/ 34 w 4856"/>
                  <a:gd name="T97" fmla="*/ 680 h 4355"/>
                  <a:gd name="T98" fmla="*/ 40 w 4856"/>
                  <a:gd name="T99" fmla="*/ 660 h 4355"/>
                  <a:gd name="T100" fmla="*/ 31 w 4856"/>
                  <a:gd name="T101" fmla="*/ 601 h 4355"/>
                  <a:gd name="T102" fmla="*/ 3 w 4856"/>
                  <a:gd name="T103" fmla="*/ 580 h 4355"/>
                  <a:gd name="T104" fmla="*/ 29 w 4856"/>
                  <a:gd name="T105" fmla="*/ 557 h 4355"/>
                  <a:gd name="T106" fmla="*/ 0 w 4856"/>
                  <a:gd name="T107" fmla="*/ 84 h 4355"/>
                  <a:gd name="T108" fmla="*/ 5 w 4856"/>
                  <a:gd name="T109" fmla="*/ 44 h 4355"/>
                  <a:gd name="T110" fmla="*/ 43 w 4856"/>
                  <a:gd name="T111" fmla="*/ 4 h 4355"/>
                  <a:gd name="T112" fmla="*/ 153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56"/>
                  <a:gd name="T172" fmla="*/ 0 h 4355"/>
                  <a:gd name="T173" fmla="*/ 4856 w 4856"/>
                  <a:gd name="T174" fmla="*/ 4355 h 43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627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1159 w 4856"/>
                  <a:gd name="T1" fmla="*/ 11 h 4355"/>
                  <a:gd name="T2" fmla="*/ 1199 w 4856"/>
                  <a:gd name="T3" fmla="*/ 0 h 4355"/>
                  <a:gd name="T4" fmla="*/ 1255 w 4856"/>
                  <a:gd name="T5" fmla="*/ 17 h 4355"/>
                  <a:gd name="T6" fmla="*/ 1349 w 4856"/>
                  <a:gd name="T7" fmla="*/ 17 h 4355"/>
                  <a:gd name="T8" fmla="*/ 1387 w 4856"/>
                  <a:gd name="T9" fmla="*/ 17 h 4355"/>
                  <a:gd name="T10" fmla="*/ 1421 w 4856"/>
                  <a:gd name="T11" fmla="*/ 14 h 4355"/>
                  <a:gd name="T12" fmla="*/ 1447 w 4856"/>
                  <a:gd name="T13" fmla="*/ 61 h 4355"/>
                  <a:gd name="T14" fmla="*/ 1415 w 4856"/>
                  <a:gd name="T15" fmla="*/ 68 h 4355"/>
                  <a:gd name="T16" fmla="*/ 1381 w 4856"/>
                  <a:gd name="T17" fmla="*/ 60 h 4355"/>
                  <a:gd name="T18" fmla="*/ 1349 w 4856"/>
                  <a:gd name="T19" fmla="*/ 69 h 4355"/>
                  <a:gd name="T20" fmla="*/ 1260 w 4856"/>
                  <a:gd name="T21" fmla="*/ 69 h 4355"/>
                  <a:gd name="T22" fmla="*/ 1197 w 4856"/>
                  <a:gd name="T23" fmla="*/ 79 h 4355"/>
                  <a:gd name="T24" fmla="*/ 938 w 4856"/>
                  <a:gd name="T25" fmla="*/ 68 h 4355"/>
                  <a:gd name="T26" fmla="*/ 984 w 4856"/>
                  <a:gd name="T27" fmla="*/ 79 h 4355"/>
                  <a:gd name="T28" fmla="*/ 1007 w 4856"/>
                  <a:gd name="T29" fmla="*/ 84 h 4355"/>
                  <a:gd name="T30" fmla="*/ 975 w 4856"/>
                  <a:gd name="T31" fmla="*/ 91 h 4355"/>
                  <a:gd name="T32" fmla="*/ 877 w 4856"/>
                  <a:gd name="T33" fmla="*/ 99 h 4355"/>
                  <a:gd name="T34" fmla="*/ 834 w 4856"/>
                  <a:gd name="T35" fmla="*/ 91 h 4355"/>
                  <a:gd name="T36" fmla="*/ 687 w 4856"/>
                  <a:gd name="T37" fmla="*/ 108 h 4355"/>
                  <a:gd name="T38" fmla="*/ 566 w 4856"/>
                  <a:gd name="T39" fmla="*/ 139 h 4355"/>
                  <a:gd name="T40" fmla="*/ 541 w 4856"/>
                  <a:gd name="T41" fmla="*/ 186 h 4355"/>
                  <a:gd name="T42" fmla="*/ 552 w 4856"/>
                  <a:gd name="T43" fmla="*/ 162 h 4355"/>
                  <a:gd name="T44" fmla="*/ 604 w 4856"/>
                  <a:gd name="T45" fmla="*/ 174 h 4355"/>
                  <a:gd name="T46" fmla="*/ 636 w 4856"/>
                  <a:gd name="T47" fmla="*/ 190 h 4355"/>
                  <a:gd name="T48" fmla="*/ 607 w 4856"/>
                  <a:gd name="T49" fmla="*/ 202 h 4355"/>
                  <a:gd name="T50" fmla="*/ 596 w 4856"/>
                  <a:gd name="T51" fmla="*/ 244 h 4355"/>
                  <a:gd name="T52" fmla="*/ 578 w 4856"/>
                  <a:gd name="T53" fmla="*/ 262 h 4355"/>
                  <a:gd name="T54" fmla="*/ 598 w 4856"/>
                  <a:gd name="T55" fmla="*/ 293 h 4355"/>
                  <a:gd name="T56" fmla="*/ 500 w 4856"/>
                  <a:gd name="T57" fmla="*/ 300 h 4355"/>
                  <a:gd name="T58" fmla="*/ 429 w 4856"/>
                  <a:gd name="T59" fmla="*/ 296 h 4355"/>
                  <a:gd name="T60" fmla="*/ 380 w 4856"/>
                  <a:gd name="T61" fmla="*/ 313 h 4355"/>
                  <a:gd name="T62" fmla="*/ 357 w 4856"/>
                  <a:gd name="T63" fmla="*/ 298 h 4355"/>
                  <a:gd name="T64" fmla="*/ 354 w 4856"/>
                  <a:gd name="T65" fmla="*/ 278 h 4355"/>
                  <a:gd name="T66" fmla="*/ 362 w 4856"/>
                  <a:gd name="T67" fmla="*/ 269 h 4355"/>
                  <a:gd name="T68" fmla="*/ 322 w 4856"/>
                  <a:gd name="T69" fmla="*/ 269 h 4355"/>
                  <a:gd name="T70" fmla="*/ 244 w 4856"/>
                  <a:gd name="T71" fmla="*/ 314 h 4355"/>
                  <a:gd name="T72" fmla="*/ 218 w 4856"/>
                  <a:gd name="T73" fmla="*/ 410 h 4355"/>
                  <a:gd name="T74" fmla="*/ 207 w 4856"/>
                  <a:gd name="T75" fmla="*/ 425 h 4355"/>
                  <a:gd name="T76" fmla="*/ 235 w 4856"/>
                  <a:gd name="T77" fmla="*/ 449 h 4355"/>
                  <a:gd name="T78" fmla="*/ 207 w 4856"/>
                  <a:gd name="T79" fmla="*/ 485 h 4355"/>
                  <a:gd name="T80" fmla="*/ 181 w 4856"/>
                  <a:gd name="T81" fmla="*/ 476 h 4355"/>
                  <a:gd name="T82" fmla="*/ 150 w 4856"/>
                  <a:gd name="T83" fmla="*/ 506 h 4355"/>
                  <a:gd name="T84" fmla="*/ 176 w 4856"/>
                  <a:gd name="T85" fmla="*/ 581 h 4355"/>
                  <a:gd name="T86" fmla="*/ 144 w 4856"/>
                  <a:gd name="T87" fmla="*/ 608 h 4355"/>
                  <a:gd name="T88" fmla="*/ 141 w 4856"/>
                  <a:gd name="T89" fmla="*/ 657 h 4355"/>
                  <a:gd name="T90" fmla="*/ 141 w 4856"/>
                  <a:gd name="T91" fmla="*/ 677 h 4355"/>
                  <a:gd name="T92" fmla="*/ 135 w 4856"/>
                  <a:gd name="T93" fmla="*/ 697 h 4355"/>
                  <a:gd name="T94" fmla="*/ 49 w 4856"/>
                  <a:gd name="T95" fmla="*/ 697 h 4355"/>
                  <a:gd name="T96" fmla="*/ 34 w 4856"/>
                  <a:gd name="T97" fmla="*/ 680 h 4355"/>
                  <a:gd name="T98" fmla="*/ 40 w 4856"/>
                  <a:gd name="T99" fmla="*/ 660 h 4355"/>
                  <a:gd name="T100" fmla="*/ 31 w 4856"/>
                  <a:gd name="T101" fmla="*/ 601 h 4355"/>
                  <a:gd name="T102" fmla="*/ 3 w 4856"/>
                  <a:gd name="T103" fmla="*/ 580 h 4355"/>
                  <a:gd name="T104" fmla="*/ 29 w 4856"/>
                  <a:gd name="T105" fmla="*/ 557 h 4355"/>
                  <a:gd name="T106" fmla="*/ 0 w 4856"/>
                  <a:gd name="T107" fmla="*/ 84 h 4355"/>
                  <a:gd name="T108" fmla="*/ 5 w 4856"/>
                  <a:gd name="T109" fmla="*/ 44 h 4355"/>
                  <a:gd name="T110" fmla="*/ 43 w 4856"/>
                  <a:gd name="T111" fmla="*/ 4 h 4355"/>
                  <a:gd name="T112" fmla="*/ 153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56"/>
                  <a:gd name="T172" fmla="*/ 0 h 4355"/>
                  <a:gd name="T173" fmla="*/ 4856 w 4856"/>
                  <a:gd name="T174" fmla="*/ 4355 h 43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628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93 w 310"/>
                  <a:gd name="T1" fmla="*/ 10 h 78"/>
                  <a:gd name="T2" fmla="*/ 87 w 310"/>
                  <a:gd name="T3" fmla="*/ 13 h 78"/>
                  <a:gd name="T4" fmla="*/ 79 w 310"/>
                  <a:gd name="T5" fmla="*/ 10 h 78"/>
                  <a:gd name="T6" fmla="*/ 61 w 310"/>
                  <a:gd name="T7" fmla="*/ 7 h 78"/>
                  <a:gd name="T8" fmla="*/ 41 w 310"/>
                  <a:gd name="T9" fmla="*/ 6 h 78"/>
                  <a:gd name="T10" fmla="*/ 23 w 310"/>
                  <a:gd name="T11" fmla="*/ 6 h 78"/>
                  <a:gd name="T12" fmla="*/ 6 w 310"/>
                  <a:gd name="T13" fmla="*/ 7 h 78"/>
                  <a:gd name="T14" fmla="*/ 0 w 310"/>
                  <a:gd name="T15" fmla="*/ 7 h 78"/>
                  <a:gd name="T16" fmla="*/ 11 w 310"/>
                  <a:gd name="T17" fmla="*/ 3 h 78"/>
                  <a:gd name="T18" fmla="*/ 26 w 310"/>
                  <a:gd name="T19" fmla="*/ 1 h 78"/>
                  <a:gd name="T20" fmla="*/ 38 w 310"/>
                  <a:gd name="T21" fmla="*/ 0 h 78"/>
                  <a:gd name="T22" fmla="*/ 53 w 310"/>
                  <a:gd name="T23" fmla="*/ 1 h 78"/>
                  <a:gd name="T24" fmla="*/ 73 w 310"/>
                  <a:gd name="T25" fmla="*/ 6 h 78"/>
                  <a:gd name="T26" fmla="*/ 93 w 310"/>
                  <a:gd name="T27" fmla="*/ 10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0"/>
                  <a:gd name="T43" fmla="*/ 0 h 78"/>
                  <a:gd name="T44" fmla="*/ 310 w 310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629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135 w 502"/>
                  <a:gd name="T1" fmla="*/ 24 h 444"/>
                  <a:gd name="T2" fmla="*/ 143 w 502"/>
                  <a:gd name="T3" fmla="*/ 30 h 444"/>
                  <a:gd name="T4" fmla="*/ 146 w 502"/>
                  <a:gd name="T5" fmla="*/ 35 h 444"/>
                  <a:gd name="T6" fmla="*/ 149 w 502"/>
                  <a:gd name="T7" fmla="*/ 50 h 444"/>
                  <a:gd name="T8" fmla="*/ 149 w 502"/>
                  <a:gd name="T9" fmla="*/ 51 h 444"/>
                  <a:gd name="T10" fmla="*/ 146 w 502"/>
                  <a:gd name="T11" fmla="*/ 50 h 444"/>
                  <a:gd name="T12" fmla="*/ 140 w 502"/>
                  <a:gd name="T13" fmla="*/ 40 h 444"/>
                  <a:gd name="T14" fmla="*/ 131 w 502"/>
                  <a:gd name="T15" fmla="*/ 28 h 444"/>
                  <a:gd name="T16" fmla="*/ 120 w 502"/>
                  <a:gd name="T17" fmla="*/ 18 h 444"/>
                  <a:gd name="T18" fmla="*/ 109 w 502"/>
                  <a:gd name="T19" fmla="*/ 14 h 444"/>
                  <a:gd name="T20" fmla="*/ 100 w 502"/>
                  <a:gd name="T21" fmla="*/ 11 h 444"/>
                  <a:gd name="T22" fmla="*/ 83 w 502"/>
                  <a:gd name="T23" fmla="*/ 7 h 444"/>
                  <a:gd name="T24" fmla="*/ 66 w 502"/>
                  <a:gd name="T25" fmla="*/ 6 h 444"/>
                  <a:gd name="T26" fmla="*/ 28 w 502"/>
                  <a:gd name="T27" fmla="*/ 3 h 444"/>
                  <a:gd name="T28" fmla="*/ 14 w 502"/>
                  <a:gd name="T29" fmla="*/ 4 h 444"/>
                  <a:gd name="T30" fmla="*/ 9 w 502"/>
                  <a:gd name="T31" fmla="*/ 4 h 444"/>
                  <a:gd name="T32" fmla="*/ 5 w 502"/>
                  <a:gd name="T33" fmla="*/ 7 h 444"/>
                  <a:gd name="T34" fmla="*/ 5 w 502"/>
                  <a:gd name="T35" fmla="*/ 15 h 444"/>
                  <a:gd name="T36" fmla="*/ 5 w 502"/>
                  <a:gd name="T37" fmla="*/ 24 h 444"/>
                  <a:gd name="T38" fmla="*/ 9 w 502"/>
                  <a:gd name="T39" fmla="*/ 31 h 444"/>
                  <a:gd name="T40" fmla="*/ 14 w 502"/>
                  <a:gd name="T41" fmla="*/ 40 h 444"/>
                  <a:gd name="T42" fmla="*/ 23 w 502"/>
                  <a:gd name="T43" fmla="*/ 47 h 444"/>
                  <a:gd name="T44" fmla="*/ 34 w 502"/>
                  <a:gd name="T45" fmla="*/ 54 h 444"/>
                  <a:gd name="T46" fmla="*/ 45 w 502"/>
                  <a:gd name="T47" fmla="*/ 59 h 444"/>
                  <a:gd name="T48" fmla="*/ 60 w 502"/>
                  <a:gd name="T49" fmla="*/ 64 h 444"/>
                  <a:gd name="T50" fmla="*/ 72 w 502"/>
                  <a:gd name="T51" fmla="*/ 66 h 444"/>
                  <a:gd name="T52" fmla="*/ 83 w 502"/>
                  <a:gd name="T53" fmla="*/ 68 h 444"/>
                  <a:gd name="T54" fmla="*/ 94 w 502"/>
                  <a:gd name="T55" fmla="*/ 68 h 444"/>
                  <a:gd name="T56" fmla="*/ 106 w 502"/>
                  <a:gd name="T57" fmla="*/ 71 h 444"/>
                  <a:gd name="T58" fmla="*/ 100 w 502"/>
                  <a:gd name="T59" fmla="*/ 72 h 444"/>
                  <a:gd name="T60" fmla="*/ 80 w 502"/>
                  <a:gd name="T61" fmla="*/ 72 h 444"/>
                  <a:gd name="T62" fmla="*/ 63 w 502"/>
                  <a:gd name="T63" fmla="*/ 69 h 444"/>
                  <a:gd name="T64" fmla="*/ 45 w 502"/>
                  <a:gd name="T65" fmla="*/ 65 h 444"/>
                  <a:gd name="T66" fmla="*/ 31 w 502"/>
                  <a:gd name="T67" fmla="*/ 59 h 444"/>
                  <a:gd name="T68" fmla="*/ 20 w 502"/>
                  <a:gd name="T69" fmla="*/ 52 h 444"/>
                  <a:gd name="T70" fmla="*/ 12 w 502"/>
                  <a:gd name="T71" fmla="*/ 47 h 444"/>
                  <a:gd name="T72" fmla="*/ 5 w 502"/>
                  <a:gd name="T73" fmla="*/ 40 h 444"/>
                  <a:gd name="T74" fmla="*/ 3 w 502"/>
                  <a:gd name="T75" fmla="*/ 31 h 444"/>
                  <a:gd name="T76" fmla="*/ 0 w 502"/>
                  <a:gd name="T77" fmla="*/ 17 h 444"/>
                  <a:gd name="T78" fmla="*/ 3 w 502"/>
                  <a:gd name="T79" fmla="*/ 1 h 444"/>
                  <a:gd name="T80" fmla="*/ 20 w 502"/>
                  <a:gd name="T81" fmla="*/ 0 h 444"/>
                  <a:gd name="T82" fmla="*/ 40 w 502"/>
                  <a:gd name="T83" fmla="*/ 0 h 444"/>
                  <a:gd name="T84" fmla="*/ 60 w 502"/>
                  <a:gd name="T85" fmla="*/ 0 h 444"/>
                  <a:gd name="T86" fmla="*/ 77 w 502"/>
                  <a:gd name="T87" fmla="*/ 1 h 444"/>
                  <a:gd name="T88" fmla="*/ 94 w 502"/>
                  <a:gd name="T89" fmla="*/ 4 h 444"/>
                  <a:gd name="T90" fmla="*/ 109 w 502"/>
                  <a:gd name="T91" fmla="*/ 10 h 444"/>
                  <a:gd name="T92" fmla="*/ 126 w 502"/>
                  <a:gd name="T93" fmla="*/ 15 h 444"/>
                  <a:gd name="T94" fmla="*/ 135 w 502"/>
                  <a:gd name="T95" fmla="*/ 24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2"/>
                  <a:gd name="T145" fmla="*/ 0 h 444"/>
                  <a:gd name="T146" fmla="*/ 502 w 502"/>
                  <a:gd name="T147" fmla="*/ 444 h 4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630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127 w 530"/>
                  <a:gd name="T1" fmla="*/ 10 h 384"/>
                  <a:gd name="T2" fmla="*/ 150 w 530"/>
                  <a:gd name="T3" fmla="*/ 15 h 384"/>
                  <a:gd name="T4" fmla="*/ 141 w 530"/>
                  <a:gd name="T5" fmla="*/ 24 h 384"/>
                  <a:gd name="T6" fmla="*/ 129 w 530"/>
                  <a:gd name="T7" fmla="*/ 32 h 384"/>
                  <a:gd name="T8" fmla="*/ 141 w 530"/>
                  <a:gd name="T9" fmla="*/ 42 h 384"/>
                  <a:gd name="T10" fmla="*/ 152 w 530"/>
                  <a:gd name="T11" fmla="*/ 52 h 384"/>
                  <a:gd name="T12" fmla="*/ 129 w 530"/>
                  <a:gd name="T13" fmla="*/ 57 h 384"/>
                  <a:gd name="T14" fmla="*/ 95 w 530"/>
                  <a:gd name="T15" fmla="*/ 57 h 384"/>
                  <a:gd name="T16" fmla="*/ 46 w 530"/>
                  <a:gd name="T17" fmla="*/ 56 h 384"/>
                  <a:gd name="T18" fmla="*/ 9 w 530"/>
                  <a:gd name="T19" fmla="*/ 63 h 384"/>
                  <a:gd name="T20" fmla="*/ 9 w 530"/>
                  <a:gd name="T21" fmla="*/ 59 h 384"/>
                  <a:gd name="T22" fmla="*/ 20 w 530"/>
                  <a:gd name="T23" fmla="*/ 57 h 384"/>
                  <a:gd name="T24" fmla="*/ 20 w 530"/>
                  <a:gd name="T25" fmla="*/ 52 h 384"/>
                  <a:gd name="T26" fmla="*/ 20 w 530"/>
                  <a:gd name="T27" fmla="*/ 49 h 384"/>
                  <a:gd name="T28" fmla="*/ 35 w 530"/>
                  <a:gd name="T29" fmla="*/ 53 h 384"/>
                  <a:gd name="T30" fmla="*/ 46 w 530"/>
                  <a:gd name="T31" fmla="*/ 54 h 384"/>
                  <a:gd name="T32" fmla="*/ 40 w 530"/>
                  <a:gd name="T33" fmla="*/ 47 h 384"/>
                  <a:gd name="T34" fmla="*/ 31 w 530"/>
                  <a:gd name="T35" fmla="*/ 42 h 384"/>
                  <a:gd name="T36" fmla="*/ 43 w 530"/>
                  <a:gd name="T37" fmla="*/ 42 h 384"/>
                  <a:gd name="T38" fmla="*/ 66 w 530"/>
                  <a:gd name="T39" fmla="*/ 52 h 384"/>
                  <a:gd name="T40" fmla="*/ 80 w 530"/>
                  <a:gd name="T41" fmla="*/ 52 h 384"/>
                  <a:gd name="T42" fmla="*/ 72 w 530"/>
                  <a:gd name="T43" fmla="*/ 46 h 384"/>
                  <a:gd name="T44" fmla="*/ 57 w 530"/>
                  <a:gd name="T45" fmla="*/ 39 h 384"/>
                  <a:gd name="T46" fmla="*/ 106 w 530"/>
                  <a:gd name="T47" fmla="*/ 52 h 384"/>
                  <a:gd name="T48" fmla="*/ 129 w 530"/>
                  <a:gd name="T49" fmla="*/ 53 h 384"/>
                  <a:gd name="T50" fmla="*/ 129 w 530"/>
                  <a:gd name="T51" fmla="*/ 49 h 384"/>
                  <a:gd name="T52" fmla="*/ 118 w 530"/>
                  <a:gd name="T53" fmla="*/ 49 h 384"/>
                  <a:gd name="T54" fmla="*/ 92 w 530"/>
                  <a:gd name="T55" fmla="*/ 43 h 384"/>
                  <a:gd name="T56" fmla="*/ 80 w 530"/>
                  <a:gd name="T57" fmla="*/ 34 h 384"/>
                  <a:gd name="T58" fmla="*/ 92 w 530"/>
                  <a:gd name="T59" fmla="*/ 36 h 384"/>
                  <a:gd name="T60" fmla="*/ 106 w 530"/>
                  <a:gd name="T61" fmla="*/ 42 h 384"/>
                  <a:gd name="T62" fmla="*/ 124 w 530"/>
                  <a:gd name="T63" fmla="*/ 34 h 384"/>
                  <a:gd name="T64" fmla="*/ 118 w 530"/>
                  <a:gd name="T65" fmla="*/ 26 h 384"/>
                  <a:gd name="T66" fmla="*/ 101 w 530"/>
                  <a:gd name="T67" fmla="*/ 24 h 384"/>
                  <a:gd name="T68" fmla="*/ 83 w 530"/>
                  <a:gd name="T69" fmla="*/ 30 h 384"/>
                  <a:gd name="T70" fmla="*/ 83 w 530"/>
                  <a:gd name="T71" fmla="*/ 24 h 384"/>
                  <a:gd name="T72" fmla="*/ 127 w 530"/>
                  <a:gd name="T73" fmla="*/ 16 h 384"/>
                  <a:gd name="T74" fmla="*/ 129 w 530"/>
                  <a:gd name="T75" fmla="*/ 13 h 384"/>
                  <a:gd name="T76" fmla="*/ 106 w 530"/>
                  <a:gd name="T77" fmla="*/ 13 h 384"/>
                  <a:gd name="T78" fmla="*/ 72 w 530"/>
                  <a:gd name="T79" fmla="*/ 23 h 384"/>
                  <a:gd name="T80" fmla="*/ 49 w 530"/>
                  <a:gd name="T81" fmla="*/ 29 h 384"/>
                  <a:gd name="T82" fmla="*/ 61 w 530"/>
                  <a:gd name="T83" fmla="*/ 22 h 384"/>
                  <a:gd name="T84" fmla="*/ 75 w 530"/>
                  <a:gd name="T85" fmla="*/ 16 h 384"/>
                  <a:gd name="T86" fmla="*/ 66 w 530"/>
                  <a:gd name="T87" fmla="*/ 13 h 384"/>
                  <a:gd name="T88" fmla="*/ 35 w 530"/>
                  <a:gd name="T89" fmla="*/ 26 h 384"/>
                  <a:gd name="T90" fmla="*/ 26 w 530"/>
                  <a:gd name="T91" fmla="*/ 26 h 384"/>
                  <a:gd name="T92" fmla="*/ 31 w 530"/>
                  <a:gd name="T93" fmla="*/ 20 h 384"/>
                  <a:gd name="T94" fmla="*/ 40 w 530"/>
                  <a:gd name="T95" fmla="*/ 13 h 384"/>
                  <a:gd name="T96" fmla="*/ 17 w 530"/>
                  <a:gd name="T97" fmla="*/ 19 h 384"/>
                  <a:gd name="T98" fmla="*/ 23 w 530"/>
                  <a:gd name="T99" fmla="*/ 10 h 384"/>
                  <a:gd name="T100" fmla="*/ 11 w 530"/>
                  <a:gd name="T101" fmla="*/ 9 h 384"/>
                  <a:gd name="T102" fmla="*/ 0 w 530"/>
                  <a:gd name="T103" fmla="*/ 4 h 384"/>
                  <a:gd name="T104" fmla="*/ 3 w 530"/>
                  <a:gd name="T105" fmla="*/ 0 h 384"/>
                  <a:gd name="T106" fmla="*/ 26 w 530"/>
                  <a:gd name="T107" fmla="*/ 9 h 384"/>
                  <a:gd name="T108" fmla="*/ 57 w 530"/>
                  <a:gd name="T109" fmla="*/ 13 h 384"/>
                  <a:gd name="T110" fmla="*/ 115 w 530"/>
                  <a:gd name="T111" fmla="*/ 9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0"/>
                  <a:gd name="T169" fmla="*/ 0 h 384"/>
                  <a:gd name="T170" fmla="*/ 530 w 530"/>
                  <a:gd name="T171" fmla="*/ 384 h 3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631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19 w 66"/>
                  <a:gd name="T1" fmla="*/ 4 h 52"/>
                  <a:gd name="T2" fmla="*/ 16 w 66"/>
                  <a:gd name="T3" fmla="*/ 7 h 52"/>
                  <a:gd name="T4" fmla="*/ 11 w 66"/>
                  <a:gd name="T5" fmla="*/ 8 h 52"/>
                  <a:gd name="T6" fmla="*/ 5 w 66"/>
                  <a:gd name="T7" fmla="*/ 7 h 52"/>
                  <a:gd name="T8" fmla="*/ 0 w 66"/>
                  <a:gd name="T9" fmla="*/ 4 h 52"/>
                  <a:gd name="T10" fmla="*/ 3 w 66"/>
                  <a:gd name="T11" fmla="*/ 1 h 52"/>
                  <a:gd name="T12" fmla="*/ 8 w 66"/>
                  <a:gd name="T13" fmla="*/ 0 h 52"/>
                  <a:gd name="T14" fmla="*/ 14 w 66"/>
                  <a:gd name="T15" fmla="*/ 1 h 52"/>
                  <a:gd name="T16" fmla="*/ 19 w 66"/>
                  <a:gd name="T17" fmla="*/ 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52"/>
                  <a:gd name="T29" fmla="*/ 66 w 6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632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932 w 3169"/>
                  <a:gd name="T1" fmla="*/ 0 h 35"/>
                  <a:gd name="T2" fmla="*/ 944 w 3169"/>
                  <a:gd name="T3" fmla="*/ 4 h 35"/>
                  <a:gd name="T4" fmla="*/ 938 w 3169"/>
                  <a:gd name="T5" fmla="*/ 4 h 35"/>
                  <a:gd name="T6" fmla="*/ 935 w 3169"/>
                  <a:gd name="T7" fmla="*/ 4 h 35"/>
                  <a:gd name="T8" fmla="*/ 929 w 3169"/>
                  <a:gd name="T9" fmla="*/ 4 h 35"/>
                  <a:gd name="T10" fmla="*/ 915 w 3169"/>
                  <a:gd name="T11" fmla="*/ 4 h 35"/>
                  <a:gd name="T12" fmla="*/ 898 w 3169"/>
                  <a:gd name="T13" fmla="*/ 4 h 35"/>
                  <a:gd name="T14" fmla="*/ 877 w 3169"/>
                  <a:gd name="T15" fmla="*/ 4 h 35"/>
                  <a:gd name="T16" fmla="*/ 851 w 3169"/>
                  <a:gd name="T17" fmla="*/ 4 h 35"/>
                  <a:gd name="T18" fmla="*/ 823 w 3169"/>
                  <a:gd name="T19" fmla="*/ 4 h 35"/>
                  <a:gd name="T20" fmla="*/ 791 w 3169"/>
                  <a:gd name="T21" fmla="*/ 4 h 35"/>
                  <a:gd name="T22" fmla="*/ 757 w 3169"/>
                  <a:gd name="T23" fmla="*/ 4 h 35"/>
                  <a:gd name="T24" fmla="*/ 719 w 3169"/>
                  <a:gd name="T25" fmla="*/ 4 h 35"/>
                  <a:gd name="T26" fmla="*/ 642 w 3169"/>
                  <a:gd name="T27" fmla="*/ 4 h 35"/>
                  <a:gd name="T28" fmla="*/ 555 w 3169"/>
                  <a:gd name="T29" fmla="*/ 4 h 35"/>
                  <a:gd name="T30" fmla="*/ 469 w 3169"/>
                  <a:gd name="T31" fmla="*/ 4 h 35"/>
                  <a:gd name="T32" fmla="*/ 382 w 3169"/>
                  <a:gd name="T33" fmla="*/ 4 h 35"/>
                  <a:gd name="T34" fmla="*/ 297 w 3169"/>
                  <a:gd name="T35" fmla="*/ 4 h 35"/>
                  <a:gd name="T36" fmla="*/ 216 w 3169"/>
                  <a:gd name="T37" fmla="*/ 4 h 35"/>
                  <a:gd name="T38" fmla="*/ 181 w 3169"/>
                  <a:gd name="T39" fmla="*/ 4 h 35"/>
                  <a:gd name="T40" fmla="*/ 147 w 3169"/>
                  <a:gd name="T41" fmla="*/ 4 h 35"/>
                  <a:gd name="T42" fmla="*/ 115 w 3169"/>
                  <a:gd name="T43" fmla="*/ 4 h 35"/>
                  <a:gd name="T44" fmla="*/ 86 w 3169"/>
                  <a:gd name="T45" fmla="*/ 4 h 35"/>
                  <a:gd name="T46" fmla="*/ 61 w 3169"/>
                  <a:gd name="T47" fmla="*/ 4 h 35"/>
                  <a:gd name="T48" fmla="*/ 40 w 3169"/>
                  <a:gd name="T49" fmla="*/ 4 h 35"/>
                  <a:gd name="T50" fmla="*/ 23 w 3169"/>
                  <a:gd name="T51" fmla="*/ 4 h 35"/>
                  <a:gd name="T52" fmla="*/ 9 w 3169"/>
                  <a:gd name="T53" fmla="*/ 5 h 35"/>
                  <a:gd name="T54" fmla="*/ 0 w 3169"/>
                  <a:gd name="T55" fmla="*/ 5 h 35"/>
                  <a:gd name="T56" fmla="*/ 0 w 3169"/>
                  <a:gd name="T57" fmla="*/ 1 h 35"/>
                  <a:gd name="T58" fmla="*/ 3 w 3169"/>
                  <a:gd name="T59" fmla="*/ 0 h 35"/>
                  <a:gd name="T60" fmla="*/ 932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69"/>
                  <a:gd name="T94" fmla="*/ 0 h 35"/>
                  <a:gd name="T95" fmla="*/ 3169 w 3169"/>
                  <a:gd name="T96" fmla="*/ 35 h 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633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26 w 377"/>
                  <a:gd name="T1" fmla="*/ 7 h 314"/>
                  <a:gd name="T2" fmla="*/ 23 w 377"/>
                  <a:gd name="T3" fmla="*/ 1 h 314"/>
                  <a:gd name="T4" fmla="*/ 35 w 377"/>
                  <a:gd name="T5" fmla="*/ 13 h 314"/>
                  <a:gd name="T6" fmla="*/ 41 w 377"/>
                  <a:gd name="T7" fmla="*/ 9 h 314"/>
                  <a:gd name="T8" fmla="*/ 49 w 377"/>
                  <a:gd name="T9" fmla="*/ 16 h 314"/>
                  <a:gd name="T10" fmla="*/ 58 w 377"/>
                  <a:gd name="T11" fmla="*/ 16 h 314"/>
                  <a:gd name="T12" fmla="*/ 70 w 377"/>
                  <a:gd name="T13" fmla="*/ 20 h 314"/>
                  <a:gd name="T14" fmla="*/ 73 w 377"/>
                  <a:gd name="T15" fmla="*/ 17 h 314"/>
                  <a:gd name="T16" fmla="*/ 76 w 377"/>
                  <a:gd name="T17" fmla="*/ 24 h 314"/>
                  <a:gd name="T18" fmla="*/ 87 w 377"/>
                  <a:gd name="T19" fmla="*/ 27 h 314"/>
                  <a:gd name="T20" fmla="*/ 96 w 377"/>
                  <a:gd name="T21" fmla="*/ 31 h 314"/>
                  <a:gd name="T22" fmla="*/ 101 w 377"/>
                  <a:gd name="T23" fmla="*/ 28 h 314"/>
                  <a:gd name="T24" fmla="*/ 96 w 377"/>
                  <a:gd name="T25" fmla="*/ 20 h 314"/>
                  <a:gd name="T26" fmla="*/ 105 w 377"/>
                  <a:gd name="T27" fmla="*/ 21 h 314"/>
                  <a:gd name="T28" fmla="*/ 113 w 377"/>
                  <a:gd name="T29" fmla="*/ 38 h 314"/>
                  <a:gd name="T30" fmla="*/ 93 w 377"/>
                  <a:gd name="T31" fmla="*/ 37 h 314"/>
                  <a:gd name="T32" fmla="*/ 76 w 377"/>
                  <a:gd name="T33" fmla="*/ 36 h 314"/>
                  <a:gd name="T34" fmla="*/ 55 w 377"/>
                  <a:gd name="T35" fmla="*/ 50 h 314"/>
                  <a:gd name="T36" fmla="*/ 47 w 377"/>
                  <a:gd name="T37" fmla="*/ 44 h 314"/>
                  <a:gd name="T38" fmla="*/ 61 w 377"/>
                  <a:gd name="T39" fmla="*/ 44 h 314"/>
                  <a:gd name="T40" fmla="*/ 61 w 377"/>
                  <a:gd name="T41" fmla="*/ 40 h 314"/>
                  <a:gd name="T42" fmla="*/ 26 w 377"/>
                  <a:gd name="T43" fmla="*/ 40 h 314"/>
                  <a:gd name="T44" fmla="*/ 32 w 377"/>
                  <a:gd name="T45" fmla="*/ 36 h 314"/>
                  <a:gd name="T46" fmla="*/ 47 w 377"/>
                  <a:gd name="T47" fmla="*/ 37 h 314"/>
                  <a:gd name="T48" fmla="*/ 49 w 377"/>
                  <a:gd name="T49" fmla="*/ 33 h 314"/>
                  <a:gd name="T50" fmla="*/ 44 w 377"/>
                  <a:gd name="T51" fmla="*/ 31 h 314"/>
                  <a:gd name="T52" fmla="*/ 41 w 377"/>
                  <a:gd name="T53" fmla="*/ 27 h 314"/>
                  <a:gd name="T54" fmla="*/ 15 w 377"/>
                  <a:gd name="T55" fmla="*/ 24 h 314"/>
                  <a:gd name="T56" fmla="*/ 6 w 377"/>
                  <a:gd name="T57" fmla="*/ 23 h 314"/>
                  <a:gd name="T58" fmla="*/ 23 w 377"/>
                  <a:gd name="T59" fmla="*/ 24 h 314"/>
                  <a:gd name="T60" fmla="*/ 35 w 377"/>
                  <a:gd name="T61" fmla="*/ 24 h 314"/>
                  <a:gd name="T62" fmla="*/ 29 w 377"/>
                  <a:gd name="T63" fmla="*/ 20 h 314"/>
                  <a:gd name="T64" fmla="*/ 3 w 377"/>
                  <a:gd name="T65" fmla="*/ 17 h 314"/>
                  <a:gd name="T66" fmla="*/ 12 w 377"/>
                  <a:gd name="T67" fmla="*/ 17 h 314"/>
                  <a:gd name="T68" fmla="*/ 26 w 377"/>
                  <a:gd name="T69" fmla="*/ 17 h 314"/>
                  <a:gd name="T70" fmla="*/ 26 w 377"/>
                  <a:gd name="T71" fmla="*/ 14 h 314"/>
                  <a:gd name="T72" fmla="*/ 12 w 377"/>
                  <a:gd name="T73" fmla="*/ 13 h 314"/>
                  <a:gd name="T74" fmla="*/ 3 w 377"/>
                  <a:gd name="T75" fmla="*/ 10 h 314"/>
                  <a:gd name="T76" fmla="*/ 9 w 377"/>
                  <a:gd name="T77" fmla="*/ 7 h 314"/>
                  <a:gd name="T78" fmla="*/ 0 w 377"/>
                  <a:gd name="T79" fmla="*/ 1 h 314"/>
                  <a:gd name="T80" fmla="*/ 9 w 377"/>
                  <a:gd name="T81" fmla="*/ 1 h 314"/>
                  <a:gd name="T82" fmla="*/ 18 w 377"/>
                  <a:gd name="T83" fmla="*/ 7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7"/>
                  <a:gd name="T127" fmla="*/ 0 h 314"/>
                  <a:gd name="T128" fmla="*/ 377 w 377"/>
                  <a:gd name="T129" fmla="*/ 314 h 3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Freeform 634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18 w 57"/>
                  <a:gd name="T1" fmla="*/ 12 h 79"/>
                  <a:gd name="T2" fmla="*/ 0 w 57"/>
                  <a:gd name="T3" fmla="*/ 0 h 79"/>
                  <a:gd name="T4" fmla="*/ 12 w 57"/>
                  <a:gd name="T5" fmla="*/ 5 h 79"/>
                  <a:gd name="T6" fmla="*/ 18 w 57"/>
                  <a:gd name="T7" fmla="*/ 12 h 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9"/>
                  <a:gd name="T14" fmla="*/ 57 w 57"/>
                  <a:gd name="T15" fmla="*/ 79 h 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Freeform 635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8 w 30"/>
                  <a:gd name="T1" fmla="*/ 4 h 26"/>
                  <a:gd name="T2" fmla="*/ 3 w 30"/>
                  <a:gd name="T3" fmla="*/ 3 h 26"/>
                  <a:gd name="T4" fmla="*/ 0 w 30"/>
                  <a:gd name="T5" fmla="*/ 0 h 26"/>
                  <a:gd name="T6" fmla="*/ 8 w 30"/>
                  <a:gd name="T7" fmla="*/ 4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26"/>
                  <a:gd name="T14" fmla="*/ 30 w 30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Freeform 636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18 w 77"/>
                  <a:gd name="T1" fmla="*/ 3 h 270"/>
                  <a:gd name="T2" fmla="*/ 24 w 77"/>
                  <a:gd name="T3" fmla="*/ 41 h 270"/>
                  <a:gd name="T4" fmla="*/ 21 w 77"/>
                  <a:gd name="T5" fmla="*/ 43 h 270"/>
                  <a:gd name="T6" fmla="*/ 18 w 77"/>
                  <a:gd name="T7" fmla="*/ 44 h 270"/>
                  <a:gd name="T8" fmla="*/ 8 w 77"/>
                  <a:gd name="T9" fmla="*/ 43 h 270"/>
                  <a:gd name="T10" fmla="*/ 6 w 77"/>
                  <a:gd name="T11" fmla="*/ 43 h 270"/>
                  <a:gd name="T12" fmla="*/ 0 w 77"/>
                  <a:gd name="T13" fmla="*/ 41 h 270"/>
                  <a:gd name="T14" fmla="*/ 0 w 77"/>
                  <a:gd name="T15" fmla="*/ 21 h 270"/>
                  <a:gd name="T16" fmla="*/ 0 w 77"/>
                  <a:gd name="T17" fmla="*/ 1 h 270"/>
                  <a:gd name="T18" fmla="*/ 6 w 77"/>
                  <a:gd name="T19" fmla="*/ 0 h 270"/>
                  <a:gd name="T20" fmla="*/ 12 w 77"/>
                  <a:gd name="T21" fmla="*/ 0 h 270"/>
                  <a:gd name="T22" fmla="*/ 18 w 77"/>
                  <a:gd name="T23" fmla="*/ 1 h 270"/>
                  <a:gd name="T24" fmla="*/ 18 w 77"/>
                  <a:gd name="T25" fmla="*/ 3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"/>
                  <a:gd name="T40" fmla="*/ 0 h 270"/>
                  <a:gd name="T41" fmla="*/ 77 w 77"/>
                  <a:gd name="T42" fmla="*/ 270 h 2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Freeform 637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33 w 107"/>
                  <a:gd name="T1" fmla="*/ 2 h 270"/>
                  <a:gd name="T2" fmla="*/ 30 w 107"/>
                  <a:gd name="T3" fmla="*/ 7 h 270"/>
                  <a:gd name="T4" fmla="*/ 27 w 107"/>
                  <a:gd name="T5" fmla="*/ 13 h 270"/>
                  <a:gd name="T6" fmla="*/ 30 w 107"/>
                  <a:gd name="T7" fmla="*/ 24 h 270"/>
                  <a:gd name="T8" fmla="*/ 30 w 107"/>
                  <a:gd name="T9" fmla="*/ 36 h 270"/>
                  <a:gd name="T10" fmla="*/ 27 w 107"/>
                  <a:gd name="T11" fmla="*/ 40 h 270"/>
                  <a:gd name="T12" fmla="*/ 18 w 107"/>
                  <a:gd name="T13" fmla="*/ 44 h 270"/>
                  <a:gd name="T14" fmla="*/ 12 w 107"/>
                  <a:gd name="T15" fmla="*/ 44 h 270"/>
                  <a:gd name="T16" fmla="*/ 9 w 107"/>
                  <a:gd name="T17" fmla="*/ 43 h 270"/>
                  <a:gd name="T18" fmla="*/ 3 w 107"/>
                  <a:gd name="T19" fmla="*/ 39 h 270"/>
                  <a:gd name="T20" fmla="*/ 3 w 107"/>
                  <a:gd name="T21" fmla="*/ 31 h 270"/>
                  <a:gd name="T22" fmla="*/ 3 w 107"/>
                  <a:gd name="T23" fmla="*/ 26 h 270"/>
                  <a:gd name="T24" fmla="*/ 0 w 107"/>
                  <a:gd name="T25" fmla="*/ 20 h 270"/>
                  <a:gd name="T26" fmla="*/ 3 w 107"/>
                  <a:gd name="T27" fmla="*/ 23 h 270"/>
                  <a:gd name="T28" fmla="*/ 6 w 107"/>
                  <a:gd name="T29" fmla="*/ 23 h 270"/>
                  <a:gd name="T30" fmla="*/ 12 w 107"/>
                  <a:gd name="T31" fmla="*/ 23 h 270"/>
                  <a:gd name="T32" fmla="*/ 12 w 107"/>
                  <a:gd name="T33" fmla="*/ 18 h 270"/>
                  <a:gd name="T34" fmla="*/ 9 w 107"/>
                  <a:gd name="T35" fmla="*/ 14 h 270"/>
                  <a:gd name="T36" fmla="*/ 0 w 107"/>
                  <a:gd name="T37" fmla="*/ 7 h 270"/>
                  <a:gd name="T38" fmla="*/ 9 w 107"/>
                  <a:gd name="T39" fmla="*/ 13 h 270"/>
                  <a:gd name="T40" fmla="*/ 12 w 107"/>
                  <a:gd name="T41" fmla="*/ 17 h 270"/>
                  <a:gd name="T42" fmla="*/ 18 w 107"/>
                  <a:gd name="T43" fmla="*/ 18 h 270"/>
                  <a:gd name="T44" fmla="*/ 18 w 107"/>
                  <a:gd name="T45" fmla="*/ 17 h 270"/>
                  <a:gd name="T46" fmla="*/ 18 w 107"/>
                  <a:gd name="T47" fmla="*/ 14 h 270"/>
                  <a:gd name="T48" fmla="*/ 18 w 107"/>
                  <a:gd name="T49" fmla="*/ 10 h 270"/>
                  <a:gd name="T50" fmla="*/ 21 w 107"/>
                  <a:gd name="T51" fmla="*/ 11 h 270"/>
                  <a:gd name="T52" fmla="*/ 24 w 107"/>
                  <a:gd name="T53" fmla="*/ 10 h 270"/>
                  <a:gd name="T54" fmla="*/ 24 w 107"/>
                  <a:gd name="T55" fmla="*/ 4 h 270"/>
                  <a:gd name="T56" fmla="*/ 24 w 107"/>
                  <a:gd name="T57" fmla="*/ 3 h 270"/>
                  <a:gd name="T58" fmla="*/ 24 w 107"/>
                  <a:gd name="T59" fmla="*/ 0 h 270"/>
                  <a:gd name="T60" fmla="*/ 30 w 107"/>
                  <a:gd name="T61" fmla="*/ 0 h 270"/>
                  <a:gd name="T62" fmla="*/ 33 w 107"/>
                  <a:gd name="T63" fmla="*/ 2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0"/>
                  <a:gd name="T98" fmla="*/ 107 w 107"/>
                  <a:gd name="T99" fmla="*/ 270 h 2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Freeform 638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5 w 18"/>
                  <a:gd name="T1" fmla="*/ 4 h 26"/>
                  <a:gd name="T2" fmla="*/ 0 w 18"/>
                  <a:gd name="T3" fmla="*/ 0 h 26"/>
                  <a:gd name="T4" fmla="*/ 5 w 18"/>
                  <a:gd name="T5" fmla="*/ 4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Freeform 639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9 w 30"/>
                  <a:gd name="T1" fmla="*/ 1 h 184"/>
                  <a:gd name="T2" fmla="*/ 9 w 30"/>
                  <a:gd name="T3" fmla="*/ 30 h 184"/>
                  <a:gd name="T4" fmla="*/ 3 w 30"/>
                  <a:gd name="T5" fmla="*/ 24 h 184"/>
                  <a:gd name="T6" fmla="*/ 0 w 30"/>
                  <a:gd name="T7" fmla="*/ 15 h 184"/>
                  <a:gd name="T8" fmla="*/ 0 w 30"/>
                  <a:gd name="T9" fmla="*/ 1 h 184"/>
                  <a:gd name="T10" fmla="*/ 6 w 30"/>
                  <a:gd name="T11" fmla="*/ 0 h 184"/>
                  <a:gd name="T12" fmla="*/ 9 w 30"/>
                  <a:gd name="T13" fmla="*/ 1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84"/>
                  <a:gd name="T23" fmla="*/ 30 w 30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Freeform 640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5 w 20"/>
                  <a:gd name="T1" fmla="*/ 27 h 176"/>
                  <a:gd name="T2" fmla="*/ 2 w 20"/>
                  <a:gd name="T3" fmla="*/ 29 h 176"/>
                  <a:gd name="T4" fmla="*/ 0 w 20"/>
                  <a:gd name="T5" fmla="*/ 27 h 176"/>
                  <a:gd name="T6" fmla="*/ 0 w 20"/>
                  <a:gd name="T7" fmla="*/ 1 h 176"/>
                  <a:gd name="T8" fmla="*/ 2 w 20"/>
                  <a:gd name="T9" fmla="*/ 0 h 176"/>
                  <a:gd name="T10" fmla="*/ 5 w 20"/>
                  <a:gd name="T11" fmla="*/ 1 h 176"/>
                  <a:gd name="T12" fmla="*/ 5 w 20"/>
                  <a:gd name="T13" fmla="*/ 27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76"/>
                  <a:gd name="T23" fmla="*/ 20 w 20"/>
                  <a:gd name="T24" fmla="*/ 176 h 1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Freeform 641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57 w 192"/>
                  <a:gd name="T1" fmla="*/ 2 h 167"/>
                  <a:gd name="T2" fmla="*/ 11 w 192"/>
                  <a:gd name="T3" fmla="*/ 14 h 167"/>
                  <a:gd name="T4" fmla="*/ 20 w 192"/>
                  <a:gd name="T5" fmla="*/ 20 h 167"/>
                  <a:gd name="T6" fmla="*/ 29 w 192"/>
                  <a:gd name="T7" fmla="*/ 23 h 167"/>
                  <a:gd name="T8" fmla="*/ 48 w 192"/>
                  <a:gd name="T9" fmla="*/ 27 h 167"/>
                  <a:gd name="T10" fmla="*/ 57 w 192"/>
                  <a:gd name="T11" fmla="*/ 27 h 167"/>
                  <a:gd name="T12" fmla="*/ 43 w 192"/>
                  <a:gd name="T13" fmla="*/ 25 h 167"/>
                  <a:gd name="T14" fmla="*/ 29 w 192"/>
                  <a:gd name="T15" fmla="*/ 23 h 167"/>
                  <a:gd name="T16" fmla="*/ 14 w 192"/>
                  <a:gd name="T17" fmla="*/ 20 h 167"/>
                  <a:gd name="T18" fmla="*/ 0 w 192"/>
                  <a:gd name="T19" fmla="*/ 14 h 167"/>
                  <a:gd name="T20" fmla="*/ 14 w 192"/>
                  <a:gd name="T21" fmla="*/ 10 h 167"/>
                  <a:gd name="T22" fmla="*/ 26 w 192"/>
                  <a:gd name="T23" fmla="*/ 6 h 167"/>
                  <a:gd name="T24" fmla="*/ 54 w 192"/>
                  <a:gd name="T25" fmla="*/ 0 h 167"/>
                  <a:gd name="T26" fmla="*/ 57 w 192"/>
                  <a:gd name="T27" fmla="*/ 2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2"/>
                  <a:gd name="T43" fmla="*/ 0 h 167"/>
                  <a:gd name="T44" fmla="*/ 192 w 192"/>
                  <a:gd name="T45" fmla="*/ 167 h 1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642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4 w 9"/>
                  <a:gd name="T1" fmla="*/ 6 h 35"/>
                  <a:gd name="T2" fmla="*/ 0 w 9"/>
                  <a:gd name="T3" fmla="*/ 3 h 35"/>
                  <a:gd name="T4" fmla="*/ 0 w 9"/>
                  <a:gd name="T5" fmla="*/ 0 h 35"/>
                  <a:gd name="T6" fmla="*/ 4 w 9"/>
                  <a:gd name="T7" fmla="*/ 3 h 35"/>
                  <a:gd name="T8" fmla="*/ 4 w 9"/>
                  <a:gd name="T9" fmla="*/ 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5"/>
                  <a:gd name="T17" fmla="*/ 9 w 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643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912 w 3109"/>
                  <a:gd name="T1" fmla="*/ 0 h 35"/>
                  <a:gd name="T2" fmla="*/ 927 w 3109"/>
                  <a:gd name="T3" fmla="*/ 3 h 35"/>
                  <a:gd name="T4" fmla="*/ 921 w 3109"/>
                  <a:gd name="T5" fmla="*/ 5 h 35"/>
                  <a:gd name="T6" fmla="*/ 900 w 3109"/>
                  <a:gd name="T7" fmla="*/ 5 h 35"/>
                  <a:gd name="T8" fmla="*/ 878 w 3109"/>
                  <a:gd name="T9" fmla="*/ 5 h 35"/>
                  <a:gd name="T10" fmla="*/ 852 w 3109"/>
                  <a:gd name="T11" fmla="*/ 5 h 35"/>
                  <a:gd name="T12" fmla="*/ 823 w 3109"/>
                  <a:gd name="T13" fmla="*/ 5 h 35"/>
                  <a:gd name="T14" fmla="*/ 794 w 3109"/>
                  <a:gd name="T15" fmla="*/ 5 h 35"/>
                  <a:gd name="T16" fmla="*/ 759 w 3109"/>
                  <a:gd name="T17" fmla="*/ 5 h 35"/>
                  <a:gd name="T18" fmla="*/ 691 w 3109"/>
                  <a:gd name="T19" fmla="*/ 7 h 35"/>
                  <a:gd name="T20" fmla="*/ 618 w 3109"/>
                  <a:gd name="T21" fmla="*/ 7 h 35"/>
                  <a:gd name="T22" fmla="*/ 541 w 3109"/>
                  <a:gd name="T23" fmla="*/ 7 h 35"/>
                  <a:gd name="T24" fmla="*/ 386 w 3109"/>
                  <a:gd name="T25" fmla="*/ 5 h 35"/>
                  <a:gd name="T26" fmla="*/ 311 w 3109"/>
                  <a:gd name="T27" fmla="*/ 5 h 35"/>
                  <a:gd name="T28" fmla="*/ 239 w 3109"/>
                  <a:gd name="T29" fmla="*/ 5 h 35"/>
                  <a:gd name="T30" fmla="*/ 175 w 3109"/>
                  <a:gd name="T31" fmla="*/ 5 h 35"/>
                  <a:gd name="T32" fmla="*/ 146 w 3109"/>
                  <a:gd name="T33" fmla="*/ 5 h 35"/>
                  <a:gd name="T34" fmla="*/ 120 w 3109"/>
                  <a:gd name="T35" fmla="*/ 5 h 35"/>
                  <a:gd name="T36" fmla="*/ 95 w 3109"/>
                  <a:gd name="T37" fmla="*/ 5 h 35"/>
                  <a:gd name="T38" fmla="*/ 72 w 3109"/>
                  <a:gd name="T39" fmla="*/ 5 h 35"/>
                  <a:gd name="T40" fmla="*/ 52 w 3109"/>
                  <a:gd name="T41" fmla="*/ 5 h 35"/>
                  <a:gd name="T42" fmla="*/ 34 w 3109"/>
                  <a:gd name="T43" fmla="*/ 5 h 35"/>
                  <a:gd name="T44" fmla="*/ 22 w 3109"/>
                  <a:gd name="T45" fmla="*/ 5 h 35"/>
                  <a:gd name="T46" fmla="*/ 11 w 3109"/>
                  <a:gd name="T47" fmla="*/ 5 h 35"/>
                  <a:gd name="T48" fmla="*/ 5 w 3109"/>
                  <a:gd name="T49" fmla="*/ 5 h 35"/>
                  <a:gd name="T50" fmla="*/ 3 w 3109"/>
                  <a:gd name="T51" fmla="*/ 5 h 35"/>
                  <a:gd name="T52" fmla="*/ 0 w 3109"/>
                  <a:gd name="T53" fmla="*/ 3 h 35"/>
                  <a:gd name="T54" fmla="*/ 3 w 3109"/>
                  <a:gd name="T55" fmla="*/ 2 h 35"/>
                  <a:gd name="T56" fmla="*/ 5 w 3109"/>
                  <a:gd name="T57" fmla="*/ 2 h 35"/>
                  <a:gd name="T58" fmla="*/ 11 w 3109"/>
                  <a:gd name="T59" fmla="*/ 2 h 35"/>
                  <a:gd name="T60" fmla="*/ 22 w 3109"/>
                  <a:gd name="T61" fmla="*/ 2 h 35"/>
                  <a:gd name="T62" fmla="*/ 40 w 3109"/>
                  <a:gd name="T63" fmla="*/ 2 h 35"/>
                  <a:gd name="T64" fmla="*/ 63 w 3109"/>
                  <a:gd name="T65" fmla="*/ 0 h 35"/>
                  <a:gd name="T66" fmla="*/ 86 w 3109"/>
                  <a:gd name="T67" fmla="*/ 0 h 35"/>
                  <a:gd name="T68" fmla="*/ 112 w 3109"/>
                  <a:gd name="T69" fmla="*/ 0 h 35"/>
                  <a:gd name="T70" fmla="*/ 144 w 3109"/>
                  <a:gd name="T71" fmla="*/ 0 h 35"/>
                  <a:gd name="T72" fmla="*/ 178 w 3109"/>
                  <a:gd name="T73" fmla="*/ 0 h 35"/>
                  <a:gd name="T74" fmla="*/ 213 w 3109"/>
                  <a:gd name="T75" fmla="*/ 0 h 35"/>
                  <a:gd name="T76" fmla="*/ 290 w 3109"/>
                  <a:gd name="T77" fmla="*/ 0 h 35"/>
                  <a:gd name="T78" fmla="*/ 371 w 3109"/>
                  <a:gd name="T79" fmla="*/ 0 h 35"/>
                  <a:gd name="T80" fmla="*/ 458 w 3109"/>
                  <a:gd name="T81" fmla="*/ 0 h 35"/>
                  <a:gd name="T82" fmla="*/ 541 w 3109"/>
                  <a:gd name="T83" fmla="*/ 0 h 35"/>
                  <a:gd name="T84" fmla="*/ 625 w 3109"/>
                  <a:gd name="T85" fmla="*/ 0 h 35"/>
                  <a:gd name="T86" fmla="*/ 699 w 3109"/>
                  <a:gd name="T87" fmla="*/ 0 h 35"/>
                  <a:gd name="T88" fmla="*/ 737 w 3109"/>
                  <a:gd name="T89" fmla="*/ 0 h 35"/>
                  <a:gd name="T90" fmla="*/ 768 w 3109"/>
                  <a:gd name="T91" fmla="*/ 0 h 35"/>
                  <a:gd name="T92" fmla="*/ 800 w 3109"/>
                  <a:gd name="T93" fmla="*/ 0 h 35"/>
                  <a:gd name="T94" fmla="*/ 829 w 3109"/>
                  <a:gd name="T95" fmla="*/ 0 h 35"/>
                  <a:gd name="T96" fmla="*/ 852 w 3109"/>
                  <a:gd name="T97" fmla="*/ 0 h 35"/>
                  <a:gd name="T98" fmla="*/ 872 w 3109"/>
                  <a:gd name="T99" fmla="*/ 0 h 35"/>
                  <a:gd name="T100" fmla="*/ 889 w 3109"/>
                  <a:gd name="T101" fmla="*/ 0 h 35"/>
                  <a:gd name="T102" fmla="*/ 900 w 3109"/>
                  <a:gd name="T103" fmla="*/ 0 h 35"/>
                  <a:gd name="T104" fmla="*/ 909 w 3109"/>
                  <a:gd name="T105" fmla="*/ 0 h 35"/>
                  <a:gd name="T106" fmla="*/ 912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09"/>
                  <a:gd name="T163" fmla="*/ 0 h 35"/>
                  <a:gd name="T164" fmla="*/ 3109 w 3109"/>
                  <a:gd name="T165" fmla="*/ 35 h 3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644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31 w 105"/>
                  <a:gd name="T1" fmla="*/ 18 h 105"/>
                  <a:gd name="T2" fmla="*/ 20 w 105"/>
                  <a:gd name="T3" fmla="*/ 18 h 105"/>
                  <a:gd name="T4" fmla="*/ 11 w 105"/>
                  <a:gd name="T5" fmla="*/ 15 h 105"/>
                  <a:gd name="T6" fmla="*/ 5 w 105"/>
                  <a:gd name="T7" fmla="*/ 12 h 105"/>
                  <a:gd name="T8" fmla="*/ 0 w 105"/>
                  <a:gd name="T9" fmla="*/ 9 h 105"/>
                  <a:gd name="T10" fmla="*/ 0 w 105"/>
                  <a:gd name="T11" fmla="*/ 7 h 105"/>
                  <a:gd name="T12" fmla="*/ 5 w 105"/>
                  <a:gd name="T13" fmla="*/ 4 h 105"/>
                  <a:gd name="T14" fmla="*/ 14 w 105"/>
                  <a:gd name="T15" fmla="*/ 1 h 105"/>
                  <a:gd name="T16" fmla="*/ 31 w 105"/>
                  <a:gd name="T17" fmla="*/ 0 h 105"/>
                  <a:gd name="T18" fmla="*/ 31 w 105"/>
                  <a:gd name="T19" fmla="*/ 18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105"/>
                  <a:gd name="T32" fmla="*/ 105 w 105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645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45 w 231"/>
                  <a:gd name="T1" fmla="*/ 4 h 97"/>
                  <a:gd name="T2" fmla="*/ 51 w 231"/>
                  <a:gd name="T3" fmla="*/ 6 h 97"/>
                  <a:gd name="T4" fmla="*/ 57 w 231"/>
                  <a:gd name="T5" fmla="*/ 7 h 97"/>
                  <a:gd name="T6" fmla="*/ 62 w 231"/>
                  <a:gd name="T7" fmla="*/ 7 h 97"/>
                  <a:gd name="T8" fmla="*/ 68 w 231"/>
                  <a:gd name="T9" fmla="*/ 9 h 97"/>
                  <a:gd name="T10" fmla="*/ 57 w 231"/>
                  <a:gd name="T11" fmla="*/ 10 h 97"/>
                  <a:gd name="T12" fmla="*/ 48 w 231"/>
                  <a:gd name="T13" fmla="*/ 13 h 97"/>
                  <a:gd name="T14" fmla="*/ 40 w 231"/>
                  <a:gd name="T15" fmla="*/ 16 h 97"/>
                  <a:gd name="T16" fmla="*/ 19 w 231"/>
                  <a:gd name="T17" fmla="*/ 13 h 97"/>
                  <a:gd name="T18" fmla="*/ 0 w 231"/>
                  <a:gd name="T19" fmla="*/ 7 h 97"/>
                  <a:gd name="T20" fmla="*/ 8 w 231"/>
                  <a:gd name="T21" fmla="*/ 6 h 97"/>
                  <a:gd name="T22" fmla="*/ 19 w 231"/>
                  <a:gd name="T23" fmla="*/ 3 h 97"/>
                  <a:gd name="T24" fmla="*/ 40 w 231"/>
                  <a:gd name="T25" fmla="*/ 0 h 97"/>
                  <a:gd name="T26" fmla="*/ 45 w 231"/>
                  <a:gd name="T27" fmla="*/ 4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1"/>
                  <a:gd name="T43" fmla="*/ 0 h 97"/>
                  <a:gd name="T44" fmla="*/ 231 w 231"/>
                  <a:gd name="T45" fmla="*/ 97 h 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646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621 w 2269"/>
                  <a:gd name="T1" fmla="*/ 4 h 2069"/>
                  <a:gd name="T2" fmla="*/ 641 w 2269"/>
                  <a:gd name="T3" fmla="*/ 30 h 2069"/>
                  <a:gd name="T4" fmla="*/ 662 w 2269"/>
                  <a:gd name="T5" fmla="*/ 27 h 2069"/>
                  <a:gd name="T6" fmla="*/ 566 w 2269"/>
                  <a:gd name="T7" fmla="*/ 35 h 2069"/>
                  <a:gd name="T8" fmla="*/ 359 w 2269"/>
                  <a:gd name="T9" fmla="*/ 7 h 2069"/>
                  <a:gd name="T10" fmla="*/ 431 w 2269"/>
                  <a:gd name="T11" fmla="*/ 64 h 2069"/>
                  <a:gd name="T12" fmla="*/ 368 w 2269"/>
                  <a:gd name="T13" fmla="*/ 153 h 2069"/>
                  <a:gd name="T14" fmla="*/ 368 w 2269"/>
                  <a:gd name="T15" fmla="*/ 136 h 2069"/>
                  <a:gd name="T16" fmla="*/ 336 w 2269"/>
                  <a:gd name="T17" fmla="*/ 150 h 2069"/>
                  <a:gd name="T18" fmla="*/ 331 w 2269"/>
                  <a:gd name="T19" fmla="*/ 113 h 2069"/>
                  <a:gd name="T20" fmla="*/ 414 w 2269"/>
                  <a:gd name="T21" fmla="*/ 74 h 2069"/>
                  <a:gd name="T22" fmla="*/ 406 w 2269"/>
                  <a:gd name="T23" fmla="*/ 69 h 2069"/>
                  <a:gd name="T24" fmla="*/ 374 w 2269"/>
                  <a:gd name="T25" fmla="*/ 72 h 2069"/>
                  <a:gd name="T26" fmla="*/ 388 w 2269"/>
                  <a:gd name="T27" fmla="*/ 77 h 2069"/>
                  <a:gd name="T28" fmla="*/ 345 w 2269"/>
                  <a:gd name="T29" fmla="*/ 100 h 2069"/>
                  <a:gd name="T30" fmla="*/ 268 w 2269"/>
                  <a:gd name="T31" fmla="*/ 100 h 2069"/>
                  <a:gd name="T32" fmla="*/ 233 w 2269"/>
                  <a:gd name="T33" fmla="*/ 67 h 2069"/>
                  <a:gd name="T34" fmla="*/ 279 w 2269"/>
                  <a:gd name="T35" fmla="*/ 31 h 2069"/>
                  <a:gd name="T36" fmla="*/ 359 w 2269"/>
                  <a:gd name="T37" fmla="*/ 34 h 2069"/>
                  <a:gd name="T38" fmla="*/ 348 w 2269"/>
                  <a:gd name="T39" fmla="*/ 64 h 2069"/>
                  <a:gd name="T40" fmla="*/ 348 w 2269"/>
                  <a:gd name="T41" fmla="*/ 17 h 2069"/>
                  <a:gd name="T42" fmla="*/ 213 w 2269"/>
                  <a:gd name="T43" fmla="*/ 68 h 2069"/>
                  <a:gd name="T44" fmla="*/ 187 w 2269"/>
                  <a:gd name="T45" fmla="*/ 113 h 2069"/>
                  <a:gd name="T46" fmla="*/ 38 w 2269"/>
                  <a:gd name="T47" fmla="*/ 140 h 2069"/>
                  <a:gd name="T48" fmla="*/ 95 w 2269"/>
                  <a:gd name="T49" fmla="*/ 189 h 2069"/>
                  <a:gd name="T50" fmla="*/ 78 w 2269"/>
                  <a:gd name="T51" fmla="*/ 171 h 2069"/>
                  <a:gd name="T52" fmla="*/ 57 w 2269"/>
                  <a:gd name="T53" fmla="*/ 146 h 2069"/>
                  <a:gd name="T54" fmla="*/ 112 w 2269"/>
                  <a:gd name="T55" fmla="*/ 133 h 2069"/>
                  <a:gd name="T56" fmla="*/ 167 w 2269"/>
                  <a:gd name="T57" fmla="*/ 133 h 2069"/>
                  <a:gd name="T58" fmla="*/ 193 w 2269"/>
                  <a:gd name="T59" fmla="*/ 160 h 2069"/>
                  <a:gd name="T60" fmla="*/ 175 w 2269"/>
                  <a:gd name="T61" fmla="*/ 188 h 2069"/>
                  <a:gd name="T62" fmla="*/ 106 w 2269"/>
                  <a:gd name="T63" fmla="*/ 204 h 2069"/>
                  <a:gd name="T64" fmla="*/ 204 w 2269"/>
                  <a:gd name="T65" fmla="*/ 187 h 2069"/>
                  <a:gd name="T66" fmla="*/ 247 w 2269"/>
                  <a:gd name="T67" fmla="*/ 168 h 2069"/>
                  <a:gd name="T68" fmla="*/ 287 w 2269"/>
                  <a:gd name="T69" fmla="*/ 195 h 2069"/>
                  <a:gd name="T70" fmla="*/ 287 w 2269"/>
                  <a:gd name="T71" fmla="*/ 176 h 2069"/>
                  <a:gd name="T72" fmla="*/ 57 w 2269"/>
                  <a:gd name="T73" fmla="*/ 205 h 2069"/>
                  <a:gd name="T74" fmla="*/ 38 w 2269"/>
                  <a:gd name="T75" fmla="*/ 206 h 2069"/>
                  <a:gd name="T76" fmla="*/ 29 w 2269"/>
                  <a:gd name="T77" fmla="*/ 314 h 2069"/>
                  <a:gd name="T78" fmla="*/ 52 w 2269"/>
                  <a:gd name="T79" fmla="*/ 324 h 2069"/>
                  <a:gd name="T80" fmla="*/ 66 w 2269"/>
                  <a:gd name="T81" fmla="*/ 331 h 2069"/>
                  <a:gd name="T82" fmla="*/ 38 w 2269"/>
                  <a:gd name="T83" fmla="*/ 294 h 2069"/>
                  <a:gd name="T84" fmla="*/ 0 w 2269"/>
                  <a:gd name="T85" fmla="*/ 266 h 2069"/>
                  <a:gd name="T86" fmla="*/ 43 w 2269"/>
                  <a:gd name="T87" fmla="*/ 259 h 2069"/>
                  <a:gd name="T88" fmla="*/ 57 w 2269"/>
                  <a:gd name="T89" fmla="*/ 281 h 2069"/>
                  <a:gd name="T90" fmla="*/ 6 w 2269"/>
                  <a:gd name="T91" fmla="*/ 176 h 2069"/>
                  <a:gd name="T92" fmla="*/ 49 w 2269"/>
                  <a:gd name="T93" fmla="*/ 108 h 2069"/>
                  <a:gd name="T94" fmla="*/ 23 w 2269"/>
                  <a:gd name="T95" fmla="*/ 67 h 2069"/>
                  <a:gd name="T96" fmla="*/ 57 w 2269"/>
                  <a:gd name="T97" fmla="*/ 75 h 2069"/>
                  <a:gd name="T98" fmla="*/ 135 w 2269"/>
                  <a:gd name="T99" fmla="*/ 99 h 2069"/>
                  <a:gd name="T100" fmla="*/ 198 w 2269"/>
                  <a:gd name="T101" fmla="*/ 62 h 2069"/>
                  <a:gd name="T102" fmla="*/ 141 w 2269"/>
                  <a:gd name="T103" fmla="*/ 34 h 2069"/>
                  <a:gd name="T104" fmla="*/ 121 w 2269"/>
                  <a:gd name="T105" fmla="*/ 31 h 2069"/>
                  <a:gd name="T106" fmla="*/ 213 w 2269"/>
                  <a:gd name="T107" fmla="*/ 20 h 2069"/>
                  <a:gd name="T108" fmla="*/ 244 w 2269"/>
                  <a:gd name="T109" fmla="*/ 17 h 2069"/>
                  <a:gd name="T110" fmla="*/ 492 w 2269"/>
                  <a:gd name="T111" fmla="*/ 34 h 2069"/>
                  <a:gd name="T112" fmla="*/ 540 w 2269"/>
                  <a:gd name="T113" fmla="*/ 11 h 2069"/>
                  <a:gd name="T114" fmla="*/ 460 w 2269"/>
                  <a:gd name="T115" fmla="*/ 14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69"/>
                  <a:gd name="T175" fmla="*/ 0 h 2069"/>
                  <a:gd name="T176" fmla="*/ 2269 w 2269"/>
                  <a:gd name="T177" fmla="*/ 2069 h 20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647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650 w 2223"/>
                  <a:gd name="T1" fmla="*/ 1 h 795"/>
                  <a:gd name="T2" fmla="*/ 662 w 2223"/>
                  <a:gd name="T3" fmla="*/ 6 h 795"/>
                  <a:gd name="T4" fmla="*/ 587 w 2223"/>
                  <a:gd name="T5" fmla="*/ 6 h 795"/>
                  <a:gd name="T6" fmla="*/ 351 w 2223"/>
                  <a:gd name="T7" fmla="*/ 6 h 795"/>
                  <a:gd name="T8" fmla="*/ 317 w 2223"/>
                  <a:gd name="T9" fmla="*/ 6 h 795"/>
                  <a:gd name="T10" fmla="*/ 314 w 2223"/>
                  <a:gd name="T11" fmla="*/ 8 h 795"/>
                  <a:gd name="T12" fmla="*/ 314 w 2223"/>
                  <a:gd name="T13" fmla="*/ 38 h 795"/>
                  <a:gd name="T14" fmla="*/ 311 w 2223"/>
                  <a:gd name="T15" fmla="*/ 40 h 795"/>
                  <a:gd name="T16" fmla="*/ 242 w 2223"/>
                  <a:gd name="T17" fmla="*/ 40 h 795"/>
                  <a:gd name="T18" fmla="*/ 208 w 2223"/>
                  <a:gd name="T19" fmla="*/ 43 h 795"/>
                  <a:gd name="T20" fmla="*/ 176 w 2223"/>
                  <a:gd name="T21" fmla="*/ 45 h 795"/>
                  <a:gd name="T22" fmla="*/ 144 w 2223"/>
                  <a:gd name="T23" fmla="*/ 49 h 795"/>
                  <a:gd name="T24" fmla="*/ 115 w 2223"/>
                  <a:gd name="T25" fmla="*/ 57 h 795"/>
                  <a:gd name="T26" fmla="*/ 86 w 2223"/>
                  <a:gd name="T27" fmla="*/ 65 h 795"/>
                  <a:gd name="T28" fmla="*/ 61 w 2223"/>
                  <a:gd name="T29" fmla="*/ 76 h 795"/>
                  <a:gd name="T30" fmla="*/ 41 w 2223"/>
                  <a:gd name="T31" fmla="*/ 89 h 795"/>
                  <a:gd name="T32" fmla="*/ 26 w 2223"/>
                  <a:gd name="T33" fmla="*/ 102 h 795"/>
                  <a:gd name="T34" fmla="*/ 4 w 2223"/>
                  <a:gd name="T35" fmla="*/ 129 h 795"/>
                  <a:gd name="T36" fmla="*/ 0 w 2223"/>
                  <a:gd name="T37" fmla="*/ 126 h 795"/>
                  <a:gd name="T38" fmla="*/ 0 w 2223"/>
                  <a:gd name="T39" fmla="*/ 122 h 795"/>
                  <a:gd name="T40" fmla="*/ 4 w 2223"/>
                  <a:gd name="T41" fmla="*/ 115 h 795"/>
                  <a:gd name="T42" fmla="*/ 12 w 2223"/>
                  <a:gd name="T43" fmla="*/ 104 h 795"/>
                  <a:gd name="T44" fmla="*/ 26 w 2223"/>
                  <a:gd name="T45" fmla="*/ 92 h 795"/>
                  <a:gd name="T46" fmla="*/ 41 w 2223"/>
                  <a:gd name="T47" fmla="*/ 81 h 795"/>
                  <a:gd name="T48" fmla="*/ 58 w 2223"/>
                  <a:gd name="T49" fmla="*/ 71 h 795"/>
                  <a:gd name="T50" fmla="*/ 78 w 2223"/>
                  <a:gd name="T51" fmla="*/ 62 h 795"/>
                  <a:gd name="T52" fmla="*/ 101 w 2223"/>
                  <a:gd name="T53" fmla="*/ 55 h 795"/>
                  <a:gd name="T54" fmla="*/ 124 w 2223"/>
                  <a:gd name="T55" fmla="*/ 48 h 795"/>
                  <a:gd name="T56" fmla="*/ 147 w 2223"/>
                  <a:gd name="T57" fmla="*/ 44 h 795"/>
                  <a:gd name="T58" fmla="*/ 193 w 2223"/>
                  <a:gd name="T59" fmla="*/ 38 h 795"/>
                  <a:gd name="T60" fmla="*/ 213 w 2223"/>
                  <a:gd name="T61" fmla="*/ 37 h 795"/>
                  <a:gd name="T62" fmla="*/ 236 w 2223"/>
                  <a:gd name="T63" fmla="*/ 35 h 795"/>
                  <a:gd name="T64" fmla="*/ 299 w 2223"/>
                  <a:gd name="T65" fmla="*/ 34 h 795"/>
                  <a:gd name="T66" fmla="*/ 302 w 2223"/>
                  <a:gd name="T67" fmla="*/ 31 h 795"/>
                  <a:gd name="T68" fmla="*/ 302 w 2223"/>
                  <a:gd name="T69" fmla="*/ 0 h 795"/>
                  <a:gd name="T70" fmla="*/ 650 w 2223"/>
                  <a:gd name="T71" fmla="*/ 1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23"/>
                  <a:gd name="T109" fmla="*/ 0 h 795"/>
                  <a:gd name="T110" fmla="*/ 2223 w 2223"/>
                  <a:gd name="T111" fmla="*/ 795 h 7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Freeform 648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14 w 48"/>
                  <a:gd name="T1" fmla="*/ 0 h 8"/>
                  <a:gd name="T2" fmla="*/ 6 w 48"/>
                  <a:gd name="T3" fmla="*/ 1 h 8"/>
                  <a:gd name="T4" fmla="*/ 0 w 48"/>
                  <a:gd name="T5" fmla="*/ 1 h 8"/>
                  <a:gd name="T6" fmla="*/ 3 w 48"/>
                  <a:gd name="T7" fmla="*/ 0 h 8"/>
                  <a:gd name="T8" fmla="*/ 6 w 48"/>
                  <a:gd name="T9" fmla="*/ 0 h 8"/>
                  <a:gd name="T10" fmla="*/ 14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8"/>
                  <a:gd name="T20" fmla="*/ 48 w 4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Freeform 649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683 w 2289"/>
                  <a:gd name="T1" fmla="*/ 3 h 995"/>
                  <a:gd name="T2" fmla="*/ 674 w 2289"/>
                  <a:gd name="T3" fmla="*/ 8 h 995"/>
                  <a:gd name="T4" fmla="*/ 643 w 2289"/>
                  <a:gd name="T5" fmla="*/ 10 h 995"/>
                  <a:gd name="T6" fmla="*/ 340 w 2289"/>
                  <a:gd name="T7" fmla="*/ 10 h 995"/>
                  <a:gd name="T8" fmla="*/ 337 w 2289"/>
                  <a:gd name="T9" fmla="*/ 11 h 995"/>
                  <a:gd name="T10" fmla="*/ 334 w 2289"/>
                  <a:gd name="T11" fmla="*/ 45 h 995"/>
                  <a:gd name="T12" fmla="*/ 259 w 2289"/>
                  <a:gd name="T13" fmla="*/ 45 h 995"/>
                  <a:gd name="T14" fmla="*/ 225 w 2289"/>
                  <a:gd name="T15" fmla="*/ 48 h 995"/>
                  <a:gd name="T16" fmla="*/ 190 w 2289"/>
                  <a:gd name="T17" fmla="*/ 49 h 995"/>
                  <a:gd name="T18" fmla="*/ 155 w 2289"/>
                  <a:gd name="T19" fmla="*/ 53 h 995"/>
                  <a:gd name="T20" fmla="*/ 124 w 2289"/>
                  <a:gd name="T21" fmla="*/ 61 h 995"/>
                  <a:gd name="T22" fmla="*/ 95 w 2289"/>
                  <a:gd name="T23" fmla="*/ 69 h 995"/>
                  <a:gd name="T24" fmla="*/ 84 w 2289"/>
                  <a:gd name="T25" fmla="*/ 76 h 995"/>
                  <a:gd name="T26" fmla="*/ 69 w 2289"/>
                  <a:gd name="T27" fmla="*/ 83 h 995"/>
                  <a:gd name="T28" fmla="*/ 58 w 2289"/>
                  <a:gd name="T29" fmla="*/ 92 h 995"/>
                  <a:gd name="T30" fmla="*/ 46 w 2289"/>
                  <a:gd name="T31" fmla="*/ 101 h 995"/>
                  <a:gd name="T32" fmla="*/ 38 w 2289"/>
                  <a:gd name="T33" fmla="*/ 110 h 995"/>
                  <a:gd name="T34" fmla="*/ 32 w 2289"/>
                  <a:gd name="T35" fmla="*/ 120 h 995"/>
                  <a:gd name="T36" fmla="*/ 23 w 2289"/>
                  <a:gd name="T37" fmla="*/ 141 h 995"/>
                  <a:gd name="T38" fmla="*/ 17 w 2289"/>
                  <a:gd name="T39" fmla="*/ 161 h 995"/>
                  <a:gd name="T40" fmla="*/ 5 w 2289"/>
                  <a:gd name="T41" fmla="*/ 161 h 995"/>
                  <a:gd name="T42" fmla="*/ 3 w 2289"/>
                  <a:gd name="T43" fmla="*/ 159 h 995"/>
                  <a:gd name="T44" fmla="*/ 0 w 2289"/>
                  <a:gd name="T45" fmla="*/ 148 h 995"/>
                  <a:gd name="T46" fmla="*/ 0 w 2289"/>
                  <a:gd name="T47" fmla="*/ 138 h 995"/>
                  <a:gd name="T48" fmla="*/ 3 w 2289"/>
                  <a:gd name="T49" fmla="*/ 128 h 995"/>
                  <a:gd name="T50" fmla="*/ 9 w 2289"/>
                  <a:gd name="T51" fmla="*/ 117 h 995"/>
                  <a:gd name="T52" fmla="*/ 23 w 2289"/>
                  <a:gd name="T53" fmla="*/ 97 h 995"/>
                  <a:gd name="T54" fmla="*/ 43 w 2289"/>
                  <a:gd name="T55" fmla="*/ 79 h 995"/>
                  <a:gd name="T56" fmla="*/ 63 w 2289"/>
                  <a:gd name="T57" fmla="*/ 68 h 995"/>
                  <a:gd name="T58" fmla="*/ 87 w 2289"/>
                  <a:gd name="T59" fmla="*/ 59 h 995"/>
                  <a:gd name="T60" fmla="*/ 110 w 2289"/>
                  <a:gd name="T61" fmla="*/ 51 h 995"/>
                  <a:gd name="T62" fmla="*/ 135 w 2289"/>
                  <a:gd name="T63" fmla="*/ 45 h 995"/>
                  <a:gd name="T64" fmla="*/ 161 w 2289"/>
                  <a:gd name="T65" fmla="*/ 39 h 995"/>
                  <a:gd name="T66" fmla="*/ 190 w 2289"/>
                  <a:gd name="T67" fmla="*/ 37 h 995"/>
                  <a:gd name="T68" fmla="*/ 219 w 2289"/>
                  <a:gd name="T69" fmla="*/ 35 h 995"/>
                  <a:gd name="T70" fmla="*/ 248 w 2289"/>
                  <a:gd name="T71" fmla="*/ 35 h 995"/>
                  <a:gd name="T72" fmla="*/ 280 w 2289"/>
                  <a:gd name="T73" fmla="*/ 35 h 995"/>
                  <a:gd name="T74" fmla="*/ 312 w 2289"/>
                  <a:gd name="T75" fmla="*/ 35 h 995"/>
                  <a:gd name="T76" fmla="*/ 314 w 2289"/>
                  <a:gd name="T77" fmla="*/ 35 h 995"/>
                  <a:gd name="T78" fmla="*/ 317 w 2289"/>
                  <a:gd name="T79" fmla="*/ 0 h 995"/>
                  <a:gd name="T80" fmla="*/ 320 w 2289"/>
                  <a:gd name="T81" fmla="*/ 0 h 995"/>
                  <a:gd name="T82" fmla="*/ 674 w 2289"/>
                  <a:gd name="T83" fmla="*/ 1 h 995"/>
                  <a:gd name="T84" fmla="*/ 683 w 2289"/>
                  <a:gd name="T85" fmla="*/ 3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89"/>
                  <a:gd name="T130" fmla="*/ 0 h 995"/>
                  <a:gd name="T131" fmla="*/ 2289 w 2289"/>
                  <a:gd name="T132" fmla="*/ 995 h 9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Freeform 650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6 w 66"/>
                  <a:gd name="T1" fmla="*/ 11 h 287"/>
                  <a:gd name="T2" fmla="*/ 3 w 66"/>
                  <a:gd name="T3" fmla="*/ 21 h 287"/>
                  <a:gd name="T4" fmla="*/ 9 w 66"/>
                  <a:gd name="T5" fmla="*/ 28 h 287"/>
                  <a:gd name="T6" fmla="*/ 12 w 66"/>
                  <a:gd name="T7" fmla="*/ 37 h 287"/>
                  <a:gd name="T8" fmla="*/ 21 w 66"/>
                  <a:gd name="T9" fmla="*/ 46 h 287"/>
                  <a:gd name="T10" fmla="*/ 18 w 66"/>
                  <a:gd name="T11" fmla="*/ 47 h 287"/>
                  <a:gd name="T12" fmla="*/ 6 w 66"/>
                  <a:gd name="T13" fmla="*/ 37 h 287"/>
                  <a:gd name="T14" fmla="*/ 0 w 66"/>
                  <a:gd name="T15" fmla="*/ 27 h 287"/>
                  <a:gd name="T16" fmla="*/ 0 w 66"/>
                  <a:gd name="T17" fmla="*/ 16 h 287"/>
                  <a:gd name="T18" fmla="*/ 3 w 66"/>
                  <a:gd name="T19" fmla="*/ 4 h 287"/>
                  <a:gd name="T20" fmla="*/ 9 w 66"/>
                  <a:gd name="T21" fmla="*/ 0 h 287"/>
                  <a:gd name="T22" fmla="*/ 9 w 66"/>
                  <a:gd name="T23" fmla="*/ 3 h 287"/>
                  <a:gd name="T24" fmla="*/ 9 w 66"/>
                  <a:gd name="T25" fmla="*/ 6 h 287"/>
                  <a:gd name="T26" fmla="*/ 6 w 66"/>
                  <a:gd name="T27" fmla="*/ 11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287"/>
                  <a:gd name="T44" fmla="*/ 66 w 66"/>
                  <a:gd name="T45" fmla="*/ 287 h 2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Freeform 651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52 w 590"/>
                  <a:gd name="T1" fmla="*/ 8 h 515"/>
                  <a:gd name="T2" fmla="*/ 43 w 590"/>
                  <a:gd name="T3" fmla="*/ 10 h 515"/>
                  <a:gd name="T4" fmla="*/ 43 w 590"/>
                  <a:gd name="T5" fmla="*/ 13 h 515"/>
                  <a:gd name="T6" fmla="*/ 72 w 590"/>
                  <a:gd name="T7" fmla="*/ 26 h 515"/>
                  <a:gd name="T8" fmla="*/ 69 w 590"/>
                  <a:gd name="T9" fmla="*/ 30 h 515"/>
                  <a:gd name="T10" fmla="*/ 52 w 590"/>
                  <a:gd name="T11" fmla="*/ 31 h 515"/>
                  <a:gd name="T12" fmla="*/ 29 w 590"/>
                  <a:gd name="T13" fmla="*/ 20 h 515"/>
                  <a:gd name="T14" fmla="*/ 23 w 590"/>
                  <a:gd name="T15" fmla="*/ 23 h 515"/>
                  <a:gd name="T16" fmla="*/ 43 w 590"/>
                  <a:gd name="T17" fmla="*/ 40 h 515"/>
                  <a:gd name="T18" fmla="*/ 69 w 590"/>
                  <a:gd name="T19" fmla="*/ 41 h 515"/>
                  <a:gd name="T20" fmla="*/ 86 w 590"/>
                  <a:gd name="T21" fmla="*/ 37 h 515"/>
                  <a:gd name="T22" fmla="*/ 89 w 590"/>
                  <a:gd name="T23" fmla="*/ 27 h 515"/>
                  <a:gd name="T24" fmla="*/ 61 w 590"/>
                  <a:gd name="T25" fmla="*/ 10 h 515"/>
                  <a:gd name="T26" fmla="*/ 81 w 590"/>
                  <a:gd name="T27" fmla="*/ 19 h 515"/>
                  <a:gd name="T28" fmla="*/ 95 w 590"/>
                  <a:gd name="T29" fmla="*/ 30 h 515"/>
                  <a:gd name="T30" fmla="*/ 95 w 590"/>
                  <a:gd name="T31" fmla="*/ 37 h 515"/>
                  <a:gd name="T32" fmla="*/ 100 w 590"/>
                  <a:gd name="T33" fmla="*/ 41 h 515"/>
                  <a:gd name="T34" fmla="*/ 121 w 590"/>
                  <a:gd name="T35" fmla="*/ 37 h 515"/>
                  <a:gd name="T36" fmla="*/ 135 w 590"/>
                  <a:gd name="T37" fmla="*/ 40 h 515"/>
                  <a:gd name="T38" fmla="*/ 152 w 590"/>
                  <a:gd name="T39" fmla="*/ 53 h 515"/>
                  <a:gd name="T40" fmla="*/ 163 w 590"/>
                  <a:gd name="T41" fmla="*/ 71 h 515"/>
                  <a:gd name="T42" fmla="*/ 138 w 590"/>
                  <a:gd name="T43" fmla="*/ 74 h 515"/>
                  <a:gd name="T44" fmla="*/ 86 w 590"/>
                  <a:gd name="T45" fmla="*/ 64 h 515"/>
                  <a:gd name="T46" fmla="*/ 81 w 590"/>
                  <a:gd name="T47" fmla="*/ 58 h 515"/>
                  <a:gd name="T48" fmla="*/ 86 w 590"/>
                  <a:gd name="T49" fmla="*/ 51 h 515"/>
                  <a:gd name="T50" fmla="*/ 86 w 590"/>
                  <a:gd name="T51" fmla="*/ 47 h 515"/>
                  <a:gd name="T52" fmla="*/ 75 w 590"/>
                  <a:gd name="T53" fmla="*/ 47 h 515"/>
                  <a:gd name="T54" fmla="*/ 55 w 590"/>
                  <a:gd name="T55" fmla="*/ 44 h 515"/>
                  <a:gd name="T56" fmla="*/ 20 w 590"/>
                  <a:gd name="T57" fmla="*/ 26 h 515"/>
                  <a:gd name="T58" fmla="*/ 0 w 590"/>
                  <a:gd name="T59" fmla="*/ 1 h 515"/>
                  <a:gd name="T60" fmla="*/ 32 w 590"/>
                  <a:gd name="T61" fmla="*/ 4 h 515"/>
                  <a:gd name="T62" fmla="*/ 58 w 590"/>
                  <a:gd name="T63" fmla="*/ 10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0"/>
                  <a:gd name="T97" fmla="*/ 0 h 515"/>
                  <a:gd name="T98" fmla="*/ 590 w 590"/>
                  <a:gd name="T99" fmla="*/ 515 h 5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Freeform 652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14 w 48"/>
                  <a:gd name="T1" fmla="*/ 3 h 52"/>
                  <a:gd name="T2" fmla="*/ 11 w 48"/>
                  <a:gd name="T3" fmla="*/ 6 h 52"/>
                  <a:gd name="T4" fmla="*/ 6 w 48"/>
                  <a:gd name="T5" fmla="*/ 9 h 52"/>
                  <a:gd name="T6" fmla="*/ 0 w 48"/>
                  <a:gd name="T7" fmla="*/ 7 h 52"/>
                  <a:gd name="T8" fmla="*/ 0 w 48"/>
                  <a:gd name="T9" fmla="*/ 6 h 52"/>
                  <a:gd name="T10" fmla="*/ 0 w 48"/>
                  <a:gd name="T11" fmla="*/ 3 h 52"/>
                  <a:gd name="T12" fmla="*/ 6 w 48"/>
                  <a:gd name="T13" fmla="*/ 0 h 52"/>
                  <a:gd name="T14" fmla="*/ 11 w 48"/>
                  <a:gd name="T15" fmla="*/ 1 h 52"/>
                  <a:gd name="T16" fmla="*/ 14 w 48"/>
                  <a:gd name="T17" fmla="*/ 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2"/>
                  <a:gd name="T29" fmla="*/ 48 w 48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Freeform 653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38 w 137"/>
                  <a:gd name="T1" fmla="*/ 6 h 200"/>
                  <a:gd name="T2" fmla="*/ 26 w 137"/>
                  <a:gd name="T3" fmla="*/ 13 h 200"/>
                  <a:gd name="T4" fmla="*/ 20 w 137"/>
                  <a:gd name="T5" fmla="*/ 14 h 200"/>
                  <a:gd name="T6" fmla="*/ 9 w 137"/>
                  <a:gd name="T7" fmla="*/ 14 h 200"/>
                  <a:gd name="T8" fmla="*/ 9 w 137"/>
                  <a:gd name="T9" fmla="*/ 17 h 200"/>
                  <a:gd name="T10" fmla="*/ 12 w 137"/>
                  <a:gd name="T11" fmla="*/ 17 h 200"/>
                  <a:gd name="T12" fmla="*/ 29 w 137"/>
                  <a:gd name="T13" fmla="*/ 23 h 200"/>
                  <a:gd name="T14" fmla="*/ 35 w 137"/>
                  <a:gd name="T15" fmla="*/ 27 h 200"/>
                  <a:gd name="T16" fmla="*/ 38 w 137"/>
                  <a:gd name="T17" fmla="*/ 32 h 200"/>
                  <a:gd name="T18" fmla="*/ 38 w 137"/>
                  <a:gd name="T19" fmla="*/ 33 h 200"/>
                  <a:gd name="T20" fmla="*/ 6 w 137"/>
                  <a:gd name="T21" fmla="*/ 24 h 200"/>
                  <a:gd name="T22" fmla="*/ 0 w 137"/>
                  <a:gd name="T23" fmla="*/ 22 h 200"/>
                  <a:gd name="T24" fmla="*/ 0 w 137"/>
                  <a:gd name="T25" fmla="*/ 20 h 200"/>
                  <a:gd name="T26" fmla="*/ 0 w 137"/>
                  <a:gd name="T27" fmla="*/ 14 h 200"/>
                  <a:gd name="T28" fmla="*/ 9 w 137"/>
                  <a:gd name="T29" fmla="*/ 10 h 200"/>
                  <a:gd name="T30" fmla="*/ 18 w 137"/>
                  <a:gd name="T31" fmla="*/ 7 h 200"/>
                  <a:gd name="T32" fmla="*/ 29 w 137"/>
                  <a:gd name="T33" fmla="*/ 4 h 200"/>
                  <a:gd name="T34" fmla="*/ 35 w 137"/>
                  <a:gd name="T35" fmla="*/ 0 h 200"/>
                  <a:gd name="T36" fmla="*/ 41 w 137"/>
                  <a:gd name="T37" fmla="*/ 3 h 200"/>
                  <a:gd name="T38" fmla="*/ 38 w 137"/>
                  <a:gd name="T39" fmla="*/ 6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7"/>
                  <a:gd name="T61" fmla="*/ 0 h 200"/>
                  <a:gd name="T62" fmla="*/ 137 w 137"/>
                  <a:gd name="T63" fmla="*/ 200 h 2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9" name="Freeform 654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18 w 59"/>
                  <a:gd name="T1" fmla="*/ 8 h 53"/>
                  <a:gd name="T2" fmla="*/ 15 w 59"/>
                  <a:gd name="T3" fmla="*/ 8 h 53"/>
                  <a:gd name="T4" fmla="*/ 12 w 59"/>
                  <a:gd name="T5" fmla="*/ 7 h 53"/>
                  <a:gd name="T6" fmla="*/ 0 w 59"/>
                  <a:gd name="T7" fmla="*/ 3 h 53"/>
                  <a:gd name="T8" fmla="*/ 0 w 59"/>
                  <a:gd name="T9" fmla="*/ 0 h 53"/>
                  <a:gd name="T10" fmla="*/ 18 w 59"/>
                  <a:gd name="T11" fmla="*/ 8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3"/>
                  <a:gd name="T20" fmla="*/ 59 w 59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Freeform 655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40 w 144"/>
                  <a:gd name="T1" fmla="*/ 21 h 132"/>
                  <a:gd name="T2" fmla="*/ 32 w 144"/>
                  <a:gd name="T3" fmla="*/ 21 h 132"/>
                  <a:gd name="T4" fmla="*/ 26 w 144"/>
                  <a:gd name="T5" fmla="*/ 20 h 132"/>
                  <a:gd name="T6" fmla="*/ 14 w 144"/>
                  <a:gd name="T7" fmla="*/ 17 h 132"/>
                  <a:gd name="T8" fmla="*/ 6 w 144"/>
                  <a:gd name="T9" fmla="*/ 8 h 132"/>
                  <a:gd name="T10" fmla="*/ 0 w 144"/>
                  <a:gd name="T11" fmla="*/ 0 h 132"/>
                  <a:gd name="T12" fmla="*/ 14 w 144"/>
                  <a:gd name="T13" fmla="*/ 6 h 132"/>
                  <a:gd name="T14" fmla="*/ 29 w 144"/>
                  <a:gd name="T15" fmla="*/ 8 h 132"/>
                  <a:gd name="T16" fmla="*/ 34 w 144"/>
                  <a:gd name="T17" fmla="*/ 11 h 132"/>
                  <a:gd name="T18" fmla="*/ 40 w 144"/>
                  <a:gd name="T19" fmla="*/ 13 h 132"/>
                  <a:gd name="T20" fmla="*/ 43 w 144"/>
                  <a:gd name="T21" fmla="*/ 17 h 132"/>
                  <a:gd name="T22" fmla="*/ 40 w 144"/>
                  <a:gd name="T23" fmla="*/ 21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2"/>
                  <a:gd name="T38" fmla="*/ 144 w 144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Freeform 656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32 w 107"/>
                  <a:gd name="T1" fmla="*/ 4 h 192"/>
                  <a:gd name="T2" fmla="*/ 32 w 107"/>
                  <a:gd name="T3" fmla="*/ 7 h 192"/>
                  <a:gd name="T4" fmla="*/ 26 w 107"/>
                  <a:gd name="T5" fmla="*/ 9 h 192"/>
                  <a:gd name="T6" fmla="*/ 20 w 107"/>
                  <a:gd name="T7" fmla="*/ 10 h 192"/>
                  <a:gd name="T8" fmla="*/ 17 w 107"/>
                  <a:gd name="T9" fmla="*/ 13 h 192"/>
                  <a:gd name="T10" fmla="*/ 12 w 107"/>
                  <a:gd name="T11" fmla="*/ 19 h 192"/>
                  <a:gd name="T12" fmla="*/ 12 w 107"/>
                  <a:gd name="T13" fmla="*/ 23 h 192"/>
                  <a:gd name="T14" fmla="*/ 14 w 107"/>
                  <a:gd name="T15" fmla="*/ 28 h 192"/>
                  <a:gd name="T16" fmla="*/ 20 w 107"/>
                  <a:gd name="T17" fmla="*/ 29 h 192"/>
                  <a:gd name="T18" fmla="*/ 20 w 107"/>
                  <a:gd name="T19" fmla="*/ 30 h 192"/>
                  <a:gd name="T20" fmla="*/ 12 w 107"/>
                  <a:gd name="T21" fmla="*/ 32 h 192"/>
                  <a:gd name="T22" fmla="*/ 5 w 107"/>
                  <a:gd name="T23" fmla="*/ 30 h 192"/>
                  <a:gd name="T24" fmla="*/ 3 w 107"/>
                  <a:gd name="T25" fmla="*/ 23 h 192"/>
                  <a:gd name="T26" fmla="*/ 0 w 107"/>
                  <a:gd name="T27" fmla="*/ 16 h 192"/>
                  <a:gd name="T28" fmla="*/ 0 w 107"/>
                  <a:gd name="T29" fmla="*/ 10 h 192"/>
                  <a:gd name="T30" fmla="*/ 12 w 107"/>
                  <a:gd name="T31" fmla="*/ 3 h 192"/>
                  <a:gd name="T32" fmla="*/ 14 w 107"/>
                  <a:gd name="T33" fmla="*/ 0 h 192"/>
                  <a:gd name="T34" fmla="*/ 23 w 107"/>
                  <a:gd name="T35" fmla="*/ 0 h 192"/>
                  <a:gd name="T36" fmla="*/ 29 w 107"/>
                  <a:gd name="T37" fmla="*/ 1 h 192"/>
                  <a:gd name="T38" fmla="*/ 32 w 107"/>
                  <a:gd name="T39" fmla="*/ 4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92"/>
                  <a:gd name="T62" fmla="*/ 107 w 107"/>
                  <a:gd name="T63" fmla="*/ 192 h 1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Freeform 657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32 w 107"/>
                  <a:gd name="T1" fmla="*/ 4 h 192"/>
                  <a:gd name="T2" fmla="*/ 32 w 107"/>
                  <a:gd name="T3" fmla="*/ 7 h 192"/>
                  <a:gd name="T4" fmla="*/ 26 w 107"/>
                  <a:gd name="T5" fmla="*/ 9 h 192"/>
                  <a:gd name="T6" fmla="*/ 20 w 107"/>
                  <a:gd name="T7" fmla="*/ 10 h 192"/>
                  <a:gd name="T8" fmla="*/ 17 w 107"/>
                  <a:gd name="T9" fmla="*/ 13 h 192"/>
                  <a:gd name="T10" fmla="*/ 12 w 107"/>
                  <a:gd name="T11" fmla="*/ 19 h 192"/>
                  <a:gd name="T12" fmla="*/ 12 w 107"/>
                  <a:gd name="T13" fmla="*/ 23 h 192"/>
                  <a:gd name="T14" fmla="*/ 14 w 107"/>
                  <a:gd name="T15" fmla="*/ 28 h 192"/>
                  <a:gd name="T16" fmla="*/ 20 w 107"/>
                  <a:gd name="T17" fmla="*/ 29 h 192"/>
                  <a:gd name="T18" fmla="*/ 20 w 107"/>
                  <a:gd name="T19" fmla="*/ 30 h 192"/>
                  <a:gd name="T20" fmla="*/ 12 w 107"/>
                  <a:gd name="T21" fmla="*/ 32 h 192"/>
                  <a:gd name="T22" fmla="*/ 5 w 107"/>
                  <a:gd name="T23" fmla="*/ 30 h 192"/>
                  <a:gd name="T24" fmla="*/ 3 w 107"/>
                  <a:gd name="T25" fmla="*/ 23 h 192"/>
                  <a:gd name="T26" fmla="*/ 0 w 107"/>
                  <a:gd name="T27" fmla="*/ 16 h 192"/>
                  <a:gd name="T28" fmla="*/ 0 w 107"/>
                  <a:gd name="T29" fmla="*/ 10 h 192"/>
                  <a:gd name="T30" fmla="*/ 12 w 107"/>
                  <a:gd name="T31" fmla="*/ 3 h 192"/>
                  <a:gd name="T32" fmla="*/ 14 w 107"/>
                  <a:gd name="T33" fmla="*/ 0 h 192"/>
                  <a:gd name="T34" fmla="*/ 23 w 107"/>
                  <a:gd name="T35" fmla="*/ 0 h 192"/>
                  <a:gd name="T36" fmla="*/ 29 w 107"/>
                  <a:gd name="T37" fmla="*/ 1 h 192"/>
                  <a:gd name="T38" fmla="*/ 32 w 107"/>
                  <a:gd name="T39" fmla="*/ 4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92"/>
                  <a:gd name="T62" fmla="*/ 107 w 107"/>
                  <a:gd name="T63" fmla="*/ 192 h 1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Freeform 658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36 w 116"/>
                  <a:gd name="T1" fmla="*/ 7 h 157"/>
                  <a:gd name="T2" fmla="*/ 36 w 116"/>
                  <a:gd name="T3" fmla="*/ 10 h 157"/>
                  <a:gd name="T4" fmla="*/ 30 w 116"/>
                  <a:gd name="T5" fmla="*/ 10 h 157"/>
                  <a:gd name="T6" fmla="*/ 27 w 116"/>
                  <a:gd name="T7" fmla="*/ 10 h 157"/>
                  <a:gd name="T8" fmla="*/ 20 w 116"/>
                  <a:gd name="T9" fmla="*/ 7 h 157"/>
                  <a:gd name="T10" fmla="*/ 18 w 116"/>
                  <a:gd name="T11" fmla="*/ 6 h 157"/>
                  <a:gd name="T12" fmla="*/ 15 w 116"/>
                  <a:gd name="T13" fmla="*/ 6 h 157"/>
                  <a:gd name="T14" fmla="*/ 12 w 116"/>
                  <a:gd name="T15" fmla="*/ 9 h 157"/>
                  <a:gd name="T16" fmla="*/ 15 w 116"/>
                  <a:gd name="T17" fmla="*/ 13 h 157"/>
                  <a:gd name="T18" fmla="*/ 24 w 116"/>
                  <a:gd name="T19" fmla="*/ 17 h 157"/>
                  <a:gd name="T20" fmla="*/ 33 w 116"/>
                  <a:gd name="T21" fmla="*/ 20 h 157"/>
                  <a:gd name="T22" fmla="*/ 36 w 116"/>
                  <a:gd name="T23" fmla="*/ 26 h 157"/>
                  <a:gd name="T24" fmla="*/ 27 w 116"/>
                  <a:gd name="T25" fmla="*/ 26 h 157"/>
                  <a:gd name="T26" fmla="*/ 18 w 116"/>
                  <a:gd name="T27" fmla="*/ 23 h 157"/>
                  <a:gd name="T28" fmla="*/ 6 w 116"/>
                  <a:gd name="T29" fmla="*/ 15 h 157"/>
                  <a:gd name="T30" fmla="*/ 0 w 116"/>
                  <a:gd name="T31" fmla="*/ 9 h 157"/>
                  <a:gd name="T32" fmla="*/ 0 w 116"/>
                  <a:gd name="T33" fmla="*/ 6 h 157"/>
                  <a:gd name="T34" fmla="*/ 6 w 116"/>
                  <a:gd name="T35" fmla="*/ 3 h 157"/>
                  <a:gd name="T36" fmla="*/ 12 w 116"/>
                  <a:gd name="T37" fmla="*/ 0 h 157"/>
                  <a:gd name="T38" fmla="*/ 20 w 116"/>
                  <a:gd name="T39" fmla="*/ 0 h 157"/>
                  <a:gd name="T40" fmla="*/ 30 w 116"/>
                  <a:gd name="T41" fmla="*/ 3 h 157"/>
                  <a:gd name="T42" fmla="*/ 36 w 116"/>
                  <a:gd name="T43" fmla="*/ 7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157"/>
                  <a:gd name="T68" fmla="*/ 116 w 116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Freeform 659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36 w 116"/>
                  <a:gd name="T1" fmla="*/ 7 h 157"/>
                  <a:gd name="T2" fmla="*/ 36 w 116"/>
                  <a:gd name="T3" fmla="*/ 10 h 157"/>
                  <a:gd name="T4" fmla="*/ 30 w 116"/>
                  <a:gd name="T5" fmla="*/ 10 h 157"/>
                  <a:gd name="T6" fmla="*/ 27 w 116"/>
                  <a:gd name="T7" fmla="*/ 10 h 157"/>
                  <a:gd name="T8" fmla="*/ 20 w 116"/>
                  <a:gd name="T9" fmla="*/ 7 h 157"/>
                  <a:gd name="T10" fmla="*/ 18 w 116"/>
                  <a:gd name="T11" fmla="*/ 6 h 157"/>
                  <a:gd name="T12" fmla="*/ 15 w 116"/>
                  <a:gd name="T13" fmla="*/ 6 h 157"/>
                  <a:gd name="T14" fmla="*/ 12 w 116"/>
                  <a:gd name="T15" fmla="*/ 9 h 157"/>
                  <a:gd name="T16" fmla="*/ 15 w 116"/>
                  <a:gd name="T17" fmla="*/ 13 h 157"/>
                  <a:gd name="T18" fmla="*/ 24 w 116"/>
                  <a:gd name="T19" fmla="*/ 17 h 157"/>
                  <a:gd name="T20" fmla="*/ 33 w 116"/>
                  <a:gd name="T21" fmla="*/ 20 h 157"/>
                  <a:gd name="T22" fmla="*/ 36 w 116"/>
                  <a:gd name="T23" fmla="*/ 26 h 157"/>
                  <a:gd name="T24" fmla="*/ 27 w 116"/>
                  <a:gd name="T25" fmla="*/ 26 h 157"/>
                  <a:gd name="T26" fmla="*/ 18 w 116"/>
                  <a:gd name="T27" fmla="*/ 23 h 157"/>
                  <a:gd name="T28" fmla="*/ 6 w 116"/>
                  <a:gd name="T29" fmla="*/ 15 h 157"/>
                  <a:gd name="T30" fmla="*/ 0 w 116"/>
                  <a:gd name="T31" fmla="*/ 9 h 157"/>
                  <a:gd name="T32" fmla="*/ 0 w 116"/>
                  <a:gd name="T33" fmla="*/ 6 h 157"/>
                  <a:gd name="T34" fmla="*/ 6 w 116"/>
                  <a:gd name="T35" fmla="*/ 3 h 157"/>
                  <a:gd name="T36" fmla="*/ 12 w 116"/>
                  <a:gd name="T37" fmla="*/ 0 h 157"/>
                  <a:gd name="T38" fmla="*/ 20 w 116"/>
                  <a:gd name="T39" fmla="*/ 0 h 157"/>
                  <a:gd name="T40" fmla="*/ 30 w 116"/>
                  <a:gd name="T41" fmla="*/ 3 h 157"/>
                  <a:gd name="T42" fmla="*/ 36 w 116"/>
                  <a:gd name="T43" fmla="*/ 7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157"/>
                  <a:gd name="T68" fmla="*/ 116 w 116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Freeform 660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20 w 66"/>
                  <a:gd name="T1" fmla="*/ 5 h 52"/>
                  <a:gd name="T2" fmla="*/ 20 w 66"/>
                  <a:gd name="T3" fmla="*/ 7 h 52"/>
                  <a:gd name="T4" fmla="*/ 17 w 66"/>
                  <a:gd name="T5" fmla="*/ 8 h 52"/>
                  <a:gd name="T6" fmla="*/ 8 w 66"/>
                  <a:gd name="T7" fmla="*/ 7 h 52"/>
                  <a:gd name="T8" fmla="*/ 0 w 66"/>
                  <a:gd name="T9" fmla="*/ 3 h 52"/>
                  <a:gd name="T10" fmla="*/ 0 w 66"/>
                  <a:gd name="T11" fmla="*/ 0 h 52"/>
                  <a:gd name="T12" fmla="*/ 11 w 66"/>
                  <a:gd name="T13" fmla="*/ 3 h 52"/>
                  <a:gd name="T14" fmla="*/ 20 w 66"/>
                  <a:gd name="T15" fmla="*/ 5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52"/>
                  <a:gd name="T26" fmla="*/ 66 w 66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Freeform 661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32 w 329"/>
                  <a:gd name="T1" fmla="*/ 4 h 130"/>
                  <a:gd name="T2" fmla="*/ 32 w 329"/>
                  <a:gd name="T3" fmla="*/ 1 h 130"/>
                  <a:gd name="T4" fmla="*/ 63 w 329"/>
                  <a:gd name="T5" fmla="*/ 6 h 130"/>
                  <a:gd name="T6" fmla="*/ 77 w 329"/>
                  <a:gd name="T7" fmla="*/ 8 h 130"/>
                  <a:gd name="T8" fmla="*/ 94 w 329"/>
                  <a:gd name="T9" fmla="*/ 8 h 130"/>
                  <a:gd name="T10" fmla="*/ 97 w 329"/>
                  <a:gd name="T11" fmla="*/ 10 h 130"/>
                  <a:gd name="T12" fmla="*/ 94 w 329"/>
                  <a:gd name="T13" fmla="*/ 13 h 130"/>
                  <a:gd name="T14" fmla="*/ 88 w 329"/>
                  <a:gd name="T15" fmla="*/ 15 h 130"/>
                  <a:gd name="T16" fmla="*/ 77 w 329"/>
                  <a:gd name="T17" fmla="*/ 18 h 130"/>
                  <a:gd name="T18" fmla="*/ 60 w 329"/>
                  <a:gd name="T19" fmla="*/ 20 h 130"/>
                  <a:gd name="T20" fmla="*/ 40 w 329"/>
                  <a:gd name="T21" fmla="*/ 20 h 130"/>
                  <a:gd name="T22" fmla="*/ 23 w 329"/>
                  <a:gd name="T23" fmla="*/ 21 h 130"/>
                  <a:gd name="T24" fmla="*/ 17 w 329"/>
                  <a:gd name="T25" fmla="*/ 21 h 130"/>
                  <a:gd name="T26" fmla="*/ 11 w 329"/>
                  <a:gd name="T27" fmla="*/ 20 h 130"/>
                  <a:gd name="T28" fmla="*/ 11 w 329"/>
                  <a:gd name="T29" fmla="*/ 17 h 130"/>
                  <a:gd name="T30" fmla="*/ 28 w 329"/>
                  <a:gd name="T31" fmla="*/ 17 h 130"/>
                  <a:gd name="T32" fmla="*/ 37 w 329"/>
                  <a:gd name="T33" fmla="*/ 15 h 130"/>
                  <a:gd name="T34" fmla="*/ 43 w 329"/>
                  <a:gd name="T35" fmla="*/ 15 h 130"/>
                  <a:gd name="T36" fmla="*/ 46 w 329"/>
                  <a:gd name="T37" fmla="*/ 10 h 130"/>
                  <a:gd name="T38" fmla="*/ 46 w 329"/>
                  <a:gd name="T39" fmla="*/ 8 h 130"/>
                  <a:gd name="T40" fmla="*/ 40 w 329"/>
                  <a:gd name="T41" fmla="*/ 7 h 130"/>
                  <a:gd name="T42" fmla="*/ 17 w 329"/>
                  <a:gd name="T43" fmla="*/ 6 h 130"/>
                  <a:gd name="T44" fmla="*/ 0 w 329"/>
                  <a:gd name="T45" fmla="*/ 1 h 130"/>
                  <a:gd name="T46" fmla="*/ 3 w 329"/>
                  <a:gd name="T47" fmla="*/ 0 h 130"/>
                  <a:gd name="T48" fmla="*/ 17 w 329"/>
                  <a:gd name="T49" fmla="*/ 3 h 130"/>
                  <a:gd name="T50" fmla="*/ 26 w 329"/>
                  <a:gd name="T51" fmla="*/ 6 h 130"/>
                  <a:gd name="T52" fmla="*/ 32 w 329"/>
                  <a:gd name="T53" fmla="*/ 4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130"/>
                  <a:gd name="T83" fmla="*/ 329 w 329"/>
                  <a:gd name="T84" fmla="*/ 130 h 1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7" name="Freeform 662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19 w 59"/>
                  <a:gd name="T1" fmla="*/ 4 h 52"/>
                  <a:gd name="T2" fmla="*/ 15 w 59"/>
                  <a:gd name="T3" fmla="*/ 8 h 52"/>
                  <a:gd name="T4" fmla="*/ 13 w 59"/>
                  <a:gd name="T5" fmla="*/ 8 h 52"/>
                  <a:gd name="T6" fmla="*/ 10 w 59"/>
                  <a:gd name="T7" fmla="*/ 8 h 52"/>
                  <a:gd name="T8" fmla="*/ 3 w 59"/>
                  <a:gd name="T9" fmla="*/ 7 h 52"/>
                  <a:gd name="T10" fmla="*/ 0 w 59"/>
                  <a:gd name="T11" fmla="*/ 5 h 52"/>
                  <a:gd name="T12" fmla="*/ 0 w 59"/>
                  <a:gd name="T13" fmla="*/ 3 h 52"/>
                  <a:gd name="T14" fmla="*/ 6 w 59"/>
                  <a:gd name="T15" fmla="*/ 0 h 52"/>
                  <a:gd name="T16" fmla="*/ 15 w 59"/>
                  <a:gd name="T17" fmla="*/ 1 h 52"/>
                  <a:gd name="T18" fmla="*/ 19 w 59"/>
                  <a:gd name="T19" fmla="*/ 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52"/>
                  <a:gd name="T32" fmla="*/ 59 w 59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8" name="Freeform 663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21 w 69"/>
                  <a:gd name="T1" fmla="*/ 4 h 44"/>
                  <a:gd name="T2" fmla="*/ 18 w 69"/>
                  <a:gd name="T3" fmla="*/ 7 h 44"/>
                  <a:gd name="T4" fmla="*/ 12 w 69"/>
                  <a:gd name="T5" fmla="*/ 7 h 44"/>
                  <a:gd name="T6" fmla="*/ 6 w 69"/>
                  <a:gd name="T7" fmla="*/ 7 h 44"/>
                  <a:gd name="T8" fmla="*/ 0 w 69"/>
                  <a:gd name="T9" fmla="*/ 4 h 44"/>
                  <a:gd name="T10" fmla="*/ 12 w 69"/>
                  <a:gd name="T11" fmla="*/ 0 h 44"/>
                  <a:gd name="T12" fmla="*/ 18 w 69"/>
                  <a:gd name="T13" fmla="*/ 1 h 44"/>
                  <a:gd name="T14" fmla="*/ 21 w 69"/>
                  <a:gd name="T15" fmla="*/ 4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44"/>
                  <a:gd name="T26" fmla="*/ 69 w 69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Freeform 664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25 w 87"/>
                  <a:gd name="T1" fmla="*/ 5 h 54"/>
                  <a:gd name="T2" fmla="*/ 17 w 87"/>
                  <a:gd name="T3" fmla="*/ 7 h 54"/>
                  <a:gd name="T4" fmla="*/ 11 w 87"/>
                  <a:gd name="T5" fmla="*/ 9 h 54"/>
                  <a:gd name="T6" fmla="*/ 9 w 87"/>
                  <a:gd name="T7" fmla="*/ 9 h 54"/>
                  <a:gd name="T8" fmla="*/ 3 w 87"/>
                  <a:gd name="T9" fmla="*/ 6 h 54"/>
                  <a:gd name="T10" fmla="*/ 0 w 87"/>
                  <a:gd name="T11" fmla="*/ 3 h 54"/>
                  <a:gd name="T12" fmla="*/ 9 w 87"/>
                  <a:gd name="T13" fmla="*/ 0 h 54"/>
                  <a:gd name="T14" fmla="*/ 11 w 87"/>
                  <a:gd name="T15" fmla="*/ 0 h 54"/>
                  <a:gd name="T16" fmla="*/ 20 w 87"/>
                  <a:gd name="T17" fmla="*/ 2 h 54"/>
                  <a:gd name="T18" fmla="*/ 25 w 87"/>
                  <a:gd name="T19" fmla="*/ 5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54"/>
                  <a:gd name="T32" fmla="*/ 87 w 87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Freeform 665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12 w 39"/>
                  <a:gd name="T1" fmla="*/ 2 h 26"/>
                  <a:gd name="T2" fmla="*/ 9 w 39"/>
                  <a:gd name="T3" fmla="*/ 3 h 26"/>
                  <a:gd name="T4" fmla="*/ 9 w 39"/>
                  <a:gd name="T5" fmla="*/ 4 h 26"/>
                  <a:gd name="T6" fmla="*/ 3 w 39"/>
                  <a:gd name="T7" fmla="*/ 3 h 26"/>
                  <a:gd name="T8" fmla="*/ 0 w 39"/>
                  <a:gd name="T9" fmla="*/ 2 h 26"/>
                  <a:gd name="T10" fmla="*/ 3 w 39"/>
                  <a:gd name="T11" fmla="*/ 0 h 26"/>
                  <a:gd name="T12" fmla="*/ 9 w 39"/>
                  <a:gd name="T13" fmla="*/ 0 h 26"/>
                  <a:gd name="T14" fmla="*/ 12 w 39"/>
                  <a:gd name="T15" fmla="*/ 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26"/>
                  <a:gd name="T26" fmla="*/ 39 w 39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Freeform 666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15 w 50"/>
                  <a:gd name="T1" fmla="*/ 2 h 18"/>
                  <a:gd name="T2" fmla="*/ 12 w 50"/>
                  <a:gd name="T3" fmla="*/ 3 h 18"/>
                  <a:gd name="T4" fmla="*/ 3 w 50"/>
                  <a:gd name="T5" fmla="*/ 3 h 18"/>
                  <a:gd name="T6" fmla="*/ 0 w 50"/>
                  <a:gd name="T7" fmla="*/ 0 h 18"/>
                  <a:gd name="T8" fmla="*/ 9 w 50"/>
                  <a:gd name="T9" fmla="*/ 0 h 18"/>
                  <a:gd name="T10" fmla="*/ 15 w 50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8"/>
                  <a:gd name="T20" fmla="*/ 50 w 5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Freeform 667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17 w 57"/>
                  <a:gd name="T1" fmla="*/ 2 h 33"/>
                  <a:gd name="T2" fmla="*/ 8 w 57"/>
                  <a:gd name="T3" fmla="*/ 5 h 33"/>
                  <a:gd name="T4" fmla="*/ 3 w 57"/>
                  <a:gd name="T5" fmla="*/ 5 h 33"/>
                  <a:gd name="T6" fmla="*/ 0 w 57"/>
                  <a:gd name="T7" fmla="*/ 5 h 33"/>
                  <a:gd name="T8" fmla="*/ 8 w 57"/>
                  <a:gd name="T9" fmla="*/ 0 h 33"/>
                  <a:gd name="T10" fmla="*/ 14 w 57"/>
                  <a:gd name="T11" fmla="*/ 0 h 33"/>
                  <a:gd name="T12" fmla="*/ 17 w 57"/>
                  <a:gd name="T13" fmla="*/ 0 h 33"/>
                  <a:gd name="T14" fmla="*/ 17 w 57"/>
                  <a:gd name="T15" fmla="*/ 2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33"/>
                  <a:gd name="T26" fmla="*/ 57 w 57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Freeform 668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62 w 222"/>
                  <a:gd name="T1" fmla="*/ 7 h 105"/>
                  <a:gd name="T2" fmla="*/ 65 w 222"/>
                  <a:gd name="T3" fmla="*/ 9 h 105"/>
                  <a:gd name="T4" fmla="*/ 62 w 222"/>
                  <a:gd name="T5" fmla="*/ 10 h 105"/>
                  <a:gd name="T6" fmla="*/ 57 w 222"/>
                  <a:gd name="T7" fmla="*/ 10 h 105"/>
                  <a:gd name="T8" fmla="*/ 51 w 222"/>
                  <a:gd name="T9" fmla="*/ 9 h 105"/>
                  <a:gd name="T10" fmla="*/ 37 w 222"/>
                  <a:gd name="T11" fmla="*/ 6 h 105"/>
                  <a:gd name="T12" fmla="*/ 23 w 222"/>
                  <a:gd name="T13" fmla="*/ 4 h 105"/>
                  <a:gd name="T14" fmla="*/ 17 w 222"/>
                  <a:gd name="T15" fmla="*/ 6 h 105"/>
                  <a:gd name="T16" fmla="*/ 14 w 222"/>
                  <a:gd name="T17" fmla="*/ 7 h 105"/>
                  <a:gd name="T18" fmla="*/ 17 w 222"/>
                  <a:gd name="T19" fmla="*/ 10 h 105"/>
                  <a:gd name="T20" fmla="*/ 23 w 222"/>
                  <a:gd name="T21" fmla="*/ 11 h 105"/>
                  <a:gd name="T22" fmla="*/ 28 w 222"/>
                  <a:gd name="T23" fmla="*/ 11 h 105"/>
                  <a:gd name="T24" fmla="*/ 31 w 222"/>
                  <a:gd name="T25" fmla="*/ 11 h 105"/>
                  <a:gd name="T26" fmla="*/ 34 w 222"/>
                  <a:gd name="T27" fmla="*/ 13 h 105"/>
                  <a:gd name="T28" fmla="*/ 28 w 222"/>
                  <a:gd name="T29" fmla="*/ 16 h 105"/>
                  <a:gd name="T30" fmla="*/ 23 w 222"/>
                  <a:gd name="T31" fmla="*/ 17 h 105"/>
                  <a:gd name="T32" fmla="*/ 14 w 222"/>
                  <a:gd name="T33" fmla="*/ 16 h 105"/>
                  <a:gd name="T34" fmla="*/ 3 w 222"/>
                  <a:gd name="T35" fmla="*/ 11 h 105"/>
                  <a:gd name="T36" fmla="*/ 0 w 222"/>
                  <a:gd name="T37" fmla="*/ 7 h 105"/>
                  <a:gd name="T38" fmla="*/ 3 w 222"/>
                  <a:gd name="T39" fmla="*/ 3 h 105"/>
                  <a:gd name="T40" fmla="*/ 11 w 222"/>
                  <a:gd name="T41" fmla="*/ 0 h 105"/>
                  <a:gd name="T42" fmla="*/ 23 w 222"/>
                  <a:gd name="T43" fmla="*/ 0 h 105"/>
                  <a:gd name="T44" fmla="*/ 42 w 222"/>
                  <a:gd name="T45" fmla="*/ 2 h 105"/>
                  <a:gd name="T46" fmla="*/ 62 w 222"/>
                  <a:gd name="T47" fmla="*/ 7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2"/>
                  <a:gd name="T73" fmla="*/ 0 h 105"/>
                  <a:gd name="T74" fmla="*/ 222 w 222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Freeform 669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62 w 222"/>
                  <a:gd name="T1" fmla="*/ 7 h 105"/>
                  <a:gd name="T2" fmla="*/ 65 w 222"/>
                  <a:gd name="T3" fmla="*/ 9 h 105"/>
                  <a:gd name="T4" fmla="*/ 62 w 222"/>
                  <a:gd name="T5" fmla="*/ 10 h 105"/>
                  <a:gd name="T6" fmla="*/ 57 w 222"/>
                  <a:gd name="T7" fmla="*/ 10 h 105"/>
                  <a:gd name="T8" fmla="*/ 51 w 222"/>
                  <a:gd name="T9" fmla="*/ 9 h 105"/>
                  <a:gd name="T10" fmla="*/ 37 w 222"/>
                  <a:gd name="T11" fmla="*/ 6 h 105"/>
                  <a:gd name="T12" fmla="*/ 23 w 222"/>
                  <a:gd name="T13" fmla="*/ 4 h 105"/>
                  <a:gd name="T14" fmla="*/ 17 w 222"/>
                  <a:gd name="T15" fmla="*/ 6 h 105"/>
                  <a:gd name="T16" fmla="*/ 14 w 222"/>
                  <a:gd name="T17" fmla="*/ 7 h 105"/>
                  <a:gd name="T18" fmla="*/ 17 w 222"/>
                  <a:gd name="T19" fmla="*/ 10 h 105"/>
                  <a:gd name="T20" fmla="*/ 23 w 222"/>
                  <a:gd name="T21" fmla="*/ 11 h 105"/>
                  <a:gd name="T22" fmla="*/ 28 w 222"/>
                  <a:gd name="T23" fmla="*/ 11 h 105"/>
                  <a:gd name="T24" fmla="*/ 31 w 222"/>
                  <a:gd name="T25" fmla="*/ 11 h 105"/>
                  <a:gd name="T26" fmla="*/ 34 w 222"/>
                  <a:gd name="T27" fmla="*/ 13 h 105"/>
                  <a:gd name="T28" fmla="*/ 28 w 222"/>
                  <a:gd name="T29" fmla="*/ 16 h 105"/>
                  <a:gd name="T30" fmla="*/ 23 w 222"/>
                  <a:gd name="T31" fmla="*/ 17 h 105"/>
                  <a:gd name="T32" fmla="*/ 14 w 222"/>
                  <a:gd name="T33" fmla="*/ 16 h 105"/>
                  <a:gd name="T34" fmla="*/ 3 w 222"/>
                  <a:gd name="T35" fmla="*/ 11 h 105"/>
                  <a:gd name="T36" fmla="*/ 0 w 222"/>
                  <a:gd name="T37" fmla="*/ 7 h 105"/>
                  <a:gd name="T38" fmla="*/ 3 w 222"/>
                  <a:gd name="T39" fmla="*/ 3 h 105"/>
                  <a:gd name="T40" fmla="*/ 11 w 222"/>
                  <a:gd name="T41" fmla="*/ 0 h 105"/>
                  <a:gd name="T42" fmla="*/ 23 w 222"/>
                  <a:gd name="T43" fmla="*/ 0 h 105"/>
                  <a:gd name="T44" fmla="*/ 42 w 222"/>
                  <a:gd name="T45" fmla="*/ 2 h 105"/>
                  <a:gd name="T46" fmla="*/ 62 w 222"/>
                  <a:gd name="T47" fmla="*/ 7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2"/>
                  <a:gd name="T73" fmla="*/ 0 h 105"/>
                  <a:gd name="T74" fmla="*/ 222 w 222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5" name="Freeform 670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47 w 162"/>
                  <a:gd name="T1" fmla="*/ 6 h 149"/>
                  <a:gd name="T2" fmla="*/ 50 w 162"/>
                  <a:gd name="T3" fmla="*/ 11 h 149"/>
                  <a:gd name="T4" fmla="*/ 50 w 162"/>
                  <a:gd name="T5" fmla="*/ 17 h 149"/>
                  <a:gd name="T6" fmla="*/ 38 w 162"/>
                  <a:gd name="T7" fmla="*/ 22 h 149"/>
                  <a:gd name="T8" fmla="*/ 27 w 162"/>
                  <a:gd name="T9" fmla="*/ 24 h 149"/>
                  <a:gd name="T10" fmla="*/ 15 w 162"/>
                  <a:gd name="T11" fmla="*/ 24 h 149"/>
                  <a:gd name="T12" fmla="*/ 3 w 162"/>
                  <a:gd name="T13" fmla="*/ 20 h 149"/>
                  <a:gd name="T14" fmla="*/ 0 w 162"/>
                  <a:gd name="T15" fmla="*/ 15 h 149"/>
                  <a:gd name="T16" fmla="*/ 3 w 162"/>
                  <a:gd name="T17" fmla="*/ 10 h 149"/>
                  <a:gd name="T18" fmla="*/ 8 w 162"/>
                  <a:gd name="T19" fmla="*/ 8 h 149"/>
                  <a:gd name="T20" fmla="*/ 11 w 162"/>
                  <a:gd name="T21" fmla="*/ 10 h 149"/>
                  <a:gd name="T22" fmla="*/ 11 w 162"/>
                  <a:gd name="T23" fmla="*/ 14 h 149"/>
                  <a:gd name="T24" fmla="*/ 11 w 162"/>
                  <a:gd name="T25" fmla="*/ 15 h 149"/>
                  <a:gd name="T26" fmla="*/ 18 w 162"/>
                  <a:gd name="T27" fmla="*/ 18 h 149"/>
                  <a:gd name="T28" fmla="*/ 23 w 162"/>
                  <a:gd name="T29" fmla="*/ 18 h 149"/>
                  <a:gd name="T30" fmla="*/ 30 w 162"/>
                  <a:gd name="T31" fmla="*/ 17 h 149"/>
                  <a:gd name="T32" fmla="*/ 35 w 162"/>
                  <a:gd name="T33" fmla="*/ 13 h 149"/>
                  <a:gd name="T34" fmla="*/ 35 w 162"/>
                  <a:gd name="T35" fmla="*/ 8 h 149"/>
                  <a:gd name="T36" fmla="*/ 35 w 162"/>
                  <a:gd name="T37" fmla="*/ 7 h 149"/>
                  <a:gd name="T38" fmla="*/ 32 w 162"/>
                  <a:gd name="T39" fmla="*/ 6 h 149"/>
                  <a:gd name="T40" fmla="*/ 23 w 162"/>
                  <a:gd name="T41" fmla="*/ 7 h 149"/>
                  <a:gd name="T42" fmla="*/ 18 w 162"/>
                  <a:gd name="T43" fmla="*/ 6 h 149"/>
                  <a:gd name="T44" fmla="*/ 18 w 162"/>
                  <a:gd name="T45" fmla="*/ 4 h 149"/>
                  <a:gd name="T46" fmla="*/ 20 w 162"/>
                  <a:gd name="T47" fmla="*/ 1 h 149"/>
                  <a:gd name="T48" fmla="*/ 30 w 162"/>
                  <a:gd name="T49" fmla="*/ 0 h 149"/>
                  <a:gd name="T50" fmla="*/ 35 w 162"/>
                  <a:gd name="T51" fmla="*/ 1 h 149"/>
                  <a:gd name="T52" fmla="*/ 44 w 162"/>
                  <a:gd name="T53" fmla="*/ 3 h 149"/>
                  <a:gd name="T54" fmla="*/ 47 w 162"/>
                  <a:gd name="T55" fmla="*/ 6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2"/>
                  <a:gd name="T85" fmla="*/ 0 h 149"/>
                  <a:gd name="T86" fmla="*/ 162 w 162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6" name="Freeform 671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47 w 162"/>
                  <a:gd name="T1" fmla="*/ 6 h 149"/>
                  <a:gd name="T2" fmla="*/ 50 w 162"/>
                  <a:gd name="T3" fmla="*/ 11 h 149"/>
                  <a:gd name="T4" fmla="*/ 50 w 162"/>
                  <a:gd name="T5" fmla="*/ 17 h 149"/>
                  <a:gd name="T6" fmla="*/ 38 w 162"/>
                  <a:gd name="T7" fmla="*/ 22 h 149"/>
                  <a:gd name="T8" fmla="*/ 27 w 162"/>
                  <a:gd name="T9" fmla="*/ 24 h 149"/>
                  <a:gd name="T10" fmla="*/ 15 w 162"/>
                  <a:gd name="T11" fmla="*/ 24 h 149"/>
                  <a:gd name="T12" fmla="*/ 3 w 162"/>
                  <a:gd name="T13" fmla="*/ 20 h 149"/>
                  <a:gd name="T14" fmla="*/ 0 w 162"/>
                  <a:gd name="T15" fmla="*/ 15 h 149"/>
                  <a:gd name="T16" fmla="*/ 3 w 162"/>
                  <a:gd name="T17" fmla="*/ 10 h 149"/>
                  <a:gd name="T18" fmla="*/ 8 w 162"/>
                  <a:gd name="T19" fmla="*/ 8 h 149"/>
                  <a:gd name="T20" fmla="*/ 11 w 162"/>
                  <a:gd name="T21" fmla="*/ 10 h 149"/>
                  <a:gd name="T22" fmla="*/ 11 w 162"/>
                  <a:gd name="T23" fmla="*/ 14 h 149"/>
                  <a:gd name="T24" fmla="*/ 11 w 162"/>
                  <a:gd name="T25" fmla="*/ 15 h 149"/>
                  <a:gd name="T26" fmla="*/ 18 w 162"/>
                  <a:gd name="T27" fmla="*/ 18 h 149"/>
                  <a:gd name="T28" fmla="*/ 23 w 162"/>
                  <a:gd name="T29" fmla="*/ 18 h 149"/>
                  <a:gd name="T30" fmla="*/ 30 w 162"/>
                  <a:gd name="T31" fmla="*/ 17 h 149"/>
                  <a:gd name="T32" fmla="*/ 35 w 162"/>
                  <a:gd name="T33" fmla="*/ 13 h 149"/>
                  <a:gd name="T34" fmla="*/ 35 w 162"/>
                  <a:gd name="T35" fmla="*/ 8 h 149"/>
                  <a:gd name="T36" fmla="*/ 35 w 162"/>
                  <a:gd name="T37" fmla="*/ 7 h 149"/>
                  <a:gd name="T38" fmla="*/ 32 w 162"/>
                  <a:gd name="T39" fmla="*/ 6 h 149"/>
                  <a:gd name="T40" fmla="*/ 23 w 162"/>
                  <a:gd name="T41" fmla="*/ 7 h 149"/>
                  <a:gd name="T42" fmla="*/ 23 w 162"/>
                  <a:gd name="T43" fmla="*/ 7 h 149"/>
                  <a:gd name="T44" fmla="*/ 18 w 162"/>
                  <a:gd name="T45" fmla="*/ 6 h 149"/>
                  <a:gd name="T46" fmla="*/ 18 w 162"/>
                  <a:gd name="T47" fmla="*/ 4 h 149"/>
                  <a:gd name="T48" fmla="*/ 20 w 162"/>
                  <a:gd name="T49" fmla="*/ 1 h 149"/>
                  <a:gd name="T50" fmla="*/ 30 w 162"/>
                  <a:gd name="T51" fmla="*/ 0 h 149"/>
                  <a:gd name="T52" fmla="*/ 35 w 162"/>
                  <a:gd name="T53" fmla="*/ 1 h 149"/>
                  <a:gd name="T54" fmla="*/ 44 w 162"/>
                  <a:gd name="T55" fmla="*/ 3 h 149"/>
                  <a:gd name="T56" fmla="*/ 47 w 162"/>
                  <a:gd name="T57" fmla="*/ 6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"/>
                  <a:gd name="T88" fmla="*/ 0 h 149"/>
                  <a:gd name="T89" fmla="*/ 162 w 162"/>
                  <a:gd name="T90" fmla="*/ 149 h 1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7" name="Freeform 672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6 w 29"/>
                  <a:gd name="T1" fmla="*/ 3 h 2723"/>
                  <a:gd name="T2" fmla="*/ 8 w 29"/>
                  <a:gd name="T3" fmla="*/ 418 h 2723"/>
                  <a:gd name="T4" fmla="*/ 8 w 29"/>
                  <a:gd name="T5" fmla="*/ 431 h 2723"/>
                  <a:gd name="T6" fmla="*/ 6 w 29"/>
                  <a:gd name="T7" fmla="*/ 436 h 2723"/>
                  <a:gd name="T8" fmla="*/ 0 w 29"/>
                  <a:gd name="T9" fmla="*/ 442 h 2723"/>
                  <a:gd name="T10" fmla="*/ 0 w 29"/>
                  <a:gd name="T11" fmla="*/ 417 h 2723"/>
                  <a:gd name="T12" fmla="*/ 0 w 29"/>
                  <a:gd name="T13" fmla="*/ 1 h 2723"/>
                  <a:gd name="T14" fmla="*/ 6 w 29"/>
                  <a:gd name="T15" fmla="*/ 0 h 2723"/>
                  <a:gd name="T16" fmla="*/ 6 w 29"/>
                  <a:gd name="T17" fmla="*/ 1 h 2723"/>
                  <a:gd name="T18" fmla="*/ 6 w 29"/>
                  <a:gd name="T19" fmla="*/ 3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2723"/>
                  <a:gd name="T32" fmla="*/ 29 w 29"/>
                  <a:gd name="T33" fmla="*/ 2723 h 27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8" name="Freeform 673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10 w 39"/>
                  <a:gd name="T1" fmla="*/ 452 h 2785"/>
                  <a:gd name="T2" fmla="*/ 0 w 39"/>
                  <a:gd name="T3" fmla="*/ 449 h 2785"/>
                  <a:gd name="T4" fmla="*/ 0 w 39"/>
                  <a:gd name="T5" fmla="*/ 448 h 2785"/>
                  <a:gd name="T6" fmla="*/ 0 w 39"/>
                  <a:gd name="T7" fmla="*/ 443 h 2785"/>
                  <a:gd name="T8" fmla="*/ 0 w 39"/>
                  <a:gd name="T9" fmla="*/ 438 h 2785"/>
                  <a:gd name="T10" fmla="*/ 0 w 39"/>
                  <a:gd name="T11" fmla="*/ 429 h 2785"/>
                  <a:gd name="T12" fmla="*/ 0 w 39"/>
                  <a:gd name="T13" fmla="*/ 420 h 2785"/>
                  <a:gd name="T14" fmla="*/ 0 w 39"/>
                  <a:gd name="T15" fmla="*/ 408 h 2785"/>
                  <a:gd name="T16" fmla="*/ 0 w 39"/>
                  <a:gd name="T17" fmla="*/ 394 h 2785"/>
                  <a:gd name="T18" fmla="*/ 0 w 39"/>
                  <a:gd name="T19" fmla="*/ 380 h 2785"/>
                  <a:gd name="T20" fmla="*/ 0 w 39"/>
                  <a:gd name="T21" fmla="*/ 363 h 2785"/>
                  <a:gd name="T22" fmla="*/ 0 w 39"/>
                  <a:gd name="T23" fmla="*/ 346 h 2785"/>
                  <a:gd name="T24" fmla="*/ 0 w 39"/>
                  <a:gd name="T25" fmla="*/ 308 h 2785"/>
                  <a:gd name="T26" fmla="*/ 0 w 39"/>
                  <a:gd name="T27" fmla="*/ 268 h 2785"/>
                  <a:gd name="T28" fmla="*/ 0 w 39"/>
                  <a:gd name="T29" fmla="*/ 227 h 2785"/>
                  <a:gd name="T30" fmla="*/ 0 w 39"/>
                  <a:gd name="T31" fmla="*/ 186 h 2785"/>
                  <a:gd name="T32" fmla="*/ 0 w 39"/>
                  <a:gd name="T33" fmla="*/ 145 h 2785"/>
                  <a:gd name="T34" fmla="*/ 0 w 39"/>
                  <a:gd name="T35" fmla="*/ 107 h 2785"/>
                  <a:gd name="T36" fmla="*/ 0 w 39"/>
                  <a:gd name="T37" fmla="*/ 89 h 2785"/>
                  <a:gd name="T38" fmla="*/ 0 w 39"/>
                  <a:gd name="T39" fmla="*/ 74 h 2785"/>
                  <a:gd name="T40" fmla="*/ 0 w 39"/>
                  <a:gd name="T41" fmla="*/ 58 h 2785"/>
                  <a:gd name="T42" fmla="*/ 0 w 39"/>
                  <a:gd name="T43" fmla="*/ 44 h 2785"/>
                  <a:gd name="T44" fmla="*/ 0 w 39"/>
                  <a:gd name="T45" fmla="*/ 33 h 2785"/>
                  <a:gd name="T46" fmla="*/ 0 w 39"/>
                  <a:gd name="T47" fmla="*/ 23 h 2785"/>
                  <a:gd name="T48" fmla="*/ 0 w 39"/>
                  <a:gd name="T49" fmla="*/ 14 h 2785"/>
                  <a:gd name="T50" fmla="*/ 0 w 39"/>
                  <a:gd name="T51" fmla="*/ 9 h 2785"/>
                  <a:gd name="T52" fmla="*/ 0 w 39"/>
                  <a:gd name="T53" fmla="*/ 4 h 2785"/>
                  <a:gd name="T54" fmla="*/ 10 w 39"/>
                  <a:gd name="T55" fmla="*/ 0 h 2785"/>
                  <a:gd name="T56" fmla="*/ 10 w 39"/>
                  <a:gd name="T57" fmla="*/ 4 h 2785"/>
                  <a:gd name="T58" fmla="*/ 10 w 39"/>
                  <a:gd name="T59" fmla="*/ 10 h 2785"/>
                  <a:gd name="T60" fmla="*/ 10 w 39"/>
                  <a:gd name="T61" fmla="*/ 20 h 2785"/>
                  <a:gd name="T62" fmla="*/ 10 w 39"/>
                  <a:gd name="T63" fmla="*/ 30 h 2785"/>
                  <a:gd name="T64" fmla="*/ 10 w 39"/>
                  <a:gd name="T65" fmla="*/ 41 h 2785"/>
                  <a:gd name="T66" fmla="*/ 10 w 39"/>
                  <a:gd name="T67" fmla="*/ 55 h 2785"/>
                  <a:gd name="T68" fmla="*/ 10 w 39"/>
                  <a:gd name="T69" fmla="*/ 70 h 2785"/>
                  <a:gd name="T70" fmla="*/ 10 w 39"/>
                  <a:gd name="T71" fmla="*/ 87 h 2785"/>
                  <a:gd name="T72" fmla="*/ 10 w 39"/>
                  <a:gd name="T73" fmla="*/ 105 h 2785"/>
                  <a:gd name="T74" fmla="*/ 10 w 39"/>
                  <a:gd name="T75" fmla="*/ 143 h 2785"/>
                  <a:gd name="T76" fmla="*/ 10 w 39"/>
                  <a:gd name="T77" fmla="*/ 184 h 2785"/>
                  <a:gd name="T78" fmla="*/ 10 w 39"/>
                  <a:gd name="T79" fmla="*/ 226 h 2785"/>
                  <a:gd name="T80" fmla="*/ 10 w 39"/>
                  <a:gd name="T81" fmla="*/ 268 h 2785"/>
                  <a:gd name="T82" fmla="*/ 10 w 39"/>
                  <a:gd name="T83" fmla="*/ 309 h 2785"/>
                  <a:gd name="T84" fmla="*/ 10 w 39"/>
                  <a:gd name="T85" fmla="*/ 347 h 2785"/>
                  <a:gd name="T86" fmla="*/ 10 w 39"/>
                  <a:gd name="T87" fmla="*/ 364 h 2785"/>
                  <a:gd name="T88" fmla="*/ 10 w 39"/>
                  <a:gd name="T89" fmla="*/ 383 h 2785"/>
                  <a:gd name="T90" fmla="*/ 10 w 39"/>
                  <a:gd name="T91" fmla="*/ 397 h 2785"/>
                  <a:gd name="T92" fmla="*/ 10 w 39"/>
                  <a:gd name="T93" fmla="*/ 411 h 2785"/>
                  <a:gd name="T94" fmla="*/ 10 w 39"/>
                  <a:gd name="T95" fmla="*/ 422 h 2785"/>
                  <a:gd name="T96" fmla="*/ 10 w 39"/>
                  <a:gd name="T97" fmla="*/ 432 h 2785"/>
                  <a:gd name="T98" fmla="*/ 10 w 39"/>
                  <a:gd name="T99" fmla="*/ 442 h 2785"/>
                  <a:gd name="T100" fmla="*/ 10 w 39"/>
                  <a:gd name="T101" fmla="*/ 446 h 2785"/>
                  <a:gd name="T102" fmla="*/ 10 w 39"/>
                  <a:gd name="T103" fmla="*/ 452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"/>
                  <a:gd name="T157" fmla="*/ 0 h 2785"/>
                  <a:gd name="T158" fmla="*/ 39 w 39"/>
                  <a:gd name="T159" fmla="*/ 2785 h 27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Freeform 674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73 w 290"/>
                  <a:gd name="T1" fmla="*/ 3 h 165"/>
                  <a:gd name="T2" fmla="*/ 67 w 290"/>
                  <a:gd name="T3" fmla="*/ 9 h 165"/>
                  <a:gd name="T4" fmla="*/ 64 w 290"/>
                  <a:gd name="T5" fmla="*/ 12 h 165"/>
                  <a:gd name="T6" fmla="*/ 67 w 290"/>
                  <a:gd name="T7" fmla="*/ 17 h 165"/>
                  <a:gd name="T8" fmla="*/ 70 w 290"/>
                  <a:gd name="T9" fmla="*/ 18 h 165"/>
                  <a:gd name="T10" fmla="*/ 73 w 290"/>
                  <a:gd name="T11" fmla="*/ 18 h 165"/>
                  <a:gd name="T12" fmla="*/ 76 w 290"/>
                  <a:gd name="T13" fmla="*/ 15 h 165"/>
                  <a:gd name="T14" fmla="*/ 82 w 290"/>
                  <a:gd name="T15" fmla="*/ 15 h 165"/>
                  <a:gd name="T16" fmla="*/ 84 w 290"/>
                  <a:gd name="T17" fmla="*/ 15 h 165"/>
                  <a:gd name="T18" fmla="*/ 87 w 290"/>
                  <a:gd name="T19" fmla="*/ 17 h 165"/>
                  <a:gd name="T20" fmla="*/ 84 w 290"/>
                  <a:gd name="T21" fmla="*/ 21 h 165"/>
                  <a:gd name="T22" fmla="*/ 76 w 290"/>
                  <a:gd name="T23" fmla="*/ 25 h 165"/>
                  <a:gd name="T24" fmla="*/ 73 w 290"/>
                  <a:gd name="T25" fmla="*/ 25 h 165"/>
                  <a:gd name="T26" fmla="*/ 67 w 290"/>
                  <a:gd name="T27" fmla="*/ 23 h 165"/>
                  <a:gd name="T28" fmla="*/ 61 w 290"/>
                  <a:gd name="T29" fmla="*/ 21 h 165"/>
                  <a:gd name="T30" fmla="*/ 56 w 290"/>
                  <a:gd name="T31" fmla="*/ 18 h 165"/>
                  <a:gd name="T32" fmla="*/ 56 w 290"/>
                  <a:gd name="T33" fmla="*/ 15 h 165"/>
                  <a:gd name="T34" fmla="*/ 56 w 290"/>
                  <a:gd name="T35" fmla="*/ 7 h 165"/>
                  <a:gd name="T36" fmla="*/ 38 w 290"/>
                  <a:gd name="T37" fmla="*/ 9 h 165"/>
                  <a:gd name="T38" fmla="*/ 21 w 290"/>
                  <a:gd name="T39" fmla="*/ 10 h 165"/>
                  <a:gd name="T40" fmla="*/ 14 w 290"/>
                  <a:gd name="T41" fmla="*/ 14 h 165"/>
                  <a:gd name="T42" fmla="*/ 12 w 290"/>
                  <a:gd name="T43" fmla="*/ 17 h 165"/>
                  <a:gd name="T44" fmla="*/ 14 w 290"/>
                  <a:gd name="T45" fmla="*/ 18 h 165"/>
                  <a:gd name="T46" fmla="*/ 18 w 290"/>
                  <a:gd name="T47" fmla="*/ 19 h 165"/>
                  <a:gd name="T48" fmla="*/ 23 w 290"/>
                  <a:gd name="T49" fmla="*/ 19 h 165"/>
                  <a:gd name="T50" fmla="*/ 29 w 290"/>
                  <a:gd name="T51" fmla="*/ 17 h 165"/>
                  <a:gd name="T52" fmla="*/ 35 w 290"/>
                  <a:gd name="T53" fmla="*/ 15 h 165"/>
                  <a:gd name="T54" fmla="*/ 38 w 290"/>
                  <a:gd name="T55" fmla="*/ 15 h 165"/>
                  <a:gd name="T56" fmla="*/ 41 w 290"/>
                  <a:gd name="T57" fmla="*/ 19 h 165"/>
                  <a:gd name="T58" fmla="*/ 35 w 290"/>
                  <a:gd name="T59" fmla="*/ 21 h 165"/>
                  <a:gd name="T60" fmla="*/ 26 w 290"/>
                  <a:gd name="T61" fmla="*/ 25 h 165"/>
                  <a:gd name="T62" fmla="*/ 21 w 290"/>
                  <a:gd name="T63" fmla="*/ 26 h 165"/>
                  <a:gd name="T64" fmla="*/ 14 w 290"/>
                  <a:gd name="T65" fmla="*/ 26 h 165"/>
                  <a:gd name="T66" fmla="*/ 6 w 290"/>
                  <a:gd name="T67" fmla="*/ 25 h 165"/>
                  <a:gd name="T68" fmla="*/ 0 w 290"/>
                  <a:gd name="T69" fmla="*/ 19 h 165"/>
                  <a:gd name="T70" fmla="*/ 0 w 290"/>
                  <a:gd name="T71" fmla="*/ 14 h 165"/>
                  <a:gd name="T72" fmla="*/ 6 w 290"/>
                  <a:gd name="T73" fmla="*/ 10 h 165"/>
                  <a:gd name="T74" fmla="*/ 18 w 290"/>
                  <a:gd name="T75" fmla="*/ 6 h 165"/>
                  <a:gd name="T76" fmla="*/ 29 w 290"/>
                  <a:gd name="T77" fmla="*/ 3 h 165"/>
                  <a:gd name="T78" fmla="*/ 44 w 290"/>
                  <a:gd name="T79" fmla="*/ 3 h 165"/>
                  <a:gd name="T80" fmla="*/ 56 w 290"/>
                  <a:gd name="T81" fmla="*/ 3 h 165"/>
                  <a:gd name="T82" fmla="*/ 56 w 290"/>
                  <a:gd name="T83" fmla="*/ 6 h 165"/>
                  <a:gd name="T84" fmla="*/ 64 w 290"/>
                  <a:gd name="T85" fmla="*/ 1 h 165"/>
                  <a:gd name="T86" fmla="*/ 70 w 290"/>
                  <a:gd name="T87" fmla="*/ 0 h 165"/>
                  <a:gd name="T88" fmla="*/ 73 w 290"/>
                  <a:gd name="T89" fmla="*/ 3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0"/>
                  <a:gd name="T136" fmla="*/ 0 h 165"/>
                  <a:gd name="T137" fmla="*/ 290 w 290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Freeform 675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73 w 290"/>
                  <a:gd name="T1" fmla="*/ 3 h 165"/>
                  <a:gd name="T2" fmla="*/ 67 w 290"/>
                  <a:gd name="T3" fmla="*/ 9 h 165"/>
                  <a:gd name="T4" fmla="*/ 64 w 290"/>
                  <a:gd name="T5" fmla="*/ 12 h 165"/>
                  <a:gd name="T6" fmla="*/ 67 w 290"/>
                  <a:gd name="T7" fmla="*/ 17 h 165"/>
                  <a:gd name="T8" fmla="*/ 70 w 290"/>
                  <a:gd name="T9" fmla="*/ 18 h 165"/>
                  <a:gd name="T10" fmla="*/ 73 w 290"/>
                  <a:gd name="T11" fmla="*/ 18 h 165"/>
                  <a:gd name="T12" fmla="*/ 76 w 290"/>
                  <a:gd name="T13" fmla="*/ 15 h 165"/>
                  <a:gd name="T14" fmla="*/ 82 w 290"/>
                  <a:gd name="T15" fmla="*/ 15 h 165"/>
                  <a:gd name="T16" fmla="*/ 84 w 290"/>
                  <a:gd name="T17" fmla="*/ 15 h 165"/>
                  <a:gd name="T18" fmla="*/ 87 w 290"/>
                  <a:gd name="T19" fmla="*/ 17 h 165"/>
                  <a:gd name="T20" fmla="*/ 84 w 290"/>
                  <a:gd name="T21" fmla="*/ 21 h 165"/>
                  <a:gd name="T22" fmla="*/ 76 w 290"/>
                  <a:gd name="T23" fmla="*/ 25 h 165"/>
                  <a:gd name="T24" fmla="*/ 73 w 290"/>
                  <a:gd name="T25" fmla="*/ 25 h 165"/>
                  <a:gd name="T26" fmla="*/ 67 w 290"/>
                  <a:gd name="T27" fmla="*/ 23 h 165"/>
                  <a:gd name="T28" fmla="*/ 61 w 290"/>
                  <a:gd name="T29" fmla="*/ 21 h 165"/>
                  <a:gd name="T30" fmla="*/ 56 w 290"/>
                  <a:gd name="T31" fmla="*/ 18 h 165"/>
                  <a:gd name="T32" fmla="*/ 56 w 290"/>
                  <a:gd name="T33" fmla="*/ 15 h 165"/>
                  <a:gd name="T34" fmla="*/ 56 w 290"/>
                  <a:gd name="T35" fmla="*/ 7 h 165"/>
                  <a:gd name="T36" fmla="*/ 38 w 290"/>
                  <a:gd name="T37" fmla="*/ 9 h 165"/>
                  <a:gd name="T38" fmla="*/ 21 w 290"/>
                  <a:gd name="T39" fmla="*/ 10 h 165"/>
                  <a:gd name="T40" fmla="*/ 14 w 290"/>
                  <a:gd name="T41" fmla="*/ 14 h 165"/>
                  <a:gd name="T42" fmla="*/ 12 w 290"/>
                  <a:gd name="T43" fmla="*/ 17 h 165"/>
                  <a:gd name="T44" fmla="*/ 14 w 290"/>
                  <a:gd name="T45" fmla="*/ 18 h 165"/>
                  <a:gd name="T46" fmla="*/ 18 w 290"/>
                  <a:gd name="T47" fmla="*/ 19 h 165"/>
                  <a:gd name="T48" fmla="*/ 23 w 290"/>
                  <a:gd name="T49" fmla="*/ 19 h 165"/>
                  <a:gd name="T50" fmla="*/ 29 w 290"/>
                  <a:gd name="T51" fmla="*/ 17 h 165"/>
                  <a:gd name="T52" fmla="*/ 35 w 290"/>
                  <a:gd name="T53" fmla="*/ 15 h 165"/>
                  <a:gd name="T54" fmla="*/ 38 w 290"/>
                  <a:gd name="T55" fmla="*/ 15 h 165"/>
                  <a:gd name="T56" fmla="*/ 41 w 290"/>
                  <a:gd name="T57" fmla="*/ 19 h 165"/>
                  <a:gd name="T58" fmla="*/ 35 w 290"/>
                  <a:gd name="T59" fmla="*/ 21 h 165"/>
                  <a:gd name="T60" fmla="*/ 26 w 290"/>
                  <a:gd name="T61" fmla="*/ 25 h 165"/>
                  <a:gd name="T62" fmla="*/ 21 w 290"/>
                  <a:gd name="T63" fmla="*/ 26 h 165"/>
                  <a:gd name="T64" fmla="*/ 14 w 290"/>
                  <a:gd name="T65" fmla="*/ 26 h 165"/>
                  <a:gd name="T66" fmla="*/ 6 w 290"/>
                  <a:gd name="T67" fmla="*/ 25 h 165"/>
                  <a:gd name="T68" fmla="*/ 0 w 290"/>
                  <a:gd name="T69" fmla="*/ 19 h 165"/>
                  <a:gd name="T70" fmla="*/ 0 w 290"/>
                  <a:gd name="T71" fmla="*/ 14 h 165"/>
                  <a:gd name="T72" fmla="*/ 6 w 290"/>
                  <a:gd name="T73" fmla="*/ 10 h 165"/>
                  <a:gd name="T74" fmla="*/ 18 w 290"/>
                  <a:gd name="T75" fmla="*/ 6 h 165"/>
                  <a:gd name="T76" fmla="*/ 29 w 290"/>
                  <a:gd name="T77" fmla="*/ 3 h 165"/>
                  <a:gd name="T78" fmla="*/ 44 w 290"/>
                  <a:gd name="T79" fmla="*/ 3 h 165"/>
                  <a:gd name="T80" fmla="*/ 56 w 290"/>
                  <a:gd name="T81" fmla="*/ 3 h 165"/>
                  <a:gd name="T82" fmla="*/ 56 w 290"/>
                  <a:gd name="T83" fmla="*/ 6 h 165"/>
                  <a:gd name="T84" fmla="*/ 64 w 290"/>
                  <a:gd name="T85" fmla="*/ 1 h 165"/>
                  <a:gd name="T86" fmla="*/ 70 w 290"/>
                  <a:gd name="T87" fmla="*/ 0 h 165"/>
                  <a:gd name="T88" fmla="*/ 73 w 290"/>
                  <a:gd name="T89" fmla="*/ 3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0"/>
                  <a:gd name="T136" fmla="*/ 0 h 165"/>
                  <a:gd name="T137" fmla="*/ 290 w 290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Freeform 676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24 w 126"/>
                  <a:gd name="T1" fmla="*/ 0 h 103"/>
                  <a:gd name="T2" fmla="*/ 33 w 126"/>
                  <a:gd name="T3" fmla="*/ 12 h 103"/>
                  <a:gd name="T4" fmla="*/ 39 w 126"/>
                  <a:gd name="T5" fmla="*/ 16 h 103"/>
                  <a:gd name="T6" fmla="*/ 39 w 126"/>
                  <a:gd name="T7" fmla="*/ 17 h 103"/>
                  <a:gd name="T8" fmla="*/ 36 w 126"/>
                  <a:gd name="T9" fmla="*/ 17 h 103"/>
                  <a:gd name="T10" fmla="*/ 19 w 126"/>
                  <a:gd name="T11" fmla="*/ 13 h 103"/>
                  <a:gd name="T12" fmla="*/ 0 w 126"/>
                  <a:gd name="T13" fmla="*/ 10 h 103"/>
                  <a:gd name="T14" fmla="*/ 0 w 126"/>
                  <a:gd name="T15" fmla="*/ 9 h 103"/>
                  <a:gd name="T16" fmla="*/ 7 w 126"/>
                  <a:gd name="T17" fmla="*/ 7 h 103"/>
                  <a:gd name="T18" fmla="*/ 12 w 126"/>
                  <a:gd name="T19" fmla="*/ 3 h 103"/>
                  <a:gd name="T20" fmla="*/ 15 w 126"/>
                  <a:gd name="T21" fmla="*/ 0 h 103"/>
                  <a:gd name="T22" fmla="*/ 19 w 126"/>
                  <a:gd name="T23" fmla="*/ 0 h 103"/>
                  <a:gd name="T24" fmla="*/ 24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103"/>
                  <a:gd name="T41" fmla="*/ 126 w 126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Freeform 677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24 w 126"/>
                  <a:gd name="T1" fmla="*/ 0 h 103"/>
                  <a:gd name="T2" fmla="*/ 33 w 126"/>
                  <a:gd name="T3" fmla="*/ 12 h 103"/>
                  <a:gd name="T4" fmla="*/ 39 w 126"/>
                  <a:gd name="T5" fmla="*/ 16 h 103"/>
                  <a:gd name="T6" fmla="*/ 39 w 126"/>
                  <a:gd name="T7" fmla="*/ 17 h 103"/>
                  <a:gd name="T8" fmla="*/ 36 w 126"/>
                  <a:gd name="T9" fmla="*/ 17 h 103"/>
                  <a:gd name="T10" fmla="*/ 19 w 126"/>
                  <a:gd name="T11" fmla="*/ 13 h 103"/>
                  <a:gd name="T12" fmla="*/ 0 w 126"/>
                  <a:gd name="T13" fmla="*/ 10 h 103"/>
                  <a:gd name="T14" fmla="*/ 0 w 126"/>
                  <a:gd name="T15" fmla="*/ 9 h 103"/>
                  <a:gd name="T16" fmla="*/ 7 w 126"/>
                  <a:gd name="T17" fmla="*/ 7 h 103"/>
                  <a:gd name="T18" fmla="*/ 12 w 126"/>
                  <a:gd name="T19" fmla="*/ 3 h 103"/>
                  <a:gd name="T20" fmla="*/ 15 w 126"/>
                  <a:gd name="T21" fmla="*/ 0 h 103"/>
                  <a:gd name="T22" fmla="*/ 19 w 126"/>
                  <a:gd name="T23" fmla="*/ 0 h 103"/>
                  <a:gd name="T24" fmla="*/ 24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103"/>
                  <a:gd name="T41" fmla="*/ 126 w 126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3" name="Freeform 678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75 w 251"/>
                  <a:gd name="T1" fmla="*/ 4 h 227"/>
                  <a:gd name="T2" fmla="*/ 75 w 251"/>
                  <a:gd name="T3" fmla="*/ 7 h 227"/>
                  <a:gd name="T4" fmla="*/ 72 w 251"/>
                  <a:gd name="T5" fmla="*/ 10 h 227"/>
                  <a:gd name="T6" fmla="*/ 60 w 251"/>
                  <a:gd name="T7" fmla="*/ 15 h 227"/>
                  <a:gd name="T8" fmla="*/ 34 w 251"/>
                  <a:gd name="T9" fmla="*/ 27 h 227"/>
                  <a:gd name="T10" fmla="*/ 12 w 251"/>
                  <a:gd name="T11" fmla="*/ 37 h 227"/>
                  <a:gd name="T12" fmla="*/ 5 w 251"/>
                  <a:gd name="T13" fmla="*/ 35 h 227"/>
                  <a:gd name="T14" fmla="*/ 0 w 251"/>
                  <a:gd name="T15" fmla="*/ 34 h 227"/>
                  <a:gd name="T16" fmla="*/ 12 w 251"/>
                  <a:gd name="T17" fmla="*/ 26 h 227"/>
                  <a:gd name="T18" fmla="*/ 29 w 251"/>
                  <a:gd name="T19" fmla="*/ 17 h 227"/>
                  <a:gd name="T20" fmla="*/ 60 w 251"/>
                  <a:gd name="T21" fmla="*/ 1 h 227"/>
                  <a:gd name="T22" fmla="*/ 66 w 251"/>
                  <a:gd name="T23" fmla="*/ 0 h 227"/>
                  <a:gd name="T24" fmla="*/ 69 w 251"/>
                  <a:gd name="T25" fmla="*/ 0 h 227"/>
                  <a:gd name="T26" fmla="*/ 75 w 251"/>
                  <a:gd name="T27" fmla="*/ 4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1"/>
                  <a:gd name="T43" fmla="*/ 0 h 227"/>
                  <a:gd name="T44" fmla="*/ 251 w 251"/>
                  <a:gd name="T45" fmla="*/ 227 h 2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4" name="Freeform 679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32 w 116"/>
                  <a:gd name="T1" fmla="*/ 6 h 200"/>
                  <a:gd name="T2" fmla="*/ 35 w 116"/>
                  <a:gd name="T3" fmla="*/ 12 h 200"/>
                  <a:gd name="T4" fmla="*/ 35 w 116"/>
                  <a:gd name="T5" fmla="*/ 17 h 200"/>
                  <a:gd name="T6" fmla="*/ 30 w 116"/>
                  <a:gd name="T7" fmla="*/ 19 h 200"/>
                  <a:gd name="T8" fmla="*/ 26 w 116"/>
                  <a:gd name="T9" fmla="*/ 12 h 200"/>
                  <a:gd name="T10" fmla="*/ 21 w 116"/>
                  <a:gd name="T11" fmla="*/ 8 h 200"/>
                  <a:gd name="T12" fmla="*/ 14 w 116"/>
                  <a:gd name="T13" fmla="*/ 7 h 200"/>
                  <a:gd name="T14" fmla="*/ 11 w 116"/>
                  <a:gd name="T15" fmla="*/ 7 h 200"/>
                  <a:gd name="T16" fmla="*/ 9 w 116"/>
                  <a:gd name="T17" fmla="*/ 10 h 200"/>
                  <a:gd name="T18" fmla="*/ 11 w 116"/>
                  <a:gd name="T19" fmla="*/ 16 h 200"/>
                  <a:gd name="T20" fmla="*/ 14 w 116"/>
                  <a:gd name="T21" fmla="*/ 20 h 200"/>
                  <a:gd name="T22" fmla="*/ 26 w 116"/>
                  <a:gd name="T23" fmla="*/ 32 h 200"/>
                  <a:gd name="T24" fmla="*/ 26 w 116"/>
                  <a:gd name="T25" fmla="*/ 33 h 200"/>
                  <a:gd name="T26" fmla="*/ 23 w 116"/>
                  <a:gd name="T27" fmla="*/ 33 h 200"/>
                  <a:gd name="T28" fmla="*/ 11 w 116"/>
                  <a:gd name="T29" fmla="*/ 26 h 200"/>
                  <a:gd name="T30" fmla="*/ 0 w 116"/>
                  <a:gd name="T31" fmla="*/ 16 h 200"/>
                  <a:gd name="T32" fmla="*/ 0 w 116"/>
                  <a:gd name="T33" fmla="*/ 10 h 200"/>
                  <a:gd name="T34" fmla="*/ 0 w 116"/>
                  <a:gd name="T35" fmla="*/ 4 h 200"/>
                  <a:gd name="T36" fmla="*/ 9 w 116"/>
                  <a:gd name="T37" fmla="*/ 0 h 200"/>
                  <a:gd name="T38" fmla="*/ 18 w 116"/>
                  <a:gd name="T39" fmla="*/ 0 h 200"/>
                  <a:gd name="T40" fmla="*/ 26 w 116"/>
                  <a:gd name="T41" fmla="*/ 3 h 200"/>
                  <a:gd name="T42" fmla="*/ 32 w 116"/>
                  <a:gd name="T43" fmla="*/ 6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200"/>
                  <a:gd name="T68" fmla="*/ 116 w 116"/>
                  <a:gd name="T69" fmla="*/ 200 h 2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5" name="Freeform 680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32 w 116"/>
                  <a:gd name="T1" fmla="*/ 6 h 200"/>
                  <a:gd name="T2" fmla="*/ 35 w 116"/>
                  <a:gd name="T3" fmla="*/ 12 h 200"/>
                  <a:gd name="T4" fmla="*/ 35 w 116"/>
                  <a:gd name="T5" fmla="*/ 17 h 200"/>
                  <a:gd name="T6" fmla="*/ 30 w 116"/>
                  <a:gd name="T7" fmla="*/ 19 h 200"/>
                  <a:gd name="T8" fmla="*/ 26 w 116"/>
                  <a:gd name="T9" fmla="*/ 12 h 200"/>
                  <a:gd name="T10" fmla="*/ 21 w 116"/>
                  <a:gd name="T11" fmla="*/ 8 h 200"/>
                  <a:gd name="T12" fmla="*/ 14 w 116"/>
                  <a:gd name="T13" fmla="*/ 7 h 200"/>
                  <a:gd name="T14" fmla="*/ 11 w 116"/>
                  <a:gd name="T15" fmla="*/ 7 h 200"/>
                  <a:gd name="T16" fmla="*/ 9 w 116"/>
                  <a:gd name="T17" fmla="*/ 10 h 200"/>
                  <a:gd name="T18" fmla="*/ 11 w 116"/>
                  <a:gd name="T19" fmla="*/ 16 h 200"/>
                  <a:gd name="T20" fmla="*/ 14 w 116"/>
                  <a:gd name="T21" fmla="*/ 20 h 200"/>
                  <a:gd name="T22" fmla="*/ 26 w 116"/>
                  <a:gd name="T23" fmla="*/ 32 h 200"/>
                  <a:gd name="T24" fmla="*/ 26 w 116"/>
                  <a:gd name="T25" fmla="*/ 33 h 200"/>
                  <a:gd name="T26" fmla="*/ 23 w 116"/>
                  <a:gd name="T27" fmla="*/ 33 h 200"/>
                  <a:gd name="T28" fmla="*/ 11 w 116"/>
                  <a:gd name="T29" fmla="*/ 26 h 200"/>
                  <a:gd name="T30" fmla="*/ 0 w 116"/>
                  <a:gd name="T31" fmla="*/ 16 h 200"/>
                  <a:gd name="T32" fmla="*/ 0 w 116"/>
                  <a:gd name="T33" fmla="*/ 10 h 200"/>
                  <a:gd name="T34" fmla="*/ 0 w 116"/>
                  <a:gd name="T35" fmla="*/ 4 h 200"/>
                  <a:gd name="T36" fmla="*/ 9 w 116"/>
                  <a:gd name="T37" fmla="*/ 0 h 200"/>
                  <a:gd name="T38" fmla="*/ 18 w 116"/>
                  <a:gd name="T39" fmla="*/ 0 h 200"/>
                  <a:gd name="T40" fmla="*/ 26 w 116"/>
                  <a:gd name="T41" fmla="*/ 3 h 200"/>
                  <a:gd name="T42" fmla="*/ 32 w 116"/>
                  <a:gd name="T43" fmla="*/ 6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200"/>
                  <a:gd name="T68" fmla="*/ 116 w 116"/>
                  <a:gd name="T69" fmla="*/ 200 h 2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Freeform 681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30 w 105"/>
                  <a:gd name="T1" fmla="*/ 1 h 95"/>
                  <a:gd name="T2" fmla="*/ 3 w 105"/>
                  <a:gd name="T3" fmla="*/ 16 h 95"/>
                  <a:gd name="T4" fmla="*/ 0 w 105"/>
                  <a:gd name="T5" fmla="*/ 16 h 95"/>
                  <a:gd name="T6" fmla="*/ 14 w 105"/>
                  <a:gd name="T7" fmla="*/ 7 h 95"/>
                  <a:gd name="T8" fmla="*/ 21 w 105"/>
                  <a:gd name="T9" fmla="*/ 3 h 95"/>
                  <a:gd name="T10" fmla="*/ 30 w 105"/>
                  <a:gd name="T11" fmla="*/ 0 h 95"/>
                  <a:gd name="T12" fmla="*/ 30 w 105"/>
                  <a:gd name="T13" fmla="*/ 1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95"/>
                  <a:gd name="T23" fmla="*/ 105 w 105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Freeform 682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55 w 182"/>
                  <a:gd name="T1" fmla="*/ 14 h 114"/>
                  <a:gd name="T2" fmla="*/ 55 w 182"/>
                  <a:gd name="T3" fmla="*/ 17 h 114"/>
                  <a:gd name="T4" fmla="*/ 52 w 182"/>
                  <a:gd name="T5" fmla="*/ 17 h 114"/>
                  <a:gd name="T6" fmla="*/ 34 w 182"/>
                  <a:gd name="T7" fmla="*/ 10 h 114"/>
                  <a:gd name="T8" fmla="*/ 26 w 182"/>
                  <a:gd name="T9" fmla="*/ 6 h 114"/>
                  <a:gd name="T10" fmla="*/ 23 w 182"/>
                  <a:gd name="T11" fmla="*/ 6 h 114"/>
                  <a:gd name="T12" fmla="*/ 15 w 182"/>
                  <a:gd name="T13" fmla="*/ 7 h 114"/>
                  <a:gd name="T14" fmla="*/ 11 w 182"/>
                  <a:gd name="T15" fmla="*/ 9 h 114"/>
                  <a:gd name="T16" fmla="*/ 15 w 182"/>
                  <a:gd name="T17" fmla="*/ 11 h 114"/>
                  <a:gd name="T18" fmla="*/ 20 w 182"/>
                  <a:gd name="T19" fmla="*/ 12 h 114"/>
                  <a:gd name="T20" fmla="*/ 23 w 182"/>
                  <a:gd name="T21" fmla="*/ 14 h 114"/>
                  <a:gd name="T22" fmla="*/ 20 w 182"/>
                  <a:gd name="T23" fmla="*/ 18 h 114"/>
                  <a:gd name="T24" fmla="*/ 11 w 182"/>
                  <a:gd name="T25" fmla="*/ 17 h 114"/>
                  <a:gd name="T26" fmla="*/ 3 w 182"/>
                  <a:gd name="T27" fmla="*/ 11 h 114"/>
                  <a:gd name="T28" fmla="*/ 0 w 182"/>
                  <a:gd name="T29" fmla="*/ 7 h 114"/>
                  <a:gd name="T30" fmla="*/ 0 w 182"/>
                  <a:gd name="T31" fmla="*/ 4 h 114"/>
                  <a:gd name="T32" fmla="*/ 5 w 182"/>
                  <a:gd name="T33" fmla="*/ 1 h 114"/>
                  <a:gd name="T34" fmla="*/ 11 w 182"/>
                  <a:gd name="T35" fmla="*/ 0 h 114"/>
                  <a:gd name="T36" fmla="*/ 26 w 182"/>
                  <a:gd name="T37" fmla="*/ 0 h 114"/>
                  <a:gd name="T38" fmla="*/ 38 w 182"/>
                  <a:gd name="T39" fmla="*/ 4 h 114"/>
                  <a:gd name="T40" fmla="*/ 50 w 182"/>
                  <a:gd name="T41" fmla="*/ 9 h 114"/>
                  <a:gd name="T42" fmla="*/ 55 w 182"/>
                  <a:gd name="T43" fmla="*/ 14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2"/>
                  <a:gd name="T67" fmla="*/ 0 h 114"/>
                  <a:gd name="T68" fmla="*/ 182 w 182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8" name="Freeform 683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55 w 182"/>
                  <a:gd name="T1" fmla="*/ 14 h 114"/>
                  <a:gd name="T2" fmla="*/ 55 w 182"/>
                  <a:gd name="T3" fmla="*/ 17 h 114"/>
                  <a:gd name="T4" fmla="*/ 52 w 182"/>
                  <a:gd name="T5" fmla="*/ 17 h 114"/>
                  <a:gd name="T6" fmla="*/ 34 w 182"/>
                  <a:gd name="T7" fmla="*/ 10 h 114"/>
                  <a:gd name="T8" fmla="*/ 26 w 182"/>
                  <a:gd name="T9" fmla="*/ 6 h 114"/>
                  <a:gd name="T10" fmla="*/ 23 w 182"/>
                  <a:gd name="T11" fmla="*/ 6 h 114"/>
                  <a:gd name="T12" fmla="*/ 15 w 182"/>
                  <a:gd name="T13" fmla="*/ 7 h 114"/>
                  <a:gd name="T14" fmla="*/ 11 w 182"/>
                  <a:gd name="T15" fmla="*/ 9 h 114"/>
                  <a:gd name="T16" fmla="*/ 15 w 182"/>
                  <a:gd name="T17" fmla="*/ 11 h 114"/>
                  <a:gd name="T18" fmla="*/ 20 w 182"/>
                  <a:gd name="T19" fmla="*/ 12 h 114"/>
                  <a:gd name="T20" fmla="*/ 23 w 182"/>
                  <a:gd name="T21" fmla="*/ 14 h 114"/>
                  <a:gd name="T22" fmla="*/ 20 w 182"/>
                  <a:gd name="T23" fmla="*/ 18 h 114"/>
                  <a:gd name="T24" fmla="*/ 11 w 182"/>
                  <a:gd name="T25" fmla="*/ 17 h 114"/>
                  <a:gd name="T26" fmla="*/ 3 w 182"/>
                  <a:gd name="T27" fmla="*/ 11 h 114"/>
                  <a:gd name="T28" fmla="*/ 0 w 182"/>
                  <a:gd name="T29" fmla="*/ 7 h 114"/>
                  <a:gd name="T30" fmla="*/ 0 w 182"/>
                  <a:gd name="T31" fmla="*/ 4 h 114"/>
                  <a:gd name="T32" fmla="*/ 5 w 182"/>
                  <a:gd name="T33" fmla="*/ 1 h 114"/>
                  <a:gd name="T34" fmla="*/ 11 w 182"/>
                  <a:gd name="T35" fmla="*/ 0 h 114"/>
                  <a:gd name="T36" fmla="*/ 26 w 182"/>
                  <a:gd name="T37" fmla="*/ 0 h 114"/>
                  <a:gd name="T38" fmla="*/ 38 w 182"/>
                  <a:gd name="T39" fmla="*/ 4 h 114"/>
                  <a:gd name="T40" fmla="*/ 50 w 182"/>
                  <a:gd name="T41" fmla="*/ 9 h 114"/>
                  <a:gd name="T42" fmla="*/ 55 w 182"/>
                  <a:gd name="T43" fmla="*/ 14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2"/>
                  <a:gd name="T67" fmla="*/ 0 h 114"/>
                  <a:gd name="T68" fmla="*/ 182 w 182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9" name="Freeform 684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14 w 60"/>
                  <a:gd name="T1" fmla="*/ 13 h 79"/>
                  <a:gd name="T2" fmla="*/ 6 w 60"/>
                  <a:gd name="T3" fmla="*/ 13 h 79"/>
                  <a:gd name="T4" fmla="*/ 0 w 60"/>
                  <a:gd name="T5" fmla="*/ 9 h 79"/>
                  <a:gd name="T6" fmla="*/ 0 w 60"/>
                  <a:gd name="T7" fmla="*/ 0 h 79"/>
                  <a:gd name="T8" fmla="*/ 14 w 60"/>
                  <a:gd name="T9" fmla="*/ 6 h 79"/>
                  <a:gd name="T10" fmla="*/ 17 w 60"/>
                  <a:gd name="T11" fmla="*/ 9 h 79"/>
                  <a:gd name="T12" fmla="*/ 17 w 60"/>
                  <a:gd name="T13" fmla="*/ 12 h 79"/>
                  <a:gd name="T14" fmla="*/ 14 w 60"/>
                  <a:gd name="T15" fmla="*/ 13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"/>
                  <a:gd name="T25" fmla="*/ 0 h 79"/>
                  <a:gd name="T26" fmla="*/ 60 w 60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0" name="Freeform 685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40 w 144"/>
                  <a:gd name="T1" fmla="*/ 4 h 175"/>
                  <a:gd name="T2" fmla="*/ 43 w 144"/>
                  <a:gd name="T3" fmla="*/ 6 h 175"/>
                  <a:gd name="T4" fmla="*/ 43 w 144"/>
                  <a:gd name="T5" fmla="*/ 8 h 175"/>
                  <a:gd name="T6" fmla="*/ 40 w 144"/>
                  <a:gd name="T7" fmla="*/ 14 h 175"/>
                  <a:gd name="T8" fmla="*/ 38 w 144"/>
                  <a:gd name="T9" fmla="*/ 17 h 175"/>
                  <a:gd name="T10" fmla="*/ 31 w 144"/>
                  <a:gd name="T11" fmla="*/ 17 h 175"/>
                  <a:gd name="T12" fmla="*/ 29 w 144"/>
                  <a:gd name="T13" fmla="*/ 14 h 175"/>
                  <a:gd name="T14" fmla="*/ 29 w 144"/>
                  <a:gd name="T15" fmla="*/ 10 h 175"/>
                  <a:gd name="T16" fmla="*/ 29 w 144"/>
                  <a:gd name="T17" fmla="*/ 6 h 175"/>
                  <a:gd name="T18" fmla="*/ 26 w 144"/>
                  <a:gd name="T19" fmla="*/ 6 h 175"/>
                  <a:gd name="T20" fmla="*/ 20 w 144"/>
                  <a:gd name="T21" fmla="*/ 6 h 175"/>
                  <a:gd name="T22" fmla="*/ 12 w 144"/>
                  <a:gd name="T23" fmla="*/ 11 h 175"/>
                  <a:gd name="T24" fmla="*/ 12 w 144"/>
                  <a:gd name="T25" fmla="*/ 17 h 175"/>
                  <a:gd name="T26" fmla="*/ 12 w 144"/>
                  <a:gd name="T27" fmla="*/ 28 h 175"/>
                  <a:gd name="T28" fmla="*/ 9 w 144"/>
                  <a:gd name="T29" fmla="*/ 28 h 175"/>
                  <a:gd name="T30" fmla="*/ 5 w 144"/>
                  <a:gd name="T31" fmla="*/ 28 h 175"/>
                  <a:gd name="T32" fmla="*/ 3 w 144"/>
                  <a:gd name="T33" fmla="*/ 21 h 175"/>
                  <a:gd name="T34" fmla="*/ 0 w 144"/>
                  <a:gd name="T35" fmla="*/ 15 h 175"/>
                  <a:gd name="T36" fmla="*/ 3 w 144"/>
                  <a:gd name="T37" fmla="*/ 8 h 175"/>
                  <a:gd name="T38" fmla="*/ 9 w 144"/>
                  <a:gd name="T39" fmla="*/ 4 h 175"/>
                  <a:gd name="T40" fmla="*/ 17 w 144"/>
                  <a:gd name="T41" fmla="*/ 2 h 175"/>
                  <a:gd name="T42" fmla="*/ 20 w 144"/>
                  <a:gd name="T43" fmla="*/ 0 h 175"/>
                  <a:gd name="T44" fmla="*/ 31 w 144"/>
                  <a:gd name="T45" fmla="*/ 2 h 175"/>
                  <a:gd name="T46" fmla="*/ 40 w 144"/>
                  <a:gd name="T47" fmla="*/ 4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175"/>
                  <a:gd name="T74" fmla="*/ 144 w 144"/>
                  <a:gd name="T75" fmla="*/ 175 h 1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Freeform 686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40 w 144"/>
                  <a:gd name="T1" fmla="*/ 4 h 175"/>
                  <a:gd name="T2" fmla="*/ 43 w 144"/>
                  <a:gd name="T3" fmla="*/ 6 h 175"/>
                  <a:gd name="T4" fmla="*/ 43 w 144"/>
                  <a:gd name="T5" fmla="*/ 8 h 175"/>
                  <a:gd name="T6" fmla="*/ 40 w 144"/>
                  <a:gd name="T7" fmla="*/ 14 h 175"/>
                  <a:gd name="T8" fmla="*/ 38 w 144"/>
                  <a:gd name="T9" fmla="*/ 17 h 175"/>
                  <a:gd name="T10" fmla="*/ 31 w 144"/>
                  <a:gd name="T11" fmla="*/ 17 h 175"/>
                  <a:gd name="T12" fmla="*/ 29 w 144"/>
                  <a:gd name="T13" fmla="*/ 14 h 175"/>
                  <a:gd name="T14" fmla="*/ 29 w 144"/>
                  <a:gd name="T15" fmla="*/ 10 h 175"/>
                  <a:gd name="T16" fmla="*/ 29 w 144"/>
                  <a:gd name="T17" fmla="*/ 6 h 175"/>
                  <a:gd name="T18" fmla="*/ 26 w 144"/>
                  <a:gd name="T19" fmla="*/ 6 h 175"/>
                  <a:gd name="T20" fmla="*/ 20 w 144"/>
                  <a:gd name="T21" fmla="*/ 6 h 175"/>
                  <a:gd name="T22" fmla="*/ 12 w 144"/>
                  <a:gd name="T23" fmla="*/ 11 h 175"/>
                  <a:gd name="T24" fmla="*/ 12 w 144"/>
                  <a:gd name="T25" fmla="*/ 17 h 175"/>
                  <a:gd name="T26" fmla="*/ 12 w 144"/>
                  <a:gd name="T27" fmla="*/ 28 h 175"/>
                  <a:gd name="T28" fmla="*/ 9 w 144"/>
                  <a:gd name="T29" fmla="*/ 28 h 175"/>
                  <a:gd name="T30" fmla="*/ 5 w 144"/>
                  <a:gd name="T31" fmla="*/ 28 h 175"/>
                  <a:gd name="T32" fmla="*/ 3 w 144"/>
                  <a:gd name="T33" fmla="*/ 21 h 175"/>
                  <a:gd name="T34" fmla="*/ 0 w 144"/>
                  <a:gd name="T35" fmla="*/ 15 h 175"/>
                  <a:gd name="T36" fmla="*/ 3 w 144"/>
                  <a:gd name="T37" fmla="*/ 8 h 175"/>
                  <a:gd name="T38" fmla="*/ 9 w 144"/>
                  <a:gd name="T39" fmla="*/ 4 h 175"/>
                  <a:gd name="T40" fmla="*/ 17 w 144"/>
                  <a:gd name="T41" fmla="*/ 2 h 175"/>
                  <a:gd name="T42" fmla="*/ 20 w 144"/>
                  <a:gd name="T43" fmla="*/ 0 h 175"/>
                  <a:gd name="T44" fmla="*/ 31 w 144"/>
                  <a:gd name="T45" fmla="*/ 2 h 175"/>
                  <a:gd name="T46" fmla="*/ 40 w 144"/>
                  <a:gd name="T47" fmla="*/ 4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175"/>
                  <a:gd name="T74" fmla="*/ 144 w 144"/>
                  <a:gd name="T75" fmla="*/ 175 h 1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Freeform 687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254 w 859"/>
                  <a:gd name="T1" fmla="*/ 8 h 793"/>
                  <a:gd name="T2" fmla="*/ 240 w 859"/>
                  <a:gd name="T3" fmla="*/ 8 h 793"/>
                  <a:gd name="T4" fmla="*/ 228 w 859"/>
                  <a:gd name="T5" fmla="*/ 14 h 793"/>
                  <a:gd name="T6" fmla="*/ 219 w 859"/>
                  <a:gd name="T7" fmla="*/ 41 h 793"/>
                  <a:gd name="T8" fmla="*/ 179 w 859"/>
                  <a:gd name="T9" fmla="*/ 59 h 793"/>
                  <a:gd name="T10" fmla="*/ 127 w 859"/>
                  <a:gd name="T11" fmla="*/ 56 h 793"/>
                  <a:gd name="T12" fmla="*/ 69 w 859"/>
                  <a:gd name="T13" fmla="*/ 35 h 793"/>
                  <a:gd name="T14" fmla="*/ 118 w 859"/>
                  <a:gd name="T15" fmla="*/ 72 h 793"/>
                  <a:gd name="T16" fmla="*/ 121 w 859"/>
                  <a:gd name="T17" fmla="*/ 91 h 793"/>
                  <a:gd name="T18" fmla="*/ 92 w 859"/>
                  <a:gd name="T19" fmla="*/ 107 h 793"/>
                  <a:gd name="T20" fmla="*/ 49 w 859"/>
                  <a:gd name="T21" fmla="*/ 111 h 793"/>
                  <a:gd name="T22" fmla="*/ 9 w 859"/>
                  <a:gd name="T23" fmla="*/ 118 h 793"/>
                  <a:gd name="T24" fmla="*/ 20 w 859"/>
                  <a:gd name="T25" fmla="*/ 121 h 793"/>
                  <a:gd name="T26" fmla="*/ 23 w 859"/>
                  <a:gd name="T27" fmla="*/ 124 h 793"/>
                  <a:gd name="T28" fmla="*/ 3 w 859"/>
                  <a:gd name="T29" fmla="*/ 128 h 793"/>
                  <a:gd name="T30" fmla="*/ 0 w 859"/>
                  <a:gd name="T31" fmla="*/ 118 h 793"/>
                  <a:gd name="T32" fmla="*/ 29 w 859"/>
                  <a:gd name="T33" fmla="*/ 108 h 793"/>
                  <a:gd name="T34" fmla="*/ 40 w 859"/>
                  <a:gd name="T35" fmla="*/ 103 h 793"/>
                  <a:gd name="T36" fmla="*/ 23 w 859"/>
                  <a:gd name="T37" fmla="*/ 91 h 793"/>
                  <a:gd name="T38" fmla="*/ 35 w 859"/>
                  <a:gd name="T39" fmla="*/ 77 h 793"/>
                  <a:gd name="T40" fmla="*/ 72 w 859"/>
                  <a:gd name="T41" fmla="*/ 76 h 793"/>
                  <a:gd name="T42" fmla="*/ 78 w 859"/>
                  <a:gd name="T43" fmla="*/ 83 h 793"/>
                  <a:gd name="T44" fmla="*/ 58 w 859"/>
                  <a:gd name="T45" fmla="*/ 83 h 793"/>
                  <a:gd name="T46" fmla="*/ 52 w 859"/>
                  <a:gd name="T47" fmla="*/ 91 h 793"/>
                  <a:gd name="T48" fmla="*/ 81 w 859"/>
                  <a:gd name="T49" fmla="*/ 97 h 793"/>
                  <a:gd name="T50" fmla="*/ 107 w 859"/>
                  <a:gd name="T51" fmla="*/ 83 h 793"/>
                  <a:gd name="T52" fmla="*/ 95 w 859"/>
                  <a:gd name="T53" fmla="*/ 59 h 793"/>
                  <a:gd name="T54" fmla="*/ 81 w 859"/>
                  <a:gd name="T55" fmla="*/ 52 h 793"/>
                  <a:gd name="T56" fmla="*/ 95 w 859"/>
                  <a:gd name="T57" fmla="*/ 70 h 793"/>
                  <a:gd name="T58" fmla="*/ 87 w 859"/>
                  <a:gd name="T59" fmla="*/ 67 h 793"/>
                  <a:gd name="T60" fmla="*/ 58 w 859"/>
                  <a:gd name="T61" fmla="*/ 42 h 793"/>
                  <a:gd name="T62" fmla="*/ 20 w 859"/>
                  <a:gd name="T63" fmla="*/ 4 h 793"/>
                  <a:gd name="T64" fmla="*/ 115 w 859"/>
                  <a:gd name="T65" fmla="*/ 41 h 793"/>
                  <a:gd name="T66" fmla="*/ 147 w 859"/>
                  <a:gd name="T67" fmla="*/ 46 h 793"/>
                  <a:gd name="T68" fmla="*/ 98 w 859"/>
                  <a:gd name="T69" fmla="*/ 42 h 793"/>
                  <a:gd name="T70" fmla="*/ 133 w 859"/>
                  <a:gd name="T71" fmla="*/ 52 h 793"/>
                  <a:gd name="T72" fmla="*/ 179 w 859"/>
                  <a:gd name="T73" fmla="*/ 49 h 793"/>
                  <a:gd name="T74" fmla="*/ 193 w 859"/>
                  <a:gd name="T75" fmla="*/ 34 h 793"/>
                  <a:gd name="T76" fmla="*/ 168 w 859"/>
                  <a:gd name="T77" fmla="*/ 27 h 793"/>
                  <a:gd name="T78" fmla="*/ 159 w 859"/>
                  <a:gd name="T79" fmla="*/ 38 h 793"/>
                  <a:gd name="T80" fmla="*/ 147 w 859"/>
                  <a:gd name="T81" fmla="*/ 32 h 793"/>
                  <a:gd name="T82" fmla="*/ 156 w 859"/>
                  <a:gd name="T83" fmla="*/ 15 h 793"/>
                  <a:gd name="T84" fmla="*/ 196 w 859"/>
                  <a:gd name="T85" fmla="*/ 14 h 793"/>
                  <a:gd name="T86" fmla="*/ 211 w 859"/>
                  <a:gd name="T87" fmla="*/ 24 h 793"/>
                  <a:gd name="T88" fmla="*/ 219 w 859"/>
                  <a:gd name="T89" fmla="*/ 24 h 793"/>
                  <a:gd name="T90" fmla="*/ 217 w 859"/>
                  <a:gd name="T91" fmla="*/ 11 h 793"/>
                  <a:gd name="T92" fmla="*/ 237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9"/>
                  <a:gd name="T142" fmla="*/ 0 h 793"/>
                  <a:gd name="T143" fmla="*/ 859 w 859"/>
                  <a:gd name="T144" fmla="*/ 793 h 79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3" name="Freeform 688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2 w 11"/>
                  <a:gd name="T1" fmla="*/ 0 h 10"/>
                  <a:gd name="T2" fmla="*/ 2 w 11"/>
                  <a:gd name="T3" fmla="*/ 0 h 10"/>
                  <a:gd name="T4" fmla="*/ 0 w 11"/>
                  <a:gd name="T5" fmla="*/ 1 h 10"/>
                  <a:gd name="T6" fmla="*/ 0 w 11"/>
                  <a:gd name="T7" fmla="*/ 1 h 10"/>
                  <a:gd name="T8" fmla="*/ 0 w 11"/>
                  <a:gd name="T9" fmla="*/ 0 h 10"/>
                  <a:gd name="T10" fmla="*/ 2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"/>
                  <a:gd name="T20" fmla="*/ 11 w 1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4" name="Freeform 689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51 w 174"/>
                  <a:gd name="T1" fmla="*/ 4 h 105"/>
                  <a:gd name="T2" fmla="*/ 34 w 174"/>
                  <a:gd name="T3" fmla="*/ 6 h 105"/>
                  <a:gd name="T4" fmla="*/ 11 w 174"/>
                  <a:gd name="T5" fmla="*/ 17 h 105"/>
                  <a:gd name="T6" fmla="*/ 6 w 174"/>
                  <a:gd name="T7" fmla="*/ 16 h 105"/>
                  <a:gd name="T8" fmla="*/ 0 w 174"/>
                  <a:gd name="T9" fmla="*/ 13 h 105"/>
                  <a:gd name="T10" fmla="*/ 6 w 174"/>
                  <a:gd name="T11" fmla="*/ 7 h 105"/>
                  <a:gd name="T12" fmla="*/ 11 w 174"/>
                  <a:gd name="T13" fmla="*/ 1 h 105"/>
                  <a:gd name="T14" fmla="*/ 22 w 174"/>
                  <a:gd name="T15" fmla="*/ 0 h 105"/>
                  <a:gd name="T16" fmla="*/ 28 w 174"/>
                  <a:gd name="T17" fmla="*/ 0 h 105"/>
                  <a:gd name="T18" fmla="*/ 45 w 174"/>
                  <a:gd name="T19" fmla="*/ 0 h 105"/>
                  <a:gd name="T20" fmla="*/ 51 w 174"/>
                  <a:gd name="T21" fmla="*/ 4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105"/>
                  <a:gd name="T35" fmla="*/ 174 w 174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Freeform 690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51 w 174"/>
                  <a:gd name="T1" fmla="*/ 4 h 105"/>
                  <a:gd name="T2" fmla="*/ 34 w 174"/>
                  <a:gd name="T3" fmla="*/ 6 h 105"/>
                  <a:gd name="T4" fmla="*/ 11 w 174"/>
                  <a:gd name="T5" fmla="*/ 17 h 105"/>
                  <a:gd name="T6" fmla="*/ 6 w 174"/>
                  <a:gd name="T7" fmla="*/ 16 h 105"/>
                  <a:gd name="T8" fmla="*/ 0 w 174"/>
                  <a:gd name="T9" fmla="*/ 13 h 105"/>
                  <a:gd name="T10" fmla="*/ 6 w 174"/>
                  <a:gd name="T11" fmla="*/ 7 h 105"/>
                  <a:gd name="T12" fmla="*/ 11 w 174"/>
                  <a:gd name="T13" fmla="*/ 1 h 105"/>
                  <a:gd name="T14" fmla="*/ 22 w 174"/>
                  <a:gd name="T15" fmla="*/ 0 h 105"/>
                  <a:gd name="T16" fmla="*/ 28 w 174"/>
                  <a:gd name="T17" fmla="*/ 0 h 105"/>
                  <a:gd name="T18" fmla="*/ 45 w 174"/>
                  <a:gd name="T19" fmla="*/ 0 h 105"/>
                  <a:gd name="T20" fmla="*/ 51 w 174"/>
                  <a:gd name="T21" fmla="*/ 4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105"/>
                  <a:gd name="T35" fmla="*/ 174 w 174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" name="Freeform 691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10 w 29"/>
                  <a:gd name="T1" fmla="*/ 11 h 71"/>
                  <a:gd name="T2" fmla="*/ 7 w 29"/>
                  <a:gd name="T3" fmla="*/ 11 h 71"/>
                  <a:gd name="T4" fmla="*/ 0 w 29"/>
                  <a:gd name="T5" fmla="*/ 9 h 71"/>
                  <a:gd name="T6" fmla="*/ 0 w 29"/>
                  <a:gd name="T7" fmla="*/ 7 h 71"/>
                  <a:gd name="T8" fmla="*/ 4 w 29"/>
                  <a:gd name="T9" fmla="*/ 3 h 71"/>
                  <a:gd name="T10" fmla="*/ 10 w 29"/>
                  <a:gd name="T11" fmla="*/ 0 h 71"/>
                  <a:gd name="T12" fmla="*/ 10 w 29"/>
                  <a:gd name="T13" fmla="*/ 11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71"/>
                  <a:gd name="T23" fmla="*/ 29 w 29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" name="Freeform 692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53 w 174"/>
                  <a:gd name="T1" fmla="*/ 4 h 87"/>
                  <a:gd name="T2" fmla="*/ 53 w 174"/>
                  <a:gd name="T3" fmla="*/ 7 h 87"/>
                  <a:gd name="T4" fmla="*/ 53 w 174"/>
                  <a:gd name="T5" fmla="*/ 10 h 87"/>
                  <a:gd name="T6" fmla="*/ 44 w 174"/>
                  <a:gd name="T7" fmla="*/ 14 h 87"/>
                  <a:gd name="T8" fmla="*/ 38 w 174"/>
                  <a:gd name="T9" fmla="*/ 14 h 87"/>
                  <a:gd name="T10" fmla="*/ 33 w 174"/>
                  <a:gd name="T11" fmla="*/ 14 h 87"/>
                  <a:gd name="T12" fmla="*/ 30 w 174"/>
                  <a:gd name="T13" fmla="*/ 14 h 87"/>
                  <a:gd name="T14" fmla="*/ 33 w 174"/>
                  <a:gd name="T15" fmla="*/ 13 h 87"/>
                  <a:gd name="T16" fmla="*/ 38 w 174"/>
                  <a:gd name="T17" fmla="*/ 10 h 87"/>
                  <a:gd name="T18" fmla="*/ 41 w 174"/>
                  <a:gd name="T19" fmla="*/ 8 h 87"/>
                  <a:gd name="T20" fmla="*/ 41 w 174"/>
                  <a:gd name="T21" fmla="*/ 6 h 87"/>
                  <a:gd name="T22" fmla="*/ 30 w 174"/>
                  <a:gd name="T23" fmla="*/ 6 h 87"/>
                  <a:gd name="T24" fmla="*/ 21 w 174"/>
                  <a:gd name="T25" fmla="*/ 7 h 87"/>
                  <a:gd name="T26" fmla="*/ 6 w 174"/>
                  <a:gd name="T27" fmla="*/ 14 h 87"/>
                  <a:gd name="T28" fmla="*/ 0 w 174"/>
                  <a:gd name="T29" fmla="*/ 14 h 87"/>
                  <a:gd name="T30" fmla="*/ 0 w 174"/>
                  <a:gd name="T31" fmla="*/ 13 h 87"/>
                  <a:gd name="T32" fmla="*/ 6 w 174"/>
                  <a:gd name="T33" fmla="*/ 7 h 87"/>
                  <a:gd name="T34" fmla="*/ 12 w 174"/>
                  <a:gd name="T35" fmla="*/ 4 h 87"/>
                  <a:gd name="T36" fmla="*/ 21 w 174"/>
                  <a:gd name="T37" fmla="*/ 1 h 87"/>
                  <a:gd name="T38" fmla="*/ 30 w 174"/>
                  <a:gd name="T39" fmla="*/ 0 h 87"/>
                  <a:gd name="T40" fmla="*/ 44 w 174"/>
                  <a:gd name="T41" fmla="*/ 0 h 87"/>
                  <a:gd name="T42" fmla="*/ 53 w 174"/>
                  <a:gd name="T43" fmla="*/ 4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4"/>
                  <a:gd name="T67" fmla="*/ 0 h 87"/>
                  <a:gd name="T68" fmla="*/ 174 w 174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" name="Freeform 693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53 w 174"/>
                  <a:gd name="T1" fmla="*/ 4 h 87"/>
                  <a:gd name="T2" fmla="*/ 53 w 174"/>
                  <a:gd name="T3" fmla="*/ 7 h 87"/>
                  <a:gd name="T4" fmla="*/ 53 w 174"/>
                  <a:gd name="T5" fmla="*/ 10 h 87"/>
                  <a:gd name="T6" fmla="*/ 44 w 174"/>
                  <a:gd name="T7" fmla="*/ 14 h 87"/>
                  <a:gd name="T8" fmla="*/ 38 w 174"/>
                  <a:gd name="T9" fmla="*/ 14 h 87"/>
                  <a:gd name="T10" fmla="*/ 33 w 174"/>
                  <a:gd name="T11" fmla="*/ 14 h 87"/>
                  <a:gd name="T12" fmla="*/ 30 w 174"/>
                  <a:gd name="T13" fmla="*/ 14 h 87"/>
                  <a:gd name="T14" fmla="*/ 33 w 174"/>
                  <a:gd name="T15" fmla="*/ 13 h 87"/>
                  <a:gd name="T16" fmla="*/ 38 w 174"/>
                  <a:gd name="T17" fmla="*/ 10 h 87"/>
                  <a:gd name="T18" fmla="*/ 41 w 174"/>
                  <a:gd name="T19" fmla="*/ 8 h 87"/>
                  <a:gd name="T20" fmla="*/ 41 w 174"/>
                  <a:gd name="T21" fmla="*/ 6 h 87"/>
                  <a:gd name="T22" fmla="*/ 30 w 174"/>
                  <a:gd name="T23" fmla="*/ 6 h 87"/>
                  <a:gd name="T24" fmla="*/ 21 w 174"/>
                  <a:gd name="T25" fmla="*/ 7 h 87"/>
                  <a:gd name="T26" fmla="*/ 6 w 174"/>
                  <a:gd name="T27" fmla="*/ 14 h 87"/>
                  <a:gd name="T28" fmla="*/ 0 w 174"/>
                  <a:gd name="T29" fmla="*/ 14 h 87"/>
                  <a:gd name="T30" fmla="*/ 0 w 174"/>
                  <a:gd name="T31" fmla="*/ 14 h 87"/>
                  <a:gd name="T32" fmla="*/ 0 w 174"/>
                  <a:gd name="T33" fmla="*/ 13 h 87"/>
                  <a:gd name="T34" fmla="*/ 6 w 174"/>
                  <a:gd name="T35" fmla="*/ 7 h 87"/>
                  <a:gd name="T36" fmla="*/ 12 w 174"/>
                  <a:gd name="T37" fmla="*/ 4 h 87"/>
                  <a:gd name="T38" fmla="*/ 21 w 174"/>
                  <a:gd name="T39" fmla="*/ 1 h 87"/>
                  <a:gd name="T40" fmla="*/ 30 w 174"/>
                  <a:gd name="T41" fmla="*/ 0 h 87"/>
                  <a:gd name="T42" fmla="*/ 44 w 174"/>
                  <a:gd name="T43" fmla="*/ 0 h 87"/>
                  <a:gd name="T44" fmla="*/ 53 w 174"/>
                  <a:gd name="T45" fmla="*/ 4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4"/>
                  <a:gd name="T70" fmla="*/ 0 h 87"/>
                  <a:gd name="T71" fmla="*/ 174 w 174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" name="Freeform 694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1 h 10"/>
                  <a:gd name="T2" fmla="*/ 0 h 10"/>
                  <a:gd name="T3" fmla="*/ 0 60000 65536"/>
                  <a:gd name="T4" fmla="*/ 0 60000 65536"/>
                  <a:gd name="T5" fmla="*/ 0 60000 65536"/>
                  <a:gd name="T6" fmla="*/ 0 h 10"/>
                  <a:gd name="T7" fmla="*/ 10 h 10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" name="Freeform 695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1 h 10"/>
                  <a:gd name="T2" fmla="*/ 0 h 10"/>
                  <a:gd name="T3" fmla="*/ 0 60000 65536"/>
                  <a:gd name="T4" fmla="*/ 0 60000 65536"/>
                  <a:gd name="T5" fmla="*/ 0 60000 65536"/>
                  <a:gd name="T6" fmla="*/ 0 h 10"/>
                  <a:gd name="T7" fmla="*/ 10 h 10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Freeform 696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35 w 116"/>
                  <a:gd name="T1" fmla="*/ 6 h 87"/>
                  <a:gd name="T2" fmla="*/ 32 w 116"/>
                  <a:gd name="T3" fmla="*/ 10 h 87"/>
                  <a:gd name="T4" fmla="*/ 26 w 116"/>
                  <a:gd name="T5" fmla="*/ 14 h 87"/>
                  <a:gd name="T6" fmla="*/ 23 w 116"/>
                  <a:gd name="T7" fmla="*/ 14 h 87"/>
                  <a:gd name="T8" fmla="*/ 23 w 116"/>
                  <a:gd name="T9" fmla="*/ 11 h 87"/>
                  <a:gd name="T10" fmla="*/ 23 w 116"/>
                  <a:gd name="T11" fmla="*/ 8 h 87"/>
                  <a:gd name="T12" fmla="*/ 23 w 116"/>
                  <a:gd name="T13" fmla="*/ 6 h 87"/>
                  <a:gd name="T14" fmla="*/ 23 w 116"/>
                  <a:gd name="T15" fmla="*/ 4 h 87"/>
                  <a:gd name="T16" fmla="*/ 18 w 116"/>
                  <a:gd name="T17" fmla="*/ 6 h 87"/>
                  <a:gd name="T18" fmla="*/ 15 w 116"/>
                  <a:gd name="T19" fmla="*/ 7 h 87"/>
                  <a:gd name="T20" fmla="*/ 9 w 116"/>
                  <a:gd name="T21" fmla="*/ 8 h 87"/>
                  <a:gd name="T22" fmla="*/ 0 w 116"/>
                  <a:gd name="T23" fmla="*/ 10 h 87"/>
                  <a:gd name="T24" fmla="*/ 0 w 116"/>
                  <a:gd name="T25" fmla="*/ 7 h 87"/>
                  <a:gd name="T26" fmla="*/ 0 w 116"/>
                  <a:gd name="T27" fmla="*/ 4 h 87"/>
                  <a:gd name="T28" fmla="*/ 11 w 116"/>
                  <a:gd name="T29" fmla="*/ 1 h 87"/>
                  <a:gd name="T30" fmla="*/ 23 w 116"/>
                  <a:gd name="T31" fmla="*/ 0 h 87"/>
                  <a:gd name="T32" fmla="*/ 26 w 116"/>
                  <a:gd name="T33" fmla="*/ 0 h 87"/>
                  <a:gd name="T34" fmla="*/ 32 w 116"/>
                  <a:gd name="T35" fmla="*/ 1 h 87"/>
                  <a:gd name="T36" fmla="*/ 35 w 116"/>
                  <a:gd name="T37" fmla="*/ 6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6"/>
                  <a:gd name="T58" fmla="*/ 0 h 87"/>
                  <a:gd name="T59" fmla="*/ 116 w 116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" name="Freeform 697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35 w 116"/>
                  <a:gd name="T1" fmla="*/ 6 h 87"/>
                  <a:gd name="T2" fmla="*/ 32 w 116"/>
                  <a:gd name="T3" fmla="*/ 10 h 87"/>
                  <a:gd name="T4" fmla="*/ 26 w 116"/>
                  <a:gd name="T5" fmla="*/ 14 h 87"/>
                  <a:gd name="T6" fmla="*/ 23 w 116"/>
                  <a:gd name="T7" fmla="*/ 14 h 87"/>
                  <a:gd name="T8" fmla="*/ 23 w 116"/>
                  <a:gd name="T9" fmla="*/ 11 h 87"/>
                  <a:gd name="T10" fmla="*/ 23 w 116"/>
                  <a:gd name="T11" fmla="*/ 8 h 87"/>
                  <a:gd name="T12" fmla="*/ 23 w 116"/>
                  <a:gd name="T13" fmla="*/ 6 h 87"/>
                  <a:gd name="T14" fmla="*/ 23 w 116"/>
                  <a:gd name="T15" fmla="*/ 4 h 87"/>
                  <a:gd name="T16" fmla="*/ 18 w 116"/>
                  <a:gd name="T17" fmla="*/ 6 h 87"/>
                  <a:gd name="T18" fmla="*/ 15 w 116"/>
                  <a:gd name="T19" fmla="*/ 7 h 87"/>
                  <a:gd name="T20" fmla="*/ 9 w 116"/>
                  <a:gd name="T21" fmla="*/ 8 h 87"/>
                  <a:gd name="T22" fmla="*/ 0 w 116"/>
                  <a:gd name="T23" fmla="*/ 10 h 87"/>
                  <a:gd name="T24" fmla="*/ 0 w 116"/>
                  <a:gd name="T25" fmla="*/ 7 h 87"/>
                  <a:gd name="T26" fmla="*/ 0 w 116"/>
                  <a:gd name="T27" fmla="*/ 4 h 87"/>
                  <a:gd name="T28" fmla="*/ 11 w 116"/>
                  <a:gd name="T29" fmla="*/ 1 h 87"/>
                  <a:gd name="T30" fmla="*/ 23 w 116"/>
                  <a:gd name="T31" fmla="*/ 0 h 87"/>
                  <a:gd name="T32" fmla="*/ 26 w 116"/>
                  <a:gd name="T33" fmla="*/ 0 h 87"/>
                  <a:gd name="T34" fmla="*/ 32 w 116"/>
                  <a:gd name="T35" fmla="*/ 1 h 87"/>
                  <a:gd name="T36" fmla="*/ 35 w 116"/>
                  <a:gd name="T37" fmla="*/ 6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6"/>
                  <a:gd name="T58" fmla="*/ 0 h 87"/>
                  <a:gd name="T59" fmla="*/ 116 w 116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3" name="Freeform 698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14 w 48"/>
                  <a:gd name="T1" fmla="*/ 3 h 35"/>
                  <a:gd name="T2" fmla="*/ 14 w 48"/>
                  <a:gd name="T3" fmla="*/ 6 h 35"/>
                  <a:gd name="T4" fmla="*/ 11 w 48"/>
                  <a:gd name="T5" fmla="*/ 6 h 35"/>
                  <a:gd name="T6" fmla="*/ 0 w 48"/>
                  <a:gd name="T7" fmla="*/ 6 h 35"/>
                  <a:gd name="T8" fmla="*/ 0 w 48"/>
                  <a:gd name="T9" fmla="*/ 3 h 35"/>
                  <a:gd name="T10" fmla="*/ 3 w 48"/>
                  <a:gd name="T11" fmla="*/ 0 h 35"/>
                  <a:gd name="T12" fmla="*/ 8 w 48"/>
                  <a:gd name="T13" fmla="*/ 0 h 35"/>
                  <a:gd name="T14" fmla="*/ 14 w 48"/>
                  <a:gd name="T15" fmla="*/ 3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35"/>
                  <a:gd name="T26" fmla="*/ 48 w 4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4" name="Freeform 699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259 w 868"/>
                  <a:gd name="T1" fmla="*/ 4 h 1928"/>
                  <a:gd name="T2" fmla="*/ 236 w 868"/>
                  <a:gd name="T3" fmla="*/ 8 h 1928"/>
                  <a:gd name="T4" fmla="*/ 213 w 868"/>
                  <a:gd name="T5" fmla="*/ 13 h 1928"/>
                  <a:gd name="T6" fmla="*/ 190 w 868"/>
                  <a:gd name="T7" fmla="*/ 20 h 1928"/>
                  <a:gd name="T8" fmla="*/ 170 w 868"/>
                  <a:gd name="T9" fmla="*/ 27 h 1928"/>
                  <a:gd name="T10" fmla="*/ 149 w 868"/>
                  <a:gd name="T11" fmla="*/ 36 h 1928"/>
                  <a:gd name="T12" fmla="*/ 135 w 868"/>
                  <a:gd name="T13" fmla="*/ 45 h 1928"/>
                  <a:gd name="T14" fmla="*/ 121 w 868"/>
                  <a:gd name="T15" fmla="*/ 55 h 1928"/>
                  <a:gd name="T16" fmla="*/ 106 w 868"/>
                  <a:gd name="T17" fmla="*/ 67 h 1928"/>
                  <a:gd name="T18" fmla="*/ 98 w 868"/>
                  <a:gd name="T19" fmla="*/ 78 h 1928"/>
                  <a:gd name="T20" fmla="*/ 89 w 868"/>
                  <a:gd name="T21" fmla="*/ 98 h 1928"/>
                  <a:gd name="T22" fmla="*/ 83 w 868"/>
                  <a:gd name="T23" fmla="*/ 119 h 1928"/>
                  <a:gd name="T24" fmla="*/ 83 w 868"/>
                  <a:gd name="T25" fmla="*/ 159 h 1928"/>
                  <a:gd name="T26" fmla="*/ 8 w 868"/>
                  <a:gd name="T27" fmla="*/ 160 h 1928"/>
                  <a:gd name="T28" fmla="*/ 5 w 868"/>
                  <a:gd name="T29" fmla="*/ 162 h 1928"/>
                  <a:gd name="T30" fmla="*/ 5 w 868"/>
                  <a:gd name="T31" fmla="*/ 299 h 1928"/>
                  <a:gd name="T32" fmla="*/ 5 w 868"/>
                  <a:gd name="T33" fmla="*/ 313 h 1928"/>
                  <a:gd name="T34" fmla="*/ 0 w 868"/>
                  <a:gd name="T35" fmla="*/ 312 h 1928"/>
                  <a:gd name="T36" fmla="*/ 0 w 868"/>
                  <a:gd name="T37" fmla="*/ 285 h 1928"/>
                  <a:gd name="T38" fmla="*/ 0 w 868"/>
                  <a:gd name="T39" fmla="*/ 156 h 1928"/>
                  <a:gd name="T40" fmla="*/ 34 w 868"/>
                  <a:gd name="T41" fmla="*/ 154 h 1928"/>
                  <a:gd name="T42" fmla="*/ 72 w 868"/>
                  <a:gd name="T43" fmla="*/ 154 h 1928"/>
                  <a:gd name="T44" fmla="*/ 72 w 868"/>
                  <a:gd name="T45" fmla="*/ 151 h 1928"/>
                  <a:gd name="T46" fmla="*/ 72 w 868"/>
                  <a:gd name="T47" fmla="*/ 123 h 1928"/>
                  <a:gd name="T48" fmla="*/ 78 w 868"/>
                  <a:gd name="T49" fmla="*/ 99 h 1928"/>
                  <a:gd name="T50" fmla="*/ 83 w 868"/>
                  <a:gd name="T51" fmla="*/ 86 h 1928"/>
                  <a:gd name="T52" fmla="*/ 89 w 868"/>
                  <a:gd name="T53" fmla="*/ 74 h 1928"/>
                  <a:gd name="T54" fmla="*/ 101 w 868"/>
                  <a:gd name="T55" fmla="*/ 62 h 1928"/>
                  <a:gd name="T56" fmla="*/ 115 w 868"/>
                  <a:gd name="T57" fmla="*/ 50 h 1928"/>
                  <a:gd name="T58" fmla="*/ 144 w 868"/>
                  <a:gd name="T59" fmla="*/ 32 h 1928"/>
                  <a:gd name="T60" fmla="*/ 175 w 868"/>
                  <a:gd name="T61" fmla="*/ 18 h 1928"/>
                  <a:gd name="T62" fmla="*/ 196 w 868"/>
                  <a:gd name="T63" fmla="*/ 13 h 1928"/>
                  <a:gd name="T64" fmla="*/ 216 w 868"/>
                  <a:gd name="T65" fmla="*/ 7 h 1928"/>
                  <a:gd name="T66" fmla="*/ 236 w 868"/>
                  <a:gd name="T67" fmla="*/ 3 h 1928"/>
                  <a:gd name="T68" fmla="*/ 256 w 868"/>
                  <a:gd name="T69" fmla="*/ 0 h 1928"/>
                  <a:gd name="T70" fmla="*/ 259 w 868"/>
                  <a:gd name="T71" fmla="*/ 4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8"/>
                  <a:gd name="T109" fmla="*/ 0 h 1928"/>
                  <a:gd name="T110" fmla="*/ 868 w 868"/>
                  <a:gd name="T111" fmla="*/ 1928 h 19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" name="Freeform 700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325 w 1092"/>
                  <a:gd name="T1" fmla="*/ 10 h 2006"/>
                  <a:gd name="T2" fmla="*/ 293 w 1092"/>
                  <a:gd name="T3" fmla="*/ 13 h 2006"/>
                  <a:gd name="T4" fmla="*/ 265 w 1092"/>
                  <a:gd name="T5" fmla="*/ 15 h 2006"/>
                  <a:gd name="T6" fmla="*/ 233 w 1092"/>
                  <a:gd name="T7" fmla="*/ 20 h 2006"/>
                  <a:gd name="T8" fmla="*/ 207 w 1092"/>
                  <a:gd name="T9" fmla="*/ 25 h 2006"/>
                  <a:gd name="T10" fmla="*/ 181 w 1092"/>
                  <a:gd name="T11" fmla="*/ 34 h 2006"/>
                  <a:gd name="T12" fmla="*/ 158 w 1092"/>
                  <a:gd name="T13" fmla="*/ 42 h 2006"/>
                  <a:gd name="T14" fmla="*/ 138 w 1092"/>
                  <a:gd name="T15" fmla="*/ 55 h 2006"/>
                  <a:gd name="T16" fmla="*/ 124 w 1092"/>
                  <a:gd name="T17" fmla="*/ 69 h 2006"/>
                  <a:gd name="T18" fmla="*/ 112 w 1092"/>
                  <a:gd name="T19" fmla="*/ 79 h 2006"/>
                  <a:gd name="T20" fmla="*/ 106 w 1092"/>
                  <a:gd name="T21" fmla="*/ 92 h 2006"/>
                  <a:gd name="T22" fmla="*/ 103 w 1092"/>
                  <a:gd name="T23" fmla="*/ 117 h 2006"/>
                  <a:gd name="T24" fmla="*/ 101 w 1092"/>
                  <a:gd name="T25" fmla="*/ 169 h 2006"/>
                  <a:gd name="T26" fmla="*/ 23 w 1092"/>
                  <a:gd name="T27" fmla="*/ 170 h 2006"/>
                  <a:gd name="T28" fmla="*/ 20 w 1092"/>
                  <a:gd name="T29" fmla="*/ 171 h 2006"/>
                  <a:gd name="T30" fmla="*/ 20 w 1092"/>
                  <a:gd name="T31" fmla="*/ 250 h 2006"/>
                  <a:gd name="T32" fmla="*/ 17 w 1092"/>
                  <a:gd name="T33" fmla="*/ 323 h 2006"/>
                  <a:gd name="T34" fmla="*/ 14 w 1092"/>
                  <a:gd name="T35" fmla="*/ 326 h 2006"/>
                  <a:gd name="T36" fmla="*/ 12 w 1092"/>
                  <a:gd name="T37" fmla="*/ 326 h 2006"/>
                  <a:gd name="T38" fmla="*/ 9 w 1092"/>
                  <a:gd name="T39" fmla="*/ 326 h 2006"/>
                  <a:gd name="T40" fmla="*/ 3 w 1092"/>
                  <a:gd name="T41" fmla="*/ 322 h 2006"/>
                  <a:gd name="T42" fmla="*/ 3 w 1092"/>
                  <a:gd name="T43" fmla="*/ 316 h 2006"/>
                  <a:gd name="T44" fmla="*/ 0 w 1092"/>
                  <a:gd name="T45" fmla="*/ 306 h 2006"/>
                  <a:gd name="T46" fmla="*/ 0 w 1092"/>
                  <a:gd name="T47" fmla="*/ 162 h 2006"/>
                  <a:gd name="T48" fmla="*/ 3 w 1092"/>
                  <a:gd name="T49" fmla="*/ 160 h 2006"/>
                  <a:gd name="T50" fmla="*/ 75 w 1092"/>
                  <a:gd name="T51" fmla="*/ 159 h 2006"/>
                  <a:gd name="T52" fmla="*/ 78 w 1092"/>
                  <a:gd name="T53" fmla="*/ 157 h 2006"/>
                  <a:gd name="T54" fmla="*/ 78 w 1092"/>
                  <a:gd name="T55" fmla="*/ 137 h 2006"/>
                  <a:gd name="T56" fmla="*/ 78 w 1092"/>
                  <a:gd name="T57" fmla="*/ 117 h 2006"/>
                  <a:gd name="T58" fmla="*/ 80 w 1092"/>
                  <a:gd name="T59" fmla="*/ 99 h 2006"/>
                  <a:gd name="T60" fmla="*/ 89 w 1092"/>
                  <a:gd name="T61" fmla="*/ 81 h 2006"/>
                  <a:gd name="T62" fmla="*/ 103 w 1092"/>
                  <a:gd name="T63" fmla="*/ 64 h 2006"/>
                  <a:gd name="T64" fmla="*/ 121 w 1092"/>
                  <a:gd name="T65" fmla="*/ 47 h 2006"/>
                  <a:gd name="T66" fmla="*/ 147 w 1092"/>
                  <a:gd name="T67" fmla="*/ 33 h 2006"/>
                  <a:gd name="T68" fmla="*/ 161 w 1092"/>
                  <a:gd name="T69" fmla="*/ 25 h 2006"/>
                  <a:gd name="T70" fmla="*/ 178 w 1092"/>
                  <a:gd name="T71" fmla="*/ 20 h 2006"/>
                  <a:gd name="T72" fmla="*/ 195 w 1092"/>
                  <a:gd name="T73" fmla="*/ 15 h 2006"/>
                  <a:gd name="T74" fmla="*/ 215 w 1092"/>
                  <a:gd name="T75" fmla="*/ 11 h 2006"/>
                  <a:gd name="T76" fmla="*/ 250 w 1092"/>
                  <a:gd name="T77" fmla="*/ 6 h 2006"/>
                  <a:gd name="T78" fmla="*/ 316 w 1092"/>
                  <a:gd name="T79" fmla="*/ 0 h 2006"/>
                  <a:gd name="T80" fmla="*/ 325 w 1092"/>
                  <a:gd name="T81" fmla="*/ 10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92"/>
                  <a:gd name="T124" fmla="*/ 0 h 2006"/>
                  <a:gd name="T125" fmla="*/ 1092 w 1092"/>
                  <a:gd name="T126" fmla="*/ 2006 h 20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" name="Freeform 701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20 w 69"/>
                  <a:gd name="T1" fmla="*/ 6 h 62"/>
                  <a:gd name="T2" fmla="*/ 20 w 69"/>
                  <a:gd name="T3" fmla="*/ 10 h 62"/>
                  <a:gd name="T4" fmla="*/ 14 w 69"/>
                  <a:gd name="T5" fmla="*/ 10 h 62"/>
                  <a:gd name="T6" fmla="*/ 11 w 69"/>
                  <a:gd name="T7" fmla="*/ 10 h 62"/>
                  <a:gd name="T8" fmla="*/ 9 w 69"/>
                  <a:gd name="T9" fmla="*/ 10 h 62"/>
                  <a:gd name="T10" fmla="*/ 0 w 69"/>
                  <a:gd name="T11" fmla="*/ 0 h 62"/>
                  <a:gd name="T12" fmla="*/ 9 w 69"/>
                  <a:gd name="T13" fmla="*/ 3 h 62"/>
                  <a:gd name="T14" fmla="*/ 20 w 69"/>
                  <a:gd name="T15" fmla="*/ 6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62"/>
                  <a:gd name="T26" fmla="*/ 69 w 69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" name="Freeform 702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98 w 329"/>
                  <a:gd name="T1" fmla="*/ 7 h 306"/>
                  <a:gd name="T2" fmla="*/ 80 w 329"/>
                  <a:gd name="T3" fmla="*/ 11 h 306"/>
                  <a:gd name="T4" fmla="*/ 72 w 329"/>
                  <a:gd name="T5" fmla="*/ 11 h 306"/>
                  <a:gd name="T6" fmla="*/ 60 w 329"/>
                  <a:gd name="T7" fmla="*/ 11 h 306"/>
                  <a:gd name="T8" fmla="*/ 52 w 329"/>
                  <a:gd name="T9" fmla="*/ 8 h 306"/>
                  <a:gd name="T10" fmla="*/ 46 w 329"/>
                  <a:gd name="T11" fmla="*/ 8 h 306"/>
                  <a:gd name="T12" fmla="*/ 40 w 329"/>
                  <a:gd name="T13" fmla="*/ 10 h 306"/>
                  <a:gd name="T14" fmla="*/ 40 w 329"/>
                  <a:gd name="T15" fmla="*/ 11 h 306"/>
                  <a:gd name="T16" fmla="*/ 40 w 329"/>
                  <a:gd name="T17" fmla="*/ 13 h 306"/>
                  <a:gd name="T18" fmla="*/ 60 w 329"/>
                  <a:gd name="T19" fmla="*/ 17 h 306"/>
                  <a:gd name="T20" fmla="*/ 69 w 329"/>
                  <a:gd name="T21" fmla="*/ 21 h 306"/>
                  <a:gd name="T22" fmla="*/ 75 w 329"/>
                  <a:gd name="T23" fmla="*/ 25 h 306"/>
                  <a:gd name="T24" fmla="*/ 80 w 329"/>
                  <a:gd name="T25" fmla="*/ 39 h 306"/>
                  <a:gd name="T26" fmla="*/ 72 w 329"/>
                  <a:gd name="T27" fmla="*/ 38 h 306"/>
                  <a:gd name="T28" fmla="*/ 57 w 329"/>
                  <a:gd name="T29" fmla="*/ 38 h 306"/>
                  <a:gd name="T30" fmla="*/ 49 w 329"/>
                  <a:gd name="T31" fmla="*/ 35 h 306"/>
                  <a:gd name="T32" fmla="*/ 40 w 329"/>
                  <a:gd name="T33" fmla="*/ 31 h 306"/>
                  <a:gd name="T34" fmla="*/ 35 w 329"/>
                  <a:gd name="T35" fmla="*/ 28 h 306"/>
                  <a:gd name="T36" fmla="*/ 31 w 329"/>
                  <a:gd name="T37" fmla="*/ 24 h 306"/>
                  <a:gd name="T38" fmla="*/ 29 w 329"/>
                  <a:gd name="T39" fmla="*/ 21 h 306"/>
                  <a:gd name="T40" fmla="*/ 20 w 329"/>
                  <a:gd name="T41" fmla="*/ 18 h 306"/>
                  <a:gd name="T42" fmla="*/ 20 w 329"/>
                  <a:gd name="T43" fmla="*/ 20 h 306"/>
                  <a:gd name="T44" fmla="*/ 23 w 329"/>
                  <a:gd name="T45" fmla="*/ 27 h 306"/>
                  <a:gd name="T46" fmla="*/ 26 w 329"/>
                  <a:gd name="T47" fmla="*/ 36 h 306"/>
                  <a:gd name="T48" fmla="*/ 20 w 329"/>
                  <a:gd name="T49" fmla="*/ 43 h 306"/>
                  <a:gd name="T50" fmla="*/ 12 w 329"/>
                  <a:gd name="T51" fmla="*/ 49 h 306"/>
                  <a:gd name="T52" fmla="*/ 5 w 329"/>
                  <a:gd name="T53" fmla="*/ 46 h 306"/>
                  <a:gd name="T54" fmla="*/ 3 w 329"/>
                  <a:gd name="T55" fmla="*/ 43 h 306"/>
                  <a:gd name="T56" fmla="*/ 0 w 329"/>
                  <a:gd name="T57" fmla="*/ 35 h 306"/>
                  <a:gd name="T58" fmla="*/ 5 w 329"/>
                  <a:gd name="T59" fmla="*/ 18 h 306"/>
                  <a:gd name="T60" fmla="*/ 5 w 329"/>
                  <a:gd name="T61" fmla="*/ 13 h 306"/>
                  <a:gd name="T62" fmla="*/ 9 w 329"/>
                  <a:gd name="T63" fmla="*/ 11 h 306"/>
                  <a:gd name="T64" fmla="*/ 14 w 329"/>
                  <a:gd name="T65" fmla="*/ 10 h 306"/>
                  <a:gd name="T66" fmla="*/ 20 w 329"/>
                  <a:gd name="T67" fmla="*/ 10 h 306"/>
                  <a:gd name="T68" fmla="*/ 26 w 329"/>
                  <a:gd name="T69" fmla="*/ 8 h 306"/>
                  <a:gd name="T70" fmla="*/ 23 w 329"/>
                  <a:gd name="T71" fmla="*/ 4 h 306"/>
                  <a:gd name="T72" fmla="*/ 26 w 329"/>
                  <a:gd name="T73" fmla="*/ 1 h 306"/>
                  <a:gd name="T74" fmla="*/ 52 w 329"/>
                  <a:gd name="T75" fmla="*/ 0 h 306"/>
                  <a:gd name="T76" fmla="*/ 63 w 329"/>
                  <a:gd name="T77" fmla="*/ 0 h 306"/>
                  <a:gd name="T78" fmla="*/ 77 w 329"/>
                  <a:gd name="T79" fmla="*/ 0 h 306"/>
                  <a:gd name="T80" fmla="*/ 98 w 329"/>
                  <a:gd name="T81" fmla="*/ 7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306"/>
                  <a:gd name="T125" fmla="*/ 329 w 329"/>
                  <a:gd name="T126" fmla="*/ 306 h 3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" name="Freeform 703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36 w 154"/>
                  <a:gd name="T1" fmla="*/ 7 h 122"/>
                  <a:gd name="T2" fmla="*/ 39 w 154"/>
                  <a:gd name="T3" fmla="*/ 13 h 122"/>
                  <a:gd name="T4" fmla="*/ 45 w 154"/>
                  <a:gd name="T5" fmla="*/ 20 h 122"/>
                  <a:gd name="T6" fmla="*/ 36 w 154"/>
                  <a:gd name="T7" fmla="*/ 20 h 122"/>
                  <a:gd name="T8" fmla="*/ 28 w 154"/>
                  <a:gd name="T9" fmla="*/ 19 h 122"/>
                  <a:gd name="T10" fmla="*/ 17 w 154"/>
                  <a:gd name="T11" fmla="*/ 14 h 122"/>
                  <a:gd name="T12" fmla="*/ 0 w 154"/>
                  <a:gd name="T13" fmla="*/ 0 h 122"/>
                  <a:gd name="T14" fmla="*/ 17 w 154"/>
                  <a:gd name="T15" fmla="*/ 4 h 122"/>
                  <a:gd name="T16" fmla="*/ 36 w 154"/>
                  <a:gd name="T17" fmla="*/ 7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122"/>
                  <a:gd name="T29" fmla="*/ 154 w 154"/>
                  <a:gd name="T30" fmla="*/ 122 h 1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" name="Freeform 704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26 w 87"/>
                  <a:gd name="T1" fmla="*/ 7 h 52"/>
                  <a:gd name="T2" fmla="*/ 20 w 87"/>
                  <a:gd name="T3" fmla="*/ 8 h 52"/>
                  <a:gd name="T4" fmla="*/ 11 w 87"/>
                  <a:gd name="T5" fmla="*/ 8 h 52"/>
                  <a:gd name="T6" fmla="*/ 0 w 87"/>
                  <a:gd name="T7" fmla="*/ 1 h 52"/>
                  <a:gd name="T8" fmla="*/ 8 w 87"/>
                  <a:gd name="T9" fmla="*/ 0 h 52"/>
                  <a:gd name="T10" fmla="*/ 17 w 87"/>
                  <a:gd name="T11" fmla="*/ 0 h 52"/>
                  <a:gd name="T12" fmla="*/ 26 w 87"/>
                  <a:gd name="T13" fmla="*/ 7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52"/>
                  <a:gd name="T23" fmla="*/ 87 w 87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" name="Freeform 705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15 w 48"/>
                  <a:gd name="T1" fmla="*/ 3 h 54"/>
                  <a:gd name="T2" fmla="*/ 15 w 48"/>
                  <a:gd name="T3" fmla="*/ 7 h 54"/>
                  <a:gd name="T4" fmla="*/ 6 w 48"/>
                  <a:gd name="T5" fmla="*/ 8 h 54"/>
                  <a:gd name="T6" fmla="*/ 3 w 48"/>
                  <a:gd name="T7" fmla="*/ 8 h 54"/>
                  <a:gd name="T8" fmla="*/ 0 w 48"/>
                  <a:gd name="T9" fmla="*/ 5 h 54"/>
                  <a:gd name="T10" fmla="*/ 3 w 48"/>
                  <a:gd name="T11" fmla="*/ 3 h 54"/>
                  <a:gd name="T12" fmla="*/ 6 w 48"/>
                  <a:gd name="T13" fmla="*/ 0 h 54"/>
                  <a:gd name="T14" fmla="*/ 12 w 48"/>
                  <a:gd name="T15" fmla="*/ 1 h 54"/>
                  <a:gd name="T16" fmla="*/ 15 w 48"/>
                  <a:gd name="T17" fmla="*/ 3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4"/>
                  <a:gd name="T29" fmla="*/ 48 w 4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Freeform 706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61 w 203"/>
                  <a:gd name="T1" fmla="*/ 16 h 103"/>
                  <a:gd name="T2" fmla="*/ 52 w 203"/>
                  <a:gd name="T3" fmla="*/ 14 h 103"/>
                  <a:gd name="T4" fmla="*/ 44 w 203"/>
                  <a:gd name="T5" fmla="*/ 13 h 103"/>
                  <a:gd name="T6" fmla="*/ 29 w 203"/>
                  <a:gd name="T7" fmla="*/ 7 h 103"/>
                  <a:gd name="T8" fmla="*/ 20 w 203"/>
                  <a:gd name="T9" fmla="*/ 13 h 103"/>
                  <a:gd name="T10" fmla="*/ 14 w 203"/>
                  <a:gd name="T11" fmla="*/ 16 h 103"/>
                  <a:gd name="T12" fmla="*/ 6 w 203"/>
                  <a:gd name="T13" fmla="*/ 17 h 103"/>
                  <a:gd name="T14" fmla="*/ 0 w 203"/>
                  <a:gd name="T15" fmla="*/ 17 h 103"/>
                  <a:gd name="T16" fmla="*/ 9 w 203"/>
                  <a:gd name="T17" fmla="*/ 12 h 103"/>
                  <a:gd name="T18" fmla="*/ 14 w 203"/>
                  <a:gd name="T19" fmla="*/ 6 h 103"/>
                  <a:gd name="T20" fmla="*/ 23 w 203"/>
                  <a:gd name="T21" fmla="*/ 0 h 103"/>
                  <a:gd name="T22" fmla="*/ 29 w 203"/>
                  <a:gd name="T23" fmla="*/ 0 h 103"/>
                  <a:gd name="T24" fmla="*/ 38 w 203"/>
                  <a:gd name="T25" fmla="*/ 0 h 103"/>
                  <a:gd name="T26" fmla="*/ 52 w 203"/>
                  <a:gd name="T27" fmla="*/ 7 h 103"/>
                  <a:gd name="T28" fmla="*/ 61 w 203"/>
                  <a:gd name="T29" fmla="*/ 16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3"/>
                  <a:gd name="T46" fmla="*/ 0 h 103"/>
                  <a:gd name="T47" fmla="*/ 203 w 203"/>
                  <a:gd name="T48" fmla="*/ 103 h 1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2" name="Freeform 707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17 w 57"/>
                  <a:gd name="T1" fmla="*/ 4 h 70"/>
                  <a:gd name="T2" fmla="*/ 14 w 57"/>
                  <a:gd name="T3" fmla="*/ 8 h 70"/>
                  <a:gd name="T4" fmla="*/ 9 w 57"/>
                  <a:gd name="T5" fmla="*/ 11 h 70"/>
                  <a:gd name="T6" fmla="*/ 3 w 57"/>
                  <a:gd name="T7" fmla="*/ 8 h 70"/>
                  <a:gd name="T8" fmla="*/ 0 w 57"/>
                  <a:gd name="T9" fmla="*/ 6 h 70"/>
                  <a:gd name="T10" fmla="*/ 0 w 57"/>
                  <a:gd name="T11" fmla="*/ 4 h 70"/>
                  <a:gd name="T12" fmla="*/ 3 w 57"/>
                  <a:gd name="T13" fmla="*/ 1 h 70"/>
                  <a:gd name="T14" fmla="*/ 9 w 57"/>
                  <a:gd name="T15" fmla="*/ 0 h 70"/>
                  <a:gd name="T16" fmla="*/ 14 w 57"/>
                  <a:gd name="T17" fmla="*/ 1 h 70"/>
                  <a:gd name="T18" fmla="*/ 17 w 57"/>
                  <a:gd name="T19" fmla="*/ 3 h 70"/>
                  <a:gd name="T20" fmla="*/ 17 w 57"/>
                  <a:gd name="T21" fmla="*/ 4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70"/>
                  <a:gd name="T35" fmla="*/ 57 w 57"/>
                  <a:gd name="T36" fmla="*/ 70 h 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Freeform 708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11 w 39"/>
                  <a:gd name="T1" fmla="*/ 0 h 53"/>
                  <a:gd name="T2" fmla="*/ 8 w 39"/>
                  <a:gd name="T3" fmla="*/ 6 h 53"/>
                  <a:gd name="T4" fmla="*/ 5 w 39"/>
                  <a:gd name="T5" fmla="*/ 8 h 53"/>
                  <a:gd name="T6" fmla="*/ 0 w 39"/>
                  <a:gd name="T7" fmla="*/ 8 h 53"/>
                  <a:gd name="T8" fmla="*/ 0 w 39"/>
                  <a:gd name="T9" fmla="*/ 6 h 53"/>
                  <a:gd name="T10" fmla="*/ 0 w 39"/>
                  <a:gd name="T11" fmla="*/ 4 h 53"/>
                  <a:gd name="T12" fmla="*/ 5 w 39"/>
                  <a:gd name="T13" fmla="*/ 0 h 53"/>
                  <a:gd name="T14" fmla="*/ 11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53"/>
                  <a:gd name="T26" fmla="*/ 39 w 39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4" name="Freeform 709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14 w 48"/>
                  <a:gd name="T1" fmla="*/ 9 h 51"/>
                  <a:gd name="T2" fmla="*/ 8 w 48"/>
                  <a:gd name="T3" fmla="*/ 8 h 51"/>
                  <a:gd name="T4" fmla="*/ 5 w 48"/>
                  <a:gd name="T5" fmla="*/ 6 h 51"/>
                  <a:gd name="T6" fmla="*/ 0 w 48"/>
                  <a:gd name="T7" fmla="*/ 0 h 51"/>
                  <a:gd name="T8" fmla="*/ 3 w 48"/>
                  <a:gd name="T9" fmla="*/ 0 h 51"/>
                  <a:gd name="T10" fmla="*/ 11 w 48"/>
                  <a:gd name="T11" fmla="*/ 4 h 51"/>
                  <a:gd name="T12" fmla="*/ 14 w 48"/>
                  <a:gd name="T13" fmla="*/ 8 h 51"/>
                  <a:gd name="T14" fmla="*/ 14 w 48"/>
                  <a:gd name="T15" fmla="*/ 9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1"/>
                  <a:gd name="T26" fmla="*/ 48 w 48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" name="Freeform 710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12 w 39"/>
                  <a:gd name="T1" fmla="*/ 3 h 45"/>
                  <a:gd name="T2" fmla="*/ 9 w 39"/>
                  <a:gd name="T3" fmla="*/ 5 h 45"/>
                  <a:gd name="T4" fmla="*/ 3 w 39"/>
                  <a:gd name="T5" fmla="*/ 7 h 45"/>
                  <a:gd name="T6" fmla="*/ 0 w 39"/>
                  <a:gd name="T7" fmla="*/ 4 h 45"/>
                  <a:gd name="T8" fmla="*/ 0 w 39"/>
                  <a:gd name="T9" fmla="*/ 2 h 45"/>
                  <a:gd name="T10" fmla="*/ 3 w 39"/>
                  <a:gd name="T11" fmla="*/ 0 h 45"/>
                  <a:gd name="T12" fmla="*/ 9 w 39"/>
                  <a:gd name="T13" fmla="*/ 2 h 45"/>
                  <a:gd name="T14" fmla="*/ 12 w 39"/>
                  <a:gd name="T15" fmla="*/ 3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45"/>
                  <a:gd name="T26" fmla="*/ 39 w 39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6" name="Freeform 711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12 w 39"/>
                  <a:gd name="T1" fmla="*/ 2 h 35"/>
                  <a:gd name="T2" fmla="*/ 9 w 39"/>
                  <a:gd name="T3" fmla="*/ 4 h 35"/>
                  <a:gd name="T4" fmla="*/ 6 w 39"/>
                  <a:gd name="T5" fmla="*/ 5 h 35"/>
                  <a:gd name="T6" fmla="*/ 0 w 39"/>
                  <a:gd name="T7" fmla="*/ 4 h 35"/>
                  <a:gd name="T8" fmla="*/ 3 w 39"/>
                  <a:gd name="T9" fmla="*/ 0 h 35"/>
                  <a:gd name="T10" fmla="*/ 9 w 39"/>
                  <a:gd name="T11" fmla="*/ 0 h 35"/>
                  <a:gd name="T12" fmla="*/ 12 w 39"/>
                  <a:gd name="T13" fmla="*/ 2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5"/>
                  <a:gd name="T23" fmla="*/ 39 w 3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" name="Freeform 712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62 w 224"/>
                  <a:gd name="T1" fmla="*/ 22 h 192"/>
                  <a:gd name="T2" fmla="*/ 65 w 224"/>
                  <a:gd name="T3" fmla="*/ 31 h 192"/>
                  <a:gd name="T4" fmla="*/ 62 w 224"/>
                  <a:gd name="T5" fmla="*/ 31 h 192"/>
                  <a:gd name="T6" fmla="*/ 59 w 224"/>
                  <a:gd name="T7" fmla="*/ 31 h 192"/>
                  <a:gd name="T8" fmla="*/ 56 w 224"/>
                  <a:gd name="T9" fmla="*/ 28 h 192"/>
                  <a:gd name="T10" fmla="*/ 48 w 224"/>
                  <a:gd name="T11" fmla="*/ 18 h 192"/>
                  <a:gd name="T12" fmla="*/ 42 w 224"/>
                  <a:gd name="T13" fmla="*/ 14 h 192"/>
                  <a:gd name="T14" fmla="*/ 34 w 224"/>
                  <a:gd name="T15" fmla="*/ 8 h 192"/>
                  <a:gd name="T16" fmla="*/ 28 w 224"/>
                  <a:gd name="T17" fmla="*/ 8 h 192"/>
                  <a:gd name="T18" fmla="*/ 23 w 224"/>
                  <a:gd name="T19" fmla="*/ 10 h 192"/>
                  <a:gd name="T20" fmla="*/ 0 w 224"/>
                  <a:gd name="T21" fmla="*/ 29 h 192"/>
                  <a:gd name="T22" fmla="*/ 0 w 224"/>
                  <a:gd name="T23" fmla="*/ 28 h 192"/>
                  <a:gd name="T24" fmla="*/ 0 w 224"/>
                  <a:gd name="T25" fmla="*/ 25 h 192"/>
                  <a:gd name="T26" fmla="*/ 3 w 224"/>
                  <a:gd name="T27" fmla="*/ 22 h 192"/>
                  <a:gd name="T28" fmla="*/ 15 w 224"/>
                  <a:gd name="T29" fmla="*/ 11 h 192"/>
                  <a:gd name="T30" fmla="*/ 28 w 224"/>
                  <a:gd name="T31" fmla="*/ 0 h 192"/>
                  <a:gd name="T32" fmla="*/ 40 w 224"/>
                  <a:gd name="T33" fmla="*/ 4 h 192"/>
                  <a:gd name="T34" fmla="*/ 48 w 224"/>
                  <a:gd name="T35" fmla="*/ 10 h 192"/>
                  <a:gd name="T36" fmla="*/ 62 w 224"/>
                  <a:gd name="T37" fmla="*/ 22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192"/>
                  <a:gd name="T59" fmla="*/ 224 w 224"/>
                  <a:gd name="T60" fmla="*/ 192 h 1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" name="Freeform 713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34 w 126"/>
                  <a:gd name="T1" fmla="*/ 10 h 200"/>
                  <a:gd name="T2" fmla="*/ 37 w 126"/>
                  <a:gd name="T3" fmla="*/ 16 h 200"/>
                  <a:gd name="T4" fmla="*/ 37 w 126"/>
                  <a:gd name="T5" fmla="*/ 21 h 200"/>
                  <a:gd name="T6" fmla="*/ 29 w 126"/>
                  <a:gd name="T7" fmla="*/ 23 h 200"/>
                  <a:gd name="T8" fmla="*/ 23 w 126"/>
                  <a:gd name="T9" fmla="*/ 26 h 200"/>
                  <a:gd name="T10" fmla="*/ 23 w 126"/>
                  <a:gd name="T11" fmla="*/ 27 h 200"/>
                  <a:gd name="T12" fmla="*/ 23 w 126"/>
                  <a:gd name="T13" fmla="*/ 32 h 200"/>
                  <a:gd name="T14" fmla="*/ 17 w 126"/>
                  <a:gd name="T15" fmla="*/ 33 h 200"/>
                  <a:gd name="T16" fmla="*/ 15 w 126"/>
                  <a:gd name="T17" fmla="*/ 33 h 200"/>
                  <a:gd name="T18" fmla="*/ 15 w 126"/>
                  <a:gd name="T19" fmla="*/ 30 h 200"/>
                  <a:gd name="T20" fmla="*/ 15 w 126"/>
                  <a:gd name="T21" fmla="*/ 26 h 200"/>
                  <a:gd name="T22" fmla="*/ 0 w 126"/>
                  <a:gd name="T23" fmla="*/ 21 h 200"/>
                  <a:gd name="T24" fmla="*/ 9 w 126"/>
                  <a:gd name="T25" fmla="*/ 10 h 200"/>
                  <a:gd name="T26" fmla="*/ 17 w 126"/>
                  <a:gd name="T27" fmla="*/ 0 h 200"/>
                  <a:gd name="T28" fmla="*/ 23 w 126"/>
                  <a:gd name="T29" fmla="*/ 1 h 200"/>
                  <a:gd name="T30" fmla="*/ 29 w 126"/>
                  <a:gd name="T31" fmla="*/ 4 h 200"/>
                  <a:gd name="T32" fmla="*/ 34 w 126"/>
                  <a:gd name="T33" fmla="*/ 10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200"/>
                  <a:gd name="T53" fmla="*/ 126 w 126"/>
                  <a:gd name="T54" fmla="*/ 200 h 2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9" name="Freeform 714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21 w 68"/>
                  <a:gd name="T1" fmla="*/ 4 h 70"/>
                  <a:gd name="T2" fmla="*/ 21 w 68"/>
                  <a:gd name="T3" fmla="*/ 8 h 70"/>
                  <a:gd name="T4" fmla="*/ 15 w 68"/>
                  <a:gd name="T5" fmla="*/ 11 h 70"/>
                  <a:gd name="T6" fmla="*/ 6 w 68"/>
                  <a:gd name="T7" fmla="*/ 10 h 70"/>
                  <a:gd name="T8" fmla="*/ 0 w 68"/>
                  <a:gd name="T9" fmla="*/ 7 h 70"/>
                  <a:gd name="T10" fmla="*/ 0 w 68"/>
                  <a:gd name="T11" fmla="*/ 4 h 70"/>
                  <a:gd name="T12" fmla="*/ 0 w 68"/>
                  <a:gd name="T13" fmla="*/ 3 h 70"/>
                  <a:gd name="T14" fmla="*/ 9 w 68"/>
                  <a:gd name="T15" fmla="*/ 0 h 70"/>
                  <a:gd name="T16" fmla="*/ 18 w 68"/>
                  <a:gd name="T17" fmla="*/ 1 h 70"/>
                  <a:gd name="T18" fmla="*/ 21 w 68"/>
                  <a:gd name="T19" fmla="*/ 4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70"/>
                  <a:gd name="T32" fmla="*/ 68 w 68"/>
                  <a:gd name="T33" fmla="*/ 70 h 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0" name="Freeform 715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14 w 49"/>
                  <a:gd name="T1" fmla="*/ 3 h 46"/>
                  <a:gd name="T2" fmla="*/ 11 w 49"/>
                  <a:gd name="T3" fmla="*/ 6 h 46"/>
                  <a:gd name="T4" fmla="*/ 8 w 49"/>
                  <a:gd name="T5" fmla="*/ 8 h 46"/>
                  <a:gd name="T6" fmla="*/ 3 w 49"/>
                  <a:gd name="T7" fmla="*/ 8 h 46"/>
                  <a:gd name="T8" fmla="*/ 0 w 49"/>
                  <a:gd name="T9" fmla="*/ 5 h 46"/>
                  <a:gd name="T10" fmla="*/ 0 w 49"/>
                  <a:gd name="T11" fmla="*/ 2 h 46"/>
                  <a:gd name="T12" fmla="*/ 3 w 49"/>
                  <a:gd name="T13" fmla="*/ 0 h 46"/>
                  <a:gd name="T14" fmla="*/ 11 w 49"/>
                  <a:gd name="T15" fmla="*/ 0 h 46"/>
                  <a:gd name="T16" fmla="*/ 14 w 49"/>
                  <a:gd name="T17" fmla="*/ 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46"/>
                  <a:gd name="T29" fmla="*/ 49 w 49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" name="Freeform 716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20 w 213"/>
                  <a:gd name="T1" fmla="*/ 13 h 470"/>
                  <a:gd name="T2" fmla="*/ 26 w 213"/>
                  <a:gd name="T3" fmla="*/ 11 h 470"/>
                  <a:gd name="T4" fmla="*/ 29 w 213"/>
                  <a:gd name="T5" fmla="*/ 4 h 470"/>
                  <a:gd name="T6" fmla="*/ 37 w 213"/>
                  <a:gd name="T7" fmla="*/ 4 h 470"/>
                  <a:gd name="T8" fmla="*/ 29 w 213"/>
                  <a:gd name="T9" fmla="*/ 15 h 470"/>
                  <a:gd name="T10" fmla="*/ 29 w 213"/>
                  <a:gd name="T11" fmla="*/ 24 h 470"/>
                  <a:gd name="T12" fmla="*/ 37 w 213"/>
                  <a:gd name="T13" fmla="*/ 25 h 470"/>
                  <a:gd name="T14" fmla="*/ 40 w 213"/>
                  <a:gd name="T15" fmla="*/ 18 h 470"/>
                  <a:gd name="T16" fmla="*/ 49 w 213"/>
                  <a:gd name="T17" fmla="*/ 10 h 470"/>
                  <a:gd name="T18" fmla="*/ 55 w 213"/>
                  <a:gd name="T19" fmla="*/ 15 h 470"/>
                  <a:gd name="T20" fmla="*/ 29 w 213"/>
                  <a:gd name="T21" fmla="*/ 35 h 470"/>
                  <a:gd name="T22" fmla="*/ 32 w 213"/>
                  <a:gd name="T23" fmla="*/ 44 h 470"/>
                  <a:gd name="T24" fmla="*/ 40 w 213"/>
                  <a:gd name="T25" fmla="*/ 35 h 470"/>
                  <a:gd name="T26" fmla="*/ 55 w 213"/>
                  <a:gd name="T27" fmla="*/ 24 h 470"/>
                  <a:gd name="T28" fmla="*/ 60 w 213"/>
                  <a:gd name="T29" fmla="*/ 25 h 470"/>
                  <a:gd name="T30" fmla="*/ 32 w 213"/>
                  <a:gd name="T31" fmla="*/ 52 h 470"/>
                  <a:gd name="T32" fmla="*/ 29 w 213"/>
                  <a:gd name="T33" fmla="*/ 65 h 470"/>
                  <a:gd name="T34" fmla="*/ 43 w 213"/>
                  <a:gd name="T35" fmla="*/ 49 h 470"/>
                  <a:gd name="T36" fmla="*/ 63 w 213"/>
                  <a:gd name="T37" fmla="*/ 36 h 470"/>
                  <a:gd name="T38" fmla="*/ 55 w 213"/>
                  <a:gd name="T39" fmla="*/ 46 h 470"/>
                  <a:gd name="T40" fmla="*/ 49 w 213"/>
                  <a:gd name="T41" fmla="*/ 53 h 470"/>
                  <a:gd name="T42" fmla="*/ 55 w 213"/>
                  <a:gd name="T43" fmla="*/ 62 h 470"/>
                  <a:gd name="T44" fmla="*/ 60 w 213"/>
                  <a:gd name="T45" fmla="*/ 65 h 470"/>
                  <a:gd name="T46" fmla="*/ 49 w 213"/>
                  <a:gd name="T47" fmla="*/ 70 h 470"/>
                  <a:gd name="T48" fmla="*/ 43 w 213"/>
                  <a:gd name="T49" fmla="*/ 76 h 470"/>
                  <a:gd name="T50" fmla="*/ 26 w 213"/>
                  <a:gd name="T51" fmla="*/ 73 h 470"/>
                  <a:gd name="T52" fmla="*/ 17 w 213"/>
                  <a:gd name="T53" fmla="*/ 66 h 470"/>
                  <a:gd name="T54" fmla="*/ 14 w 213"/>
                  <a:gd name="T55" fmla="*/ 53 h 470"/>
                  <a:gd name="T56" fmla="*/ 26 w 213"/>
                  <a:gd name="T57" fmla="*/ 25 h 470"/>
                  <a:gd name="T58" fmla="*/ 17 w 213"/>
                  <a:gd name="T59" fmla="*/ 13 h 470"/>
                  <a:gd name="T60" fmla="*/ 0 w 213"/>
                  <a:gd name="T61" fmla="*/ 1 h 470"/>
                  <a:gd name="T62" fmla="*/ 9 w 213"/>
                  <a:gd name="T63" fmla="*/ 1 h 470"/>
                  <a:gd name="T64" fmla="*/ 17 w 213"/>
                  <a:gd name="T65" fmla="*/ 5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3"/>
                  <a:gd name="T100" fmla="*/ 0 h 470"/>
                  <a:gd name="T101" fmla="*/ 213 w 213"/>
                  <a:gd name="T102" fmla="*/ 470 h 4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" name="Freeform 717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61 w 203"/>
                  <a:gd name="T1" fmla="*/ 1 h 462"/>
                  <a:gd name="T2" fmla="*/ 52 w 203"/>
                  <a:gd name="T3" fmla="*/ 6 h 462"/>
                  <a:gd name="T4" fmla="*/ 46 w 203"/>
                  <a:gd name="T5" fmla="*/ 13 h 462"/>
                  <a:gd name="T6" fmla="*/ 41 w 203"/>
                  <a:gd name="T7" fmla="*/ 18 h 462"/>
                  <a:gd name="T8" fmla="*/ 41 w 203"/>
                  <a:gd name="T9" fmla="*/ 25 h 462"/>
                  <a:gd name="T10" fmla="*/ 52 w 203"/>
                  <a:gd name="T11" fmla="*/ 55 h 462"/>
                  <a:gd name="T12" fmla="*/ 52 w 203"/>
                  <a:gd name="T13" fmla="*/ 61 h 462"/>
                  <a:gd name="T14" fmla="*/ 46 w 203"/>
                  <a:gd name="T15" fmla="*/ 65 h 462"/>
                  <a:gd name="T16" fmla="*/ 41 w 203"/>
                  <a:gd name="T17" fmla="*/ 71 h 462"/>
                  <a:gd name="T18" fmla="*/ 35 w 203"/>
                  <a:gd name="T19" fmla="*/ 74 h 462"/>
                  <a:gd name="T20" fmla="*/ 20 w 203"/>
                  <a:gd name="T21" fmla="*/ 75 h 462"/>
                  <a:gd name="T22" fmla="*/ 0 w 203"/>
                  <a:gd name="T23" fmla="*/ 64 h 462"/>
                  <a:gd name="T24" fmla="*/ 3 w 203"/>
                  <a:gd name="T25" fmla="*/ 62 h 462"/>
                  <a:gd name="T26" fmla="*/ 12 w 203"/>
                  <a:gd name="T27" fmla="*/ 61 h 462"/>
                  <a:gd name="T28" fmla="*/ 17 w 203"/>
                  <a:gd name="T29" fmla="*/ 55 h 462"/>
                  <a:gd name="T30" fmla="*/ 20 w 203"/>
                  <a:gd name="T31" fmla="*/ 54 h 462"/>
                  <a:gd name="T32" fmla="*/ 17 w 203"/>
                  <a:gd name="T33" fmla="*/ 51 h 462"/>
                  <a:gd name="T34" fmla="*/ 12 w 203"/>
                  <a:gd name="T35" fmla="*/ 47 h 462"/>
                  <a:gd name="T36" fmla="*/ 6 w 203"/>
                  <a:gd name="T37" fmla="*/ 44 h 462"/>
                  <a:gd name="T38" fmla="*/ 6 w 203"/>
                  <a:gd name="T39" fmla="*/ 34 h 462"/>
                  <a:gd name="T40" fmla="*/ 12 w 203"/>
                  <a:gd name="T41" fmla="*/ 35 h 462"/>
                  <a:gd name="T42" fmla="*/ 17 w 203"/>
                  <a:gd name="T43" fmla="*/ 40 h 462"/>
                  <a:gd name="T44" fmla="*/ 23 w 203"/>
                  <a:gd name="T45" fmla="*/ 47 h 462"/>
                  <a:gd name="T46" fmla="*/ 32 w 203"/>
                  <a:gd name="T47" fmla="*/ 64 h 462"/>
                  <a:gd name="T48" fmla="*/ 38 w 203"/>
                  <a:gd name="T49" fmla="*/ 64 h 462"/>
                  <a:gd name="T50" fmla="*/ 41 w 203"/>
                  <a:gd name="T51" fmla="*/ 61 h 462"/>
                  <a:gd name="T52" fmla="*/ 41 w 203"/>
                  <a:gd name="T53" fmla="*/ 57 h 462"/>
                  <a:gd name="T54" fmla="*/ 38 w 203"/>
                  <a:gd name="T55" fmla="*/ 51 h 462"/>
                  <a:gd name="T56" fmla="*/ 26 w 203"/>
                  <a:gd name="T57" fmla="*/ 35 h 462"/>
                  <a:gd name="T58" fmla="*/ 17 w 203"/>
                  <a:gd name="T59" fmla="*/ 30 h 462"/>
                  <a:gd name="T60" fmla="*/ 6 w 203"/>
                  <a:gd name="T61" fmla="*/ 24 h 462"/>
                  <a:gd name="T62" fmla="*/ 6 w 203"/>
                  <a:gd name="T63" fmla="*/ 21 h 462"/>
                  <a:gd name="T64" fmla="*/ 12 w 203"/>
                  <a:gd name="T65" fmla="*/ 20 h 462"/>
                  <a:gd name="T66" fmla="*/ 17 w 203"/>
                  <a:gd name="T67" fmla="*/ 23 h 462"/>
                  <a:gd name="T68" fmla="*/ 23 w 203"/>
                  <a:gd name="T69" fmla="*/ 25 h 462"/>
                  <a:gd name="T70" fmla="*/ 32 w 203"/>
                  <a:gd name="T71" fmla="*/ 34 h 462"/>
                  <a:gd name="T72" fmla="*/ 35 w 203"/>
                  <a:gd name="T73" fmla="*/ 34 h 462"/>
                  <a:gd name="T74" fmla="*/ 35 w 203"/>
                  <a:gd name="T75" fmla="*/ 27 h 462"/>
                  <a:gd name="T76" fmla="*/ 32 w 203"/>
                  <a:gd name="T77" fmla="*/ 23 h 462"/>
                  <a:gd name="T78" fmla="*/ 17 w 203"/>
                  <a:gd name="T79" fmla="*/ 13 h 462"/>
                  <a:gd name="T80" fmla="*/ 17 w 203"/>
                  <a:gd name="T81" fmla="*/ 11 h 462"/>
                  <a:gd name="T82" fmla="*/ 20 w 203"/>
                  <a:gd name="T83" fmla="*/ 10 h 462"/>
                  <a:gd name="T84" fmla="*/ 26 w 203"/>
                  <a:gd name="T85" fmla="*/ 11 h 462"/>
                  <a:gd name="T86" fmla="*/ 29 w 203"/>
                  <a:gd name="T87" fmla="*/ 14 h 462"/>
                  <a:gd name="T88" fmla="*/ 32 w 203"/>
                  <a:gd name="T89" fmla="*/ 15 h 462"/>
                  <a:gd name="T90" fmla="*/ 38 w 203"/>
                  <a:gd name="T91" fmla="*/ 17 h 462"/>
                  <a:gd name="T92" fmla="*/ 38 w 203"/>
                  <a:gd name="T93" fmla="*/ 14 h 462"/>
                  <a:gd name="T94" fmla="*/ 35 w 203"/>
                  <a:gd name="T95" fmla="*/ 10 h 462"/>
                  <a:gd name="T96" fmla="*/ 32 w 203"/>
                  <a:gd name="T97" fmla="*/ 6 h 462"/>
                  <a:gd name="T98" fmla="*/ 35 w 203"/>
                  <a:gd name="T99" fmla="*/ 4 h 462"/>
                  <a:gd name="T100" fmla="*/ 38 w 203"/>
                  <a:gd name="T101" fmla="*/ 4 h 462"/>
                  <a:gd name="T102" fmla="*/ 49 w 203"/>
                  <a:gd name="T103" fmla="*/ 6 h 462"/>
                  <a:gd name="T104" fmla="*/ 52 w 203"/>
                  <a:gd name="T105" fmla="*/ 1 h 462"/>
                  <a:gd name="T106" fmla="*/ 58 w 203"/>
                  <a:gd name="T107" fmla="*/ 0 h 462"/>
                  <a:gd name="T108" fmla="*/ 61 w 203"/>
                  <a:gd name="T109" fmla="*/ 1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3"/>
                  <a:gd name="T166" fmla="*/ 0 h 462"/>
                  <a:gd name="T167" fmla="*/ 203 w 203"/>
                  <a:gd name="T168" fmla="*/ 462 h 4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" name="Freeform 718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31 w 107"/>
                  <a:gd name="T1" fmla="*/ 14 h 87"/>
                  <a:gd name="T2" fmla="*/ 0 w 107"/>
                  <a:gd name="T3" fmla="*/ 14 h 87"/>
                  <a:gd name="T4" fmla="*/ 3 w 107"/>
                  <a:gd name="T5" fmla="*/ 11 h 87"/>
                  <a:gd name="T6" fmla="*/ 6 w 107"/>
                  <a:gd name="T7" fmla="*/ 7 h 87"/>
                  <a:gd name="T8" fmla="*/ 14 w 107"/>
                  <a:gd name="T9" fmla="*/ 0 h 87"/>
                  <a:gd name="T10" fmla="*/ 17 w 107"/>
                  <a:gd name="T11" fmla="*/ 0 h 87"/>
                  <a:gd name="T12" fmla="*/ 20 w 107"/>
                  <a:gd name="T13" fmla="*/ 1 h 87"/>
                  <a:gd name="T14" fmla="*/ 31 w 107"/>
                  <a:gd name="T15" fmla="*/ 7 h 87"/>
                  <a:gd name="T16" fmla="*/ 31 w 107"/>
                  <a:gd name="T17" fmla="*/ 11 h 87"/>
                  <a:gd name="T18" fmla="*/ 31 w 107"/>
                  <a:gd name="T19" fmla="*/ 14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87"/>
                  <a:gd name="T32" fmla="*/ 107 w 10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" name="Freeform 719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53 w 185"/>
                  <a:gd name="T1" fmla="*/ 2 h 18"/>
                  <a:gd name="T2" fmla="*/ 25 w 185"/>
                  <a:gd name="T3" fmla="*/ 3 h 18"/>
                  <a:gd name="T4" fmla="*/ 14 w 185"/>
                  <a:gd name="T5" fmla="*/ 3 h 18"/>
                  <a:gd name="T6" fmla="*/ 0 w 185"/>
                  <a:gd name="T7" fmla="*/ 2 h 18"/>
                  <a:gd name="T8" fmla="*/ 0 w 185"/>
                  <a:gd name="T9" fmla="*/ 0 h 18"/>
                  <a:gd name="T10" fmla="*/ 28 w 185"/>
                  <a:gd name="T11" fmla="*/ 0 h 18"/>
                  <a:gd name="T12" fmla="*/ 39 w 185"/>
                  <a:gd name="T13" fmla="*/ 0 h 18"/>
                  <a:gd name="T14" fmla="*/ 53 w 185"/>
                  <a:gd name="T15" fmla="*/ 2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18"/>
                  <a:gd name="T26" fmla="*/ 185 w 185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" name="Freeform 720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89 w 299"/>
                  <a:gd name="T1" fmla="*/ 5 h 60"/>
                  <a:gd name="T2" fmla="*/ 86 w 299"/>
                  <a:gd name="T3" fmla="*/ 7 h 60"/>
                  <a:gd name="T4" fmla="*/ 81 w 299"/>
                  <a:gd name="T5" fmla="*/ 10 h 60"/>
                  <a:gd name="T6" fmla="*/ 6 w 299"/>
                  <a:gd name="T7" fmla="*/ 10 h 60"/>
                  <a:gd name="T8" fmla="*/ 0 w 299"/>
                  <a:gd name="T9" fmla="*/ 7 h 60"/>
                  <a:gd name="T10" fmla="*/ 0 w 299"/>
                  <a:gd name="T11" fmla="*/ 3 h 60"/>
                  <a:gd name="T12" fmla="*/ 6 w 299"/>
                  <a:gd name="T13" fmla="*/ 0 h 60"/>
                  <a:gd name="T14" fmla="*/ 78 w 299"/>
                  <a:gd name="T15" fmla="*/ 0 h 60"/>
                  <a:gd name="T16" fmla="*/ 84 w 299"/>
                  <a:gd name="T17" fmla="*/ 0 h 60"/>
                  <a:gd name="T18" fmla="*/ 89 w 299"/>
                  <a:gd name="T19" fmla="*/ 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9"/>
                  <a:gd name="T31" fmla="*/ 0 h 60"/>
                  <a:gd name="T32" fmla="*/ 299 w 29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" name="Freeform 721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55 w 183"/>
                  <a:gd name="T1" fmla="*/ 3 h 16"/>
                  <a:gd name="T2" fmla="*/ 26 w 183"/>
                  <a:gd name="T3" fmla="*/ 3 h 16"/>
                  <a:gd name="T4" fmla="*/ 0 w 183"/>
                  <a:gd name="T5" fmla="*/ 3 h 16"/>
                  <a:gd name="T6" fmla="*/ 0 w 183"/>
                  <a:gd name="T7" fmla="*/ 2 h 16"/>
                  <a:gd name="T8" fmla="*/ 26 w 183"/>
                  <a:gd name="T9" fmla="*/ 0 h 16"/>
                  <a:gd name="T10" fmla="*/ 55 w 183"/>
                  <a:gd name="T11" fmla="*/ 2 h 16"/>
                  <a:gd name="T12" fmla="*/ 55 w 183"/>
                  <a:gd name="T13" fmla="*/ 3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3"/>
                  <a:gd name="T22" fmla="*/ 0 h 16"/>
                  <a:gd name="T23" fmla="*/ 183 w 18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" name="Freeform 722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145 w 4809"/>
                  <a:gd name="T1" fmla="*/ 1337 h 4316"/>
                  <a:gd name="T2" fmla="*/ 125 w 4809"/>
                  <a:gd name="T3" fmla="*/ 1360 h 4316"/>
                  <a:gd name="T4" fmla="*/ 98 w 4809"/>
                  <a:gd name="T5" fmla="*/ 1328 h 4316"/>
                  <a:gd name="T6" fmla="*/ 49 w 4809"/>
                  <a:gd name="T7" fmla="*/ 1328 h 4316"/>
                  <a:gd name="T8" fmla="*/ 29 w 4809"/>
                  <a:gd name="T9" fmla="*/ 1323 h 4316"/>
                  <a:gd name="T10" fmla="*/ 12 w 4809"/>
                  <a:gd name="T11" fmla="*/ 1332 h 4316"/>
                  <a:gd name="T12" fmla="*/ 0 w 4809"/>
                  <a:gd name="T13" fmla="*/ 1240 h 4316"/>
                  <a:gd name="T14" fmla="*/ 15 w 4809"/>
                  <a:gd name="T15" fmla="*/ 1227 h 4316"/>
                  <a:gd name="T16" fmla="*/ 34 w 4809"/>
                  <a:gd name="T17" fmla="*/ 1245 h 4316"/>
                  <a:gd name="T18" fmla="*/ 49 w 4809"/>
                  <a:gd name="T19" fmla="*/ 1227 h 4316"/>
                  <a:gd name="T20" fmla="*/ 96 w 4809"/>
                  <a:gd name="T21" fmla="*/ 1227 h 4316"/>
                  <a:gd name="T22" fmla="*/ 125 w 4809"/>
                  <a:gd name="T23" fmla="*/ 1208 h 4316"/>
                  <a:gd name="T24" fmla="*/ 258 w 4809"/>
                  <a:gd name="T25" fmla="*/ 1227 h 4316"/>
                  <a:gd name="T26" fmla="*/ 236 w 4809"/>
                  <a:gd name="T27" fmla="*/ 1208 h 4316"/>
                  <a:gd name="T28" fmla="*/ 224 w 4809"/>
                  <a:gd name="T29" fmla="*/ 1199 h 4316"/>
                  <a:gd name="T30" fmla="*/ 241 w 4809"/>
                  <a:gd name="T31" fmla="*/ 1186 h 4316"/>
                  <a:gd name="T32" fmla="*/ 290 w 4809"/>
                  <a:gd name="T33" fmla="*/ 1172 h 4316"/>
                  <a:gd name="T34" fmla="*/ 312 w 4809"/>
                  <a:gd name="T35" fmla="*/ 1186 h 4316"/>
                  <a:gd name="T36" fmla="*/ 386 w 4809"/>
                  <a:gd name="T37" fmla="*/ 1154 h 4316"/>
                  <a:gd name="T38" fmla="*/ 450 w 4809"/>
                  <a:gd name="T39" fmla="*/ 1094 h 4316"/>
                  <a:gd name="T40" fmla="*/ 462 w 4809"/>
                  <a:gd name="T41" fmla="*/ 1002 h 4316"/>
                  <a:gd name="T42" fmla="*/ 454 w 4809"/>
                  <a:gd name="T43" fmla="*/ 1053 h 4316"/>
                  <a:gd name="T44" fmla="*/ 430 w 4809"/>
                  <a:gd name="T45" fmla="*/ 1025 h 4316"/>
                  <a:gd name="T46" fmla="*/ 413 w 4809"/>
                  <a:gd name="T47" fmla="*/ 994 h 4316"/>
                  <a:gd name="T48" fmla="*/ 427 w 4809"/>
                  <a:gd name="T49" fmla="*/ 970 h 4316"/>
                  <a:gd name="T50" fmla="*/ 435 w 4809"/>
                  <a:gd name="T51" fmla="*/ 893 h 4316"/>
                  <a:gd name="T52" fmla="*/ 442 w 4809"/>
                  <a:gd name="T53" fmla="*/ 861 h 4316"/>
                  <a:gd name="T54" fmla="*/ 450 w 4809"/>
                  <a:gd name="T55" fmla="*/ 806 h 4316"/>
                  <a:gd name="T56" fmla="*/ 484 w 4809"/>
                  <a:gd name="T57" fmla="*/ 792 h 4316"/>
                  <a:gd name="T58" fmla="*/ 531 w 4809"/>
                  <a:gd name="T59" fmla="*/ 792 h 4316"/>
                  <a:gd name="T60" fmla="*/ 548 w 4809"/>
                  <a:gd name="T61" fmla="*/ 760 h 4316"/>
                  <a:gd name="T62" fmla="*/ 555 w 4809"/>
                  <a:gd name="T63" fmla="*/ 797 h 4316"/>
                  <a:gd name="T64" fmla="*/ 565 w 4809"/>
                  <a:gd name="T65" fmla="*/ 842 h 4316"/>
                  <a:gd name="T66" fmla="*/ 543 w 4809"/>
                  <a:gd name="T67" fmla="*/ 842 h 4316"/>
                  <a:gd name="T68" fmla="*/ 585 w 4809"/>
                  <a:gd name="T69" fmla="*/ 833 h 4316"/>
                  <a:gd name="T70" fmla="*/ 619 w 4809"/>
                  <a:gd name="T71" fmla="*/ 714 h 4316"/>
                  <a:gd name="T72" fmla="*/ 631 w 4809"/>
                  <a:gd name="T73" fmla="*/ 577 h 4316"/>
                  <a:gd name="T74" fmla="*/ 624 w 4809"/>
                  <a:gd name="T75" fmla="*/ 522 h 4316"/>
                  <a:gd name="T76" fmla="*/ 624 w 4809"/>
                  <a:gd name="T77" fmla="*/ 494 h 4316"/>
                  <a:gd name="T78" fmla="*/ 636 w 4809"/>
                  <a:gd name="T79" fmla="*/ 421 h 4316"/>
                  <a:gd name="T80" fmla="*/ 651 w 4809"/>
                  <a:gd name="T81" fmla="*/ 457 h 4316"/>
                  <a:gd name="T82" fmla="*/ 663 w 4809"/>
                  <a:gd name="T83" fmla="*/ 288 h 4316"/>
                  <a:gd name="T84" fmla="*/ 656 w 4809"/>
                  <a:gd name="T85" fmla="*/ 243 h 4316"/>
                  <a:gd name="T86" fmla="*/ 663 w 4809"/>
                  <a:gd name="T87" fmla="*/ 155 h 4316"/>
                  <a:gd name="T88" fmla="*/ 673 w 4809"/>
                  <a:gd name="T89" fmla="*/ 87 h 4316"/>
                  <a:gd name="T90" fmla="*/ 666 w 4809"/>
                  <a:gd name="T91" fmla="*/ 46 h 4316"/>
                  <a:gd name="T92" fmla="*/ 673 w 4809"/>
                  <a:gd name="T93" fmla="*/ 14 h 4316"/>
                  <a:gd name="T94" fmla="*/ 722 w 4809"/>
                  <a:gd name="T95" fmla="*/ 32 h 4316"/>
                  <a:gd name="T96" fmla="*/ 717 w 4809"/>
                  <a:gd name="T97" fmla="*/ 64 h 4316"/>
                  <a:gd name="T98" fmla="*/ 725 w 4809"/>
                  <a:gd name="T99" fmla="*/ 105 h 4316"/>
                  <a:gd name="T100" fmla="*/ 725 w 4809"/>
                  <a:gd name="T101" fmla="*/ 219 h 4316"/>
                  <a:gd name="T102" fmla="*/ 732 w 4809"/>
                  <a:gd name="T103" fmla="*/ 256 h 4316"/>
                  <a:gd name="T104" fmla="*/ 722 w 4809"/>
                  <a:gd name="T105" fmla="*/ 1140 h 4316"/>
                  <a:gd name="T106" fmla="*/ 734 w 4809"/>
                  <a:gd name="T107" fmla="*/ 1245 h 4316"/>
                  <a:gd name="T108" fmla="*/ 734 w 4809"/>
                  <a:gd name="T109" fmla="*/ 1328 h 4316"/>
                  <a:gd name="T110" fmla="*/ 681 w 4809"/>
                  <a:gd name="T111" fmla="*/ 1350 h 4316"/>
                  <a:gd name="T112" fmla="*/ 641 w 4809"/>
                  <a:gd name="T113" fmla="*/ 136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09"/>
                  <a:gd name="T172" fmla="*/ 0 h 4316"/>
                  <a:gd name="T173" fmla="*/ 4809 w 4809"/>
                  <a:gd name="T174" fmla="*/ 4316 h 43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" name="Freeform 723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4 h 71"/>
                  <a:gd name="T2" fmla="*/ 2 w 305"/>
                  <a:gd name="T3" fmla="*/ 0 h 71"/>
                  <a:gd name="T4" fmla="*/ 7 w 305"/>
                  <a:gd name="T5" fmla="*/ 4 h 71"/>
                  <a:gd name="T6" fmla="*/ 17 w 305"/>
                  <a:gd name="T7" fmla="*/ 9 h 71"/>
                  <a:gd name="T8" fmla="*/ 25 w 305"/>
                  <a:gd name="T9" fmla="*/ 13 h 71"/>
                  <a:gd name="T10" fmla="*/ 35 w 305"/>
                  <a:gd name="T11" fmla="*/ 13 h 71"/>
                  <a:gd name="T12" fmla="*/ 44 w 305"/>
                  <a:gd name="T13" fmla="*/ 9 h 71"/>
                  <a:gd name="T14" fmla="*/ 47 w 305"/>
                  <a:gd name="T15" fmla="*/ 13 h 71"/>
                  <a:gd name="T16" fmla="*/ 42 w 305"/>
                  <a:gd name="T17" fmla="*/ 17 h 71"/>
                  <a:gd name="T18" fmla="*/ 35 w 305"/>
                  <a:gd name="T19" fmla="*/ 22 h 71"/>
                  <a:gd name="T20" fmla="*/ 27 w 305"/>
                  <a:gd name="T21" fmla="*/ 22 h 71"/>
                  <a:gd name="T22" fmla="*/ 20 w 305"/>
                  <a:gd name="T23" fmla="*/ 17 h 71"/>
                  <a:gd name="T24" fmla="*/ 10 w 305"/>
                  <a:gd name="T25" fmla="*/ 13 h 71"/>
                  <a:gd name="T26" fmla="*/ 0 w 305"/>
                  <a:gd name="T27" fmla="*/ 4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71"/>
                  <a:gd name="T44" fmla="*/ 305 w 305"/>
                  <a:gd name="T45" fmla="*/ 71 h 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" name="Freeform 724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5 w 497"/>
                  <a:gd name="T1" fmla="*/ 92 h 436"/>
                  <a:gd name="T2" fmla="*/ 2 w 497"/>
                  <a:gd name="T3" fmla="*/ 78 h 436"/>
                  <a:gd name="T4" fmla="*/ 2 w 497"/>
                  <a:gd name="T5" fmla="*/ 69 h 436"/>
                  <a:gd name="T6" fmla="*/ 0 w 497"/>
                  <a:gd name="T7" fmla="*/ 42 h 436"/>
                  <a:gd name="T8" fmla="*/ 0 w 497"/>
                  <a:gd name="T9" fmla="*/ 37 h 436"/>
                  <a:gd name="T10" fmla="*/ 2 w 497"/>
                  <a:gd name="T11" fmla="*/ 42 h 436"/>
                  <a:gd name="T12" fmla="*/ 5 w 497"/>
                  <a:gd name="T13" fmla="*/ 65 h 436"/>
                  <a:gd name="T14" fmla="*/ 10 w 497"/>
                  <a:gd name="T15" fmla="*/ 83 h 436"/>
                  <a:gd name="T16" fmla="*/ 15 w 497"/>
                  <a:gd name="T17" fmla="*/ 101 h 436"/>
                  <a:gd name="T18" fmla="*/ 20 w 497"/>
                  <a:gd name="T19" fmla="*/ 106 h 436"/>
                  <a:gd name="T20" fmla="*/ 24 w 497"/>
                  <a:gd name="T21" fmla="*/ 115 h 436"/>
                  <a:gd name="T22" fmla="*/ 32 w 497"/>
                  <a:gd name="T23" fmla="*/ 124 h 436"/>
                  <a:gd name="T24" fmla="*/ 42 w 497"/>
                  <a:gd name="T25" fmla="*/ 129 h 436"/>
                  <a:gd name="T26" fmla="*/ 61 w 497"/>
                  <a:gd name="T27" fmla="*/ 133 h 436"/>
                  <a:gd name="T28" fmla="*/ 69 w 497"/>
                  <a:gd name="T29" fmla="*/ 129 h 436"/>
                  <a:gd name="T30" fmla="*/ 71 w 497"/>
                  <a:gd name="T31" fmla="*/ 129 h 436"/>
                  <a:gd name="T32" fmla="*/ 73 w 497"/>
                  <a:gd name="T33" fmla="*/ 124 h 436"/>
                  <a:gd name="T34" fmla="*/ 73 w 497"/>
                  <a:gd name="T35" fmla="*/ 106 h 436"/>
                  <a:gd name="T36" fmla="*/ 71 w 497"/>
                  <a:gd name="T37" fmla="*/ 92 h 436"/>
                  <a:gd name="T38" fmla="*/ 71 w 497"/>
                  <a:gd name="T39" fmla="*/ 78 h 436"/>
                  <a:gd name="T40" fmla="*/ 69 w 497"/>
                  <a:gd name="T41" fmla="*/ 60 h 436"/>
                  <a:gd name="T42" fmla="*/ 64 w 497"/>
                  <a:gd name="T43" fmla="*/ 46 h 436"/>
                  <a:gd name="T44" fmla="*/ 59 w 497"/>
                  <a:gd name="T45" fmla="*/ 37 h 436"/>
                  <a:gd name="T46" fmla="*/ 51 w 497"/>
                  <a:gd name="T47" fmla="*/ 23 h 436"/>
                  <a:gd name="T48" fmla="*/ 44 w 497"/>
                  <a:gd name="T49" fmla="*/ 14 h 436"/>
                  <a:gd name="T50" fmla="*/ 39 w 497"/>
                  <a:gd name="T51" fmla="*/ 9 h 436"/>
                  <a:gd name="T52" fmla="*/ 34 w 497"/>
                  <a:gd name="T53" fmla="*/ 5 h 436"/>
                  <a:gd name="T54" fmla="*/ 27 w 497"/>
                  <a:gd name="T55" fmla="*/ 5 h 436"/>
                  <a:gd name="T56" fmla="*/ 22 w 497"/>
                  <a:gd name="T57" fmla="*/ 0 h 436"/>
                  <a:gd name="T58" fmla="*/ 24 w 497"/>
                  <a:gd name="T59" fmla="*/ 0 h 436"/>
                  <a:gd name="T60" fmla="*/ 34 w 497"/>
                  <a:gd name="T61" fmla="*/ 0 h 436"/>
                  <a:gd name="T62" fmla="*/ 44 w 497"/>
                  <a:gd name="T63" fmla="*/ 5 h 436"/>
                  <a:gd name="T64" fmla="*/ 51 w 497"/>
                  <a:gd name="T65" fmla="*/ 14 h 436"/>
                  <a:gd name="T66" fmla="*/ 61 w 497"/>
                  <a:gd name="T67" fmla="*/ 23 h 436"/>
                  <a:gd name="T68" fmla="*/ 66 w 497"/>
                  <a:gd name="T69" fmla="*/ 37 h 436"/>
                  <a:gd name="T70" fmla="*/ 71 w 497"/>
                  <a:gd name="T71" fmla="*/ 51 h 436"/>
                  <a:gd name="T72" fmla="*/ 73 w 497"/>
                  <a:gd name="T73" fmla="*/ 65 h 436"/>
                  <a:gd name="T74" fmla="*/ 76 w 497"/>
                  <a:gd name="T75" fmla="*/ 78 h 436"/>
                  <a:gd name="T76" fmla="*/ 76 w 497"/>
                  <a:gd name="T77" fmla="*/ 106 h 436"/>
                  <a:gd name="T78" fmla="*/ 73 w 497"/>
                  <a:gd name="T79" fmla="*/ 138 h 436"/>
                  <a:gd name="T80" fmla="*/ 64 w 497"/>
                  <a:gd name="T81" fmla="*/ 138 h 436"/>
                  <a:gd name="T82" fmla="*/ 56 w 497"/>
                  <a:gd name="T83" fmla="*/ 138 h 436"/>
                  <a:gd name="T84" fmla="*/ 44 w 497"/>
                  <a:gd name="T85" fmla="*/ 138 h 436"/>
                  <a:gd name="T86" fmla="*/ 37 w 497"/>
                  <a:gd name="T87" fmla="*/ 133 h 436"/>
                  <a:gd name="T88" fmla="*/ 27 w 497"/>
                  <a:gd name="T89" fmla="*/ 129 h 436"/>
                  <a:gd name="T90" fmla="*/ 20 w 497"/>
                  <a:gd name="T91" fmla="*/ 120 h 436"/>
                  <a:gd name="T92" fmla="*/ 12 w 497"/>
                  <a:gd name="T93" fmla="*/ 106 h 436"/>
                  <a:gd name="T94" fmla="*/ 5 w 497"/>
                  <a:gd name="T95" fmla="*/ 92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7"/>
                  <a:gd name="T145" fmla="*/ 0 h 436"/>
                  <a:gd name="T146" fmla="*/ 497 w 497"/>
                  <a:gd name="T147" fmla="*/ 436 h 4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" name="Freeform 725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15 w 512"/>
                  <a:gd name="T1" fmla="*/ 101 h 377"/>
                  <a:gd name="T2" fmla="*/ 2 w 512"/>
                  <a:gd name="T3" fmla="*/ 92 h 377"/>
                  <a:gd name="T4" fmla="*/ 7 w 512"/>
                  <a:gd name="T5" fmla="*/ 73 h 377"/>
                  <a:gd name="T6" fmla="*/ 15 w 512"/>
                  <a:gd name="T7" fmla="*/ 59 h 377"/>
                  <a:gd name="T8" fmla="*/ 7 w 512"/>
                  <a:gd name="T9" fmla="*/ 42 h 377"/>
                  <a:gd name="T10" fmla="*/ 2 w 512"/>
                  <a:gd name="T11" fmla="*/ 23 h 377"/>
                  <a:gd name="T12" fmla="*/ 12 w 512"/>
                  <a:gd name="T13" fmla="*/ 14 h 377"/>
                  <a:gd name="T14" fmla="*/ 29 w 512"/>
                  <a:gd name="T15" fmla="*/ 9 h 377"/>
                  <a:gd name="T16" fmla="*/ 56 w 512"/>
                  <a:gd name="T17" fmla="*/ 14 h 377"/>
                  <a:gd name="T18" fmla="*/ 76 w 512"/>
                  <a:gd name="T19" fmla="*/ 0 h 377"/>
                  <a:gd name="T20" fmla="*/ 73 w 512"/>
                  <a:gd name="T21" fmla="*/ 9 h 377"/>
                  <a:gd name="T22" fmla="*/ 68 w 512"/>
                  <a:gd name="T23" fmla="*/ 14 h 377"/>
                  <a:gd name="T24" fmla="*/ 68 w 512"/>
                  <a:gd name="T25" fmla="*/ 23 h 377"/>
                  <a:gd name="T26" fmla="*/ 63 w 512"/>
                  <a:gd name="T27" fmla="*/ 23 h 377"/>
                  <a:gd name="T28" fmla="*/ 56 w 512"/>
                  <a:gd name="T29" fmla="*/ 18 h 377"/>
                  <a:gd name="T30" fmla="*/ 59 w 512"/>
                  <a:gd name="T31" fmla="*/ 28 h 377"/>
                  <a:gd name="T32" fmla="*/ 63 w 512"/>
                  <a:gd name="T33" fmla="*/ 42 h 377"/>
                  <a:gd name="T34" fmla="*/ 56 w 512"/>
                  <a:gd name="T35" fmla="*/ 42 h 377"/>
                  <a:gd name="T36" fmla="*/ 44 w 512"/>
                  <a:gd name="T37" fmla="*/ 23 h 377"/>
                  <a:gd name="T38" fmla="*/ 37 w 512"/>
                  <a:gd name="T39" fmla="*/ 23 h 377"/>
                  <a:gd name="T40" fmla="*/ 41 w 512"/>
                  <a:gd name="T41" fmla="*/ 32 h 377"/>
                  <a:gd name="T42" fmla="*/ 49 w 512"/>
                  <a:gd name="T43" fmla="*/ 46 h 377"/>
                  <a:gd name="T44" fmla="*/ 24 w 512"/>
                  <a:gd name="T45" fmla="*/ 23 h 377"/>
                  <a:gd name="T46" fmla="*/ 12 w 512"/>
                  <a:gd name="T47" fmla="*/ 23 h 377"/>
                  <a:gd name="T48" fmla="*/ 17 w 512"/>
                  <a:gd name="T49" fmla="*/ 28 h 377"/>
                  <a:gd name="T50" fmla="*/ 22 w 512"/>
                  <a:gd name="T51" fmla="*/ 32 h 377"/>
                  <a:gd name="T52" fmla="*/ 39 w 512"/>
                  <a:gd name="T53" fmla="*/ 55 h 377"/>
                  <a:gd name="T54" fmla="*/ 32 w 512"/>
                  <a:gd name="T55" fmla="*/ 51 h 377"/>
                  <a:gd name="T56" fmla="*/ 24 w 512"/>
                  <a:gd name="T57" fmla="*/ 42 h 377"/>
                  <a:gd name="T58" fmla="*/ 17 w 512"/>
                  <a:gd name="T59" fmla="*/ 55 h 377"/>
                  <a:gd name="T60" fmla="*/ 17 w 512"/>
                  <a:gd name="T61" fmla="*/ 73 h 377"/>
                  <a:gd name="T62" fmla="*/ 27 w 512"/>
                  <a:gd name="T63" fmla="*/ 73 h 377"/>
                  <a:gd name="T64" fmla="*/ 37 w 512"/>
                  <a:gd name="T65" fmla="*/ 64 h 377"/>
                  <a:gd name="T66" fmla="*/ 37 w 512"/>
                  <a:gd name="T67" fmla="*/ 73 h 377"/>
                  <a:gd name="T68" fmla="*/ 15 w 512"/>
                  <a:gd name="T69" fmla="*/ 87 h 377"/>
                  <a:gd name="T70" fmla="*/ 12 w 512"/>
                  <a:gd name="T71" fmla="*/ 96 h 377"/>
                  <a:gd name="T72" fmla="*/ 24 w 512"/>
                  <a:gd name="T73" fmla="*/ 96 h 377"/>
                  <a:gd name="T74" fmla="*/ 41 w 512"/>
                  <a:gd name="T75" fmla="*/ 78 h 377"/>
                  <a:gd name="T76" fmla="*/ 54 w 512"/>
                  <a:gd name="T77" fmla="*/ 69 h 377"/>
                  <a:gd name="T78" fmla="*/ 49 w 512"/>
                  <a:gd name="T79" fmla="*/ 78 h 377"/>
                  <a:gd name="T80" fmla="*/ 41 w 512"/>
                  <a:gd name="T81" fmla="*/ 87 h 377"/>
                  <a:gd name="T82" fmla="*/ 44 w 512"/>
                  <a:gd name="T83" fmla="*/ 92 h 377"/>
                  <a:gd name="T84" fmla="*/ 61 w 512"/>
                  <a:gd name="T85" fmla="*/ 69 h 377"/>
                  <a:gd name="T86" fmla="*/ 66 w 512"/>
                  <a:gd name="T87" fmla="*/ 73 h 377"/>
                  <a:gd name="T88" fmla="*/ 61 w 512"/>
                  <a:gd name="T89" fmla="*/ 83 h 377"/>
                  <a:gd name="T90" fmla="*/ 59 w 512"/>
                  <a:gd name="T91" fmla="*/ 96 h 377"/>
                  <a:gd name="T92" fmla="*/ 68 w 512"/>
                  <a:gd name="T93" fmla="*/ 87 h 377"/>
                  <a:gd name="T94" fmla="*/ 66 w 512"/>
                  <a:gd name="T95" fmla="*/ 101 h 377"/>
                  <a:gd name="T96" fmla="*/ 73 w 512"/>
                  <a:gd name="T97" fmla="*/ 105 h 377"/>
                  <a:gd name="T98" fmla="*/ 78 w 512"/>
                  <a:gd name="T99" fmla="*/ 114 h 377"/>
                  <a:gd name="T100" fmla="*/ 71 w 512"/>
                  <a:gd name="T101" fmla="*/ 110 h 377"/>
                  <a:gd name="T102" fmla="*/ 56 w 512"/>
                  <a:gd name="T103" fmla="*/ 101 h 377"/>
                  <a:gd name="T104" fmla="*/ 34 w 512"/>
                  <a:gd name="T105" fmla="*/ 101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377"/>
                  <a:gd name="T161" fmla="*/ 512 w 512"/>
                  <a:gd name="T162" fmla="*/ 377 h 3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" name="Freeform 726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9 h 57"/>
                  <a:gd name="T2" fmla="*/ 2 w 64"/>
                  <a:gd name="T3" fmla="*/ 4 h 57"/>
                  <a:gd name="T4" fmla="*/ 4 w 64"/>
                  <a:gd name="T5" fmla="*/ 0 h 57"/>
                  <a:gd name="T6" fmla="*/ 7 w 64"/>
                  <a:gd name="T7" fmla="*/ 4 h 57"/>
                  <a:gd name="T8" fmla="*/ 9 w 64"/>
                  <a:gd name="T9" fmla="*/ 9 h 57"/>
                  <a:gd name="T10" fmla="*/ 9 w 64"/>
                  <a:gd name="T11" fmla="*/ 14 h 57"/>
                  <a:gd name="T12" fmla="*/ 7 w 64"/>
                  <a:gd name="T13" fmla="*/ 18 h 57"/>
                  <a:gd name="T14" fmla="*/ 2 w 64"/>
                  <a:gd name="T15" fmla="*/ 14 h 57"/>
                  <a:gd name="T16" fmla="*/ 0 w 64"/>
                  <a:gd name="T17" fmla="*/ 9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7"/>
                  <a:gd name="T29" fmla="*/ 64 w 6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" name="Freeform 727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7 w 3142"/>
                  <a:gd name="T1" fmla="*/ 9 h 44"/>
                  <a:gd name="T2" fmla="*/ 0 w 3142"/>
                  <a:gd name="T3" fmla="*/ 0 h 44"/>
                  <a:gd name="T4" fmla="*/ 3 w 3142"/>
                  <a:gd name="T5" fmla="*/ 0 h 44"/>
                  <a:gd name="T6" fmla="*/ 5 w 3142"/>
                  <a:gd name="T7" fmla="*/ 0 h 44"/>
                  <a:gd name="T8" fmla="*/ 7 w 3142"/>
                  <a:gd name="T9" fmla="*/ 0 h 44"/>
                  <a:gd name="T10" fmla="*/ 15 w 3142"/>
                  <a:gd name="T11" fmla="*/ 0 h 44"/>
                  <a:gd name="T12" fmla="*/ 25 w 3142"/>
                  <a:gd name="T13" fmla="*/ 0 h 44"/>
                  <a:gd name="T14" fmla="*/ 35 w 3142"/>
                  <a:gd name="T15" fmla="*/ 0 h 44"/>
                  <a:gd name="T16" fmla="*/ 47 w 3142"/>
                  <a:gd name="T17" fmla="*/ 0 h 44"/>
                  <a:gd name="T18" fmla="*/ 61 w 3142"/>
                  <a:gd name="T19" fmla="*/ 0 h 44"/>
                  <a:gd name="T20" fmla="*/ 79 w 3142"/>
                  <a:gd name="T21" fmla="*/ 0 h 44"/>
                  <a:gd name="T22" fmla="*/ 96 w 3142"/>
                  <a:gd name="T23" fmla="*/ 0 h 44"/>
                  <a:gd name="T24" fmla="*/ 115 w 3142"/>
                  <a:gd name="T25" fmla="*/ 0 h 44"/>
                  <a:gd name="T26" fmla="*/ 155 w 3142"/>
                  <a:gd name="T27" fmla="*/ 0 h 44"/>
                  <a:gd name="T28" fmla="*/ 197 w 3142"/>
                  <a:gd name="T29" fmla="*/ 0 h 44"/>
                  <a:gd name="T30" fmla="*/ 243 w 3142"/>
                  <a:gd name="T31" fmla="*/ 0 h 44"/>
                  <a:gd name="T32" fmla="*/ 287 w 3142"/>
                  <a:gd name="T33" fmla="*/ 0 h 44"/>
                  <a:gd name="T34" fmla="*/ 329 w 3142"/>
                  <a:gd name="T35" fmla="*/ 0 h 44"/>
                  <a:gd name="T36" fmla="*/ 371 w 3142"/>
                  <a:gd name="T37" fmla="*/ 0 h 44"/>
                  <a:gd name="T38" fmla="*/ 388 w 3142"/>
                  <a:gd name="T39" fmla="*/ 0 h 44"/>
                  <a:gd name="T40" fmla="*/ 408 w 3142"/>
                  <a:gd name="T41" fmla="*/ 0 h 44"/>
                  <a:gd name="T42" fmla="*/ 422 w 3142"/>
                  <a:gd name="T43" fmla="*/ 0 h 44"/>
                  <a:gd name="T44" fmla="*/ 437 w 3142"/>
                  <a:gd name="T45" fmla="*/ 0 h 44"/>
                  <a:gd name="T46" fmla="*/ 449 w 3142"/>
                  <a:gd name="T47" fmla="*/ 0 h 44"/>
                  <a:gd name="T48" fmla="*/ 462 w 3142"/>
                  <a:gd name="T49" fmla="*/ 0 h 44"/>
                  <a:gd name="T50" fmla="*/ 469 w 3142"/>
                  <a:gd name="T51" fmla="*/ 0 h 44"/>
                  <a:gd name="T52" fmla="*/ 476 w 3142"/>
                  <a:gd name="T53" fmla="*/ 0 h 44"/>
                  <a:gd name="T54" fmla="*/ 481 w 3142"/>
                  <a:gd name="T55" fmla="*/ 0 h 44"/>
                  <a:gd name="T56" fmla="*/ 481 w 3142"/>
                  <a:gd name="T57" fmla="*/ 9 h 44"/>
                  <a:gd name="T58" fmla="*/ 479 w 3142"/>
                  <a:gd name="T59" fmla="*/ 13 h 44"/>
                  <a:gd name="T60" fmla="*/ 7 w 3142"/>
                  <a:gd name="T61" fmla="*/ 9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42"/>
                  <a:gd name="T94" fmla="*/ 0 h 44"/>
                  <a:gd name="T95" fmla="*/ 3142 w 3142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Freeform 728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42 w 353"/>
                  <a:gd name="T1" fmla="*/ 86 h 319"/>
                  <a:gd name="T2" fmla="*/ 44 w 353"/>
                  <a:gd name="T3" fmla="*/ 95 h 319"/>
                  <a:gd name="T4" fmla="*/ 37 w 353"/>
                  <a:gd name="T5" fmla="*/ 77 h 319"/>
                  <a:gd name="T6" fmla="*/ 34 w 353"/>
                  <a:gd name="T7" fmla="*/ 82 h 319"/>
                  <a:gd name="T8" fmla="*/ 32 w 353"/>
                  <a:gd name="T9" fmla="*/ 68 h 319"/>
                  <a:gd name="T10" fmla="*/ 27 w 353"/>
                  <a:gd name="T11" fmla="*/ 68 h 319"/>
                  <a:gd name="T12" fmla="*/ 20 w 353"/>
                  <a:gd name="T13" fmla="*/ 64 h 319"/>
                  <a:gd name="T14" fmla="*/ 20 w 353"/>
                  <a:gd name="T15" fmla="*/ 59 h 319"/>
                  <a:gd name="T16" fmla="*/ 15 w 353"/>
                  <a:gd name="T17" fmla="*/ 45 h 319"/>
                  <a:gd name="T18" fmla="*/ 10 w 353"/>
                  <a:gd name="T19" fmla="*/ 41 h 319"/>
                  <a:gd name="T20" fmla="*/ 5 w 353"/>
                  <a:gd name="T21" fmla="*/ 41 h 319"/>
                  <a:gd name="T22" fmla="*/ 7 w 353"/>
                  <a:gd name="T23" fmla="*/ 54 h 319"/>
                  <a:gd name="T24" fmla="*/ 7 w 353"/>
                  <a:gd name="T25" fmla="*/ 64 h 319"/>
                  <a:gd name="T26" fmla="*/ 0 w 353"/>
                  <a:gd name="T27" fmla="*/ 45 h 319"/>
                  <a:gd name="T28" fmla="*/ 0 w 353"/>
                  <a:gd name="T29" fmla="*/ 23 h 319"/>
                  <a:gd name="T30" fmla="*/ 15 w 353"/>
                  <a:gd name="T31" fmla="*/ 32 h 319"/>
                  <a:gd name="T32" fmla="*/ 17 w 353"/>
                  <a:gd name="T33" fmla="*/ 0 h 319"/>
                  <a:gd name="T34" fmla="*/ 37 w 353"/>
                  <a:gd name="T35" fmla="*/ 13 h 319"/>
                  <a:gd name="T36" fmla="*/ 29 w 353"/>
                  <a:gd name="T37" fmla="*/ 18 h 319"/>
                  <a:gd name="T38" fmla="*/ 25 w 353"/>
                  <a:gd name="T39" fmla="*/ 23 h 319"/>
                  <a:gd name="T40" fmla="*/ 42 w 353"/>
                  <a:gd name="T41" fmla="*/ 23 h 319"/>
                  <a:gd name="T42" fmla="*/ 42 w 353"/>
                  <a:gd name="T43" fmla="*/ 32 h 319"/>
                  <a:gd name="T44" fmla="*/ 37 w 353"/>
                  <a:gd name="T45" fmla="*/ 32 h 319"/>
                  <a:gd name="T46" fmla="*/ 32 w 353"/>
                  <a:gd name="T47" fmla="*/ 32 h 319"/>
                  <a:gd name="T48" fmla="*/ 34 w 353"/>
                  <a:gd name="T49" fmla="*/ 41 h 319"/>
                  <a:gd name="T50" fmla="*/ 39 w 353"/>
                  <a:gd name="T51" fmla="*/ 50 h 319"/>
                  <a:gd name="T52" fmla="*/ 54 w 353"/>
                  <a:gd name="T53" fmla="*/ 54 h 319"/>
                  <a:gd name="T54" fmla="*/ 44 w 353"/>
                  <a:gd name="T55" fmla="*/ 54 h 319"/>
                  <a:gd name="T56" fmla="*/ 39 w 353"/>
                  <a:gd name="T57" fmla="*/ 54 h 319"/>
                  <a:gd name="T58" fmla="*/ 39 w 353"/>
                  <a:gd name="T59" fmla="*/ 59 h 319"/>
                  <a:gd name="T60" fmla="*/ 54 w 353"/>
                  <a:gd name="T61" fmla="*/ 68 h 319"/>
                  <a:gd name="T62" fmla="*/ 44 w 353"/>
                  <a:gd name="T63" fmla="*/ 64 h 319"/>
                  <a:gd name="T64" fmla="*/ 39 w 353"/>
                  <a:gd name="T65" fmla="*/ 68 h 319"/>
                  <a:gd name="T66" fmla="*/ 44 w 353"/>
                  <a:gd name="T67" fmla="*/ 73 h 319"/>
                  <a:gd name="T68" fmla="*/ 54 w 353"/>
                  <a:gd name="T69" fmla="*/ 77 h 319"/>
                  <a:gd name="T70" fmla="*/ 51 w 353"/>
                  <a:gd name="T71" fmla="*/ 86 h 319"/>
                  <a:gd name="T72" fmla="*/ 54 w 353"/>
                  <a:gd name="T73" fmla="*/ 95 h 319"/>
                  <a:gd name="T74" fmla="*/ 51 w 353"/>
                  <a:gd name="T75" fmla="*/ 95 h 319"/>
                  <a:gd name="T76" fmla="*/ 47 w 353"/>
                  <a:gd name="T77" fmla="*/ 86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9"/>
                  <a:gd name="T119" fmla="*/ 353 w 353"/>
                  <a:gd name="T120" fmla="*/ 319 h 3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Freeform 729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10 w 64"/>
                  <a:gd name="T3" fmla="*/ 23 h 72"/>
                  <a:gd name="T4" fmla="*/ 5 w 64"/>
                  <a:gd name="T5" fmla="*/ 9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72"/>
                  <a:gd name="T14" fmla="*/ 64 w 6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Freeform 730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3 w 17"/>
                  <a:gd name="T3" fmla="*/ 4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4"/>
                  <a:gd name="T11" fmla="*/ 17 w 1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" name="Freeform 731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3 w 65"/>
                  <a:gd name="T1" fmla="*/ 73 h 261"/>
                  <a:gd name="T2" fmla="*/ 0 w 65"/>
                  <a:gd name="T3" fmla="*/ 5 h 261"/>
                  <a:gd name="T4" fmla="*/ 0 w 65"/>
                  <a:gd name="T5" fmla="*/ 0 h 261"/>
                  <a:gd name="T6" fmla="*/ 3 w 65"/>
                  <a:gd name="T7" fmla="*/ 0 h 261"/>
                  <a:gd name="T8" fmla="*/ 7 w 65"/>
                  <a:gd name="T9" fmla="*/ 0 h 261"/>
                  <a:gd name="T10" fmla="*/ 10 w 65"/>
                  <a:gd name="T11" fmla="*/ 0 h 261"/>
                  <a:gd name="T12" fmla="*/ 10 w 65"/>
                  <a:gd name="T13" fmla="*/ 5 h 261"/>
                  <a:gd name="T14" fmla="*/ 10 w 65"/>
                  <a:gd name="T15" fmla="*/ 41 h 261"/>
                  <a:gd name="T16" fmla="*/ 10 w 65"/>
                  <a:gd name="T17" fmla="*/ 78 h 261"/>
                  <a:gd name="T18" fmla="*/ 7 w 65"/>
                  <a:gd name="T19" fmla="*/ 82 h 261"/>
                  <a:gd name="T20" fmla="*/ 5 w 65"/>
                  <a:gd name="T21" fmla="*/ 82 h 261"/>
                  <a:gd name="T22" fmla="*/ 3 w 65"/>
                  <a:gd name="T23" fmla="*/ 78 h 261"/>
                  <a:gd name="T24" fmla="*/ 3 w 65"/>
                  <a:gd name="T25" fmla="*/ 73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261"/>
                  <a:gd name="T41" fmla="*/ 65 w 65"/>
                  <a:gd name="T42" fmla="*/ 261 h 2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" name="Freeform 732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78 h 261"/>
                  <a:gd name="T2" fmla="*/ 0 w 111"/>
                  <a:gd name="T3" fmla="*/ 68 h 261"/>
                  <a:gd name="T4" fmla="*/ 2 w 111"/>
                  <a:gd name="T5" fmla="*/ 59 h 261"/>
                  <a:gd name="T6" fmla="*/ 0 w 111"/>
                  <a:gd name="T7" fmla="*/ 37 h 261"/>
                  <a:gd name="T8" fmla="*/ 0 w 111"/>
                  <a:gd name="T9" fmla="*/ 19 h 261"/>
                  <a:gd name="T10" fmla="*/ 2 w 111"/>
                  <a:gd name="T11" fmla="*/ 5 h 261"/>
                  <a:gd name="T12" fmla="*/ 5 w 111"/>
                  <a:gd name="T13" fmla="*/ 0 h 261"/>
                  <a:gd name="T14" fmla="*/ 10 w 111"/>
                  <a:gd name="T15" fmla="*/ 0 h 261"/>
                  <a:gd name="T16" fmla="*/ 12 w 111"/>
                  <a:gd name="T17" fmla="*/ 0 h 261"/>
                  <a:gd name="T18" fmla="*/ 12 w 111"/>
                  <a:gd name="T19" fmla="*/ 9 h 261"/>
                  <a:gd name="T20" fmla="*/ 12 w 111"/>
                  <a:gd name="T21" fmla="*/ 23 h 261"/>
                  <a:gd name="T22" fmla="*/ 15 w 111"/>
                  <a:gd name="T23" fmla="*/ 32 h 261"/>
                  <a:gd name="T24" fmla="*/ 17 w 111"/>
                  <a:gd name="T25" fmla="*/ 46 h 261"/>
                  <a:gd name="T26" fmla="*/ 15 w 111"/>
                  <a:gd name="T27" fmla="*/ 41 h 261"/>
                  <a:gd name="T28" fmla="*/ 12 w 111"/>
                  <a:gd name="T29" fmla="*/ 37 h 261"/>
                  <a:gd name="T30" fmla="*/ 10 w 111"/>
                  <a:gd name="T31" fmla="*/ 37 h 261"/>
                  <a:gd name="T32" fmla="*/ 10 w 111"/>
                  <a:gd name="T33" fmla="*/ 46 h 261"/>
                  <a:gd name="T34" fmla="*/ 10 w 111"/>
                  <a:gd name="T35" fmla="*/ 55 h 261"/>
                  <a:gd name="T36" fmla="*/ 15 w 111"/>
                  <a:gd name="T37" fmla="*/ 68 h 261"/>
                  <a:gd name="T38" fmla="*/ 10 w 111"/>
                  <a:gd name="T39" fmla="*/ 55 h 261"/>
                  <a:gd name="T40" fmla="*/ 10 w 111"/>
                  <a:gd name="T41" fmla="*/ 50 h 261"/>
                  <a:gd name="T42" fmla="*/ 5 w 111"/>
                  <a:gd name="T43" fmla="*/ 46 h 261"/>
                  <a:gd name="T44" fmla="*/ 5 w 111"/>
                  <a:gd name="T45" fmla="*/ 50 h 261"/>
                  <a:gd name="T46" fmla="*/ 5 w 111"/>
                  <a:gd name="T47" fmla="*/ 55 h 261"/>
                  <a:gd name="T48" fmla="*/ 5 w 111"/>
                  <a:gd name="T49" fmla="*/ 64 h 261"/>
                  <a:gd name="T50" fmla="*/ 2 w 111"/>
                  <a:gd name="T51" fmla="*/ 64 h 261"/>
                  <a:gd name="T52" fmla="*/ 2 w 111"/>
                  <a:gd name="T53" fmla="*/ 73 h 261"/>
                  <a:gd name="T54" fmla="*/ 2 w 111"/>
                  <a:gd name="T55" fmla="*/ 78 h 261"/>
                  <a:gd name="T56" fmla="*/ 2 w 111"/>
                  <a:gd name="T57" fmla="*/ 82 h 261"/>
                  <a:gd name="T58" fmla="*/ 0 w 111"/>
                  <a:gd name="T59" fmla="*/ 82 h 261"/>
                  <a:gd name="T60" fmla="*/ 0 w 111"/>
                  <a:gd name="T61" fmla="*/ 78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1"/>
                  <a:gd name="T94" fmla="*/ 0 h 261"/>
                  <a:gd name="T95" fmla="*/ 111 w 111"/>
                  <a:gd name="T96" fmla="*/ 261 h 2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" name="Freeform 733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2 w 15"/>
                  <a:gd name="T3" fmla="*/ 9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9"/>
                  <a:gd name="T11" fmla="*/ 15 w 15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" name="Freeform 734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55 h 188"/>
                  <a:gd name="T2" fmla="*/ 0 w 16"/>
                  <a:gd name="T3" fmla="*/ 0 h 188"/>
                  <a:gd name="T4" fmla="*/ 4 w 16"/>
                  <a:gd name="T5" fmla="*/ 10 h 188"/>
                  <a:gd name="T6" fmla="*/ 4 w 16"/>
                  <a:gd name="T7" fmla="*/ 27 h 188"/>
                  <a:gd name="T8" fmla="*/ 4 w 16"/>
                  <a:gd name="T9" fmla="*/ 55 h 188"/>
                  <a:gd name="T10" fmla="*/ 0 w 16"/>
                  <a:gd name="T11" fmla="*/ 60 h 188"/>
                  <a:gd name="T12" fmla="*/ 0 w 16"/>
                  <a:gd name="T13" fmla="*/ 55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88"/>
                  <a:gd name="T23" fmla="*/ 16 w 16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" name="Freeform 735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5 h 173"/>
                  <a:gd name="T2" fmla="*/ 2 w 34"/>
                  <a:gd name="T3" fmla="*/ 0 h 173"/>
                  <a:gd name="T4" fmla="*/ 4 w 34"/>
                  <a:gd name="T5" fmla="*/ 5 h 173"/>
                  <a:gd name="T6" fmla="*/ 4 w 34"/>
                  <a:gd name="T7" fmla="*/ 51 h 173"/>
                  <a:gd name="T8" fmla="*/ 2 w 34"/>
                  <a:gd name="T9" fmla="*/ 55 h 173"/>
                  <a:gd name="T10" fmla="*/ 0 w 34"/>
                  <a:gd name="T11" fmla="*/ 51 h 173"/>
                  <a:gd name="T12" fmla="*/ 0 w 34"/>
                  <a:gd name="T13" fmla="*/ 5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73"/>
                  <a:gd name="T23" fmla="*/ 34 w 34"/>
                  <a:gd name="T24" fmla="*/ 173 h 1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" name="Freeform 736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51 h 173"/>
                  <a:gd name="T2" fmla="*/ 22 w 177"/>
                  <a:gd name="T3" fmla="*/ 23 h 173"/>
                  <a:gd name="T4" fmla="*/ 20 w 177"/>
                  <a:gd name="T5" fmla="*/ 18 h 173"/>
                  <a:gd name="T6" fmla="*/ 12 w 177"/>
                  <a:gd name="T7" fmla="*/ 10 h 173"/>
                  <a:gd name="T8" fmla="*/ 3 w 177"/>
                  <a:gd name="T9" fmla="*/ 5 h 173"/>
                  <a:gd name="T10" fmla="*/ 0 w 177"/>
                  <a:gd name="T11" fmla="*/ 0 h 173"/>
                  <a:gd name="T12" fmla="*/ 7 w 177"/>
                  <a:gd name="T13" fmla="*/ 5 h 173"/>
                  <a:gd name="T14" fmla="*/ 12 w 177"/>
                  <a:gd name="T15" fmla="*/ 10 h 173"/>
                  <a:gd name="T16" fmla="*/ 22 w 177"/>
                  <a:gd name="T17" fmla="*/ 18 h 173"/>
                  <a:gd name="T18" fmla="*/ 27 w 177"/>
                  <a:gd name="T19" fmla="*/ 23 h 173"/>
                  <a:gd name="T20" fmla="*/ 22 w 177"/>
                  <a:gd name="T21" fmla="*/ 37 h 173"/>
                  <a:gd name="T22" fmla="*/ 15 w 177"/>
                  <a:gd name="T23" fmla="*/ 41 h 173"/>
                  <a:gd name="T24" fmla="*/ 0 w 177"/>
                  <a:gd name="T25" fmla="*/ 55 h 173"/>
                  <a:gd name="T26" fmla="*/ 0 w 177"/>
                  <a:gd name="T27" fmla="*/ 51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7"/>
                  <a:gd name="T43" fmla="*/ 0 h 173"/>
                  <a:gd name="T44" fmla="*/ 177 w 177"/>
                  <a:gd name="T45" fmla="*/ 173 h 1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" name="Freeform 737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3 w 16"/>
                  <a:gd name="T1" fmla="*/ 0 h 30"/>
                  <a:gd name="T2" fmla="*/ 3 w 16"/>
                  <a:gd name="T3" fmla="*/ 4 h 30"/>
                  <a:gd name="T4" fmla="*/ 3 w 16"/>
                  <a:gd name="T5" fmla="*/ 8 h 30"/>
                  <a:gd name="T6" fmla="*/ 0 w 16"/>
                  <a:gd name="T7" fmla="*/ 4 h 30"/>
                  <a:gd name="T8" fmla="*/ 3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" name="Freeform 738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7 w 3093"/>
                  <a:gd name="T1" fmla="*/ 4 h 30"/>
                  <a:gd name="T2" fmla="*/ 0 w 3093"/>
                  <a:gd name="T3" fmla="*/ 0 h 30"/>
                  <a:gd name="T4" fmla="*/ 2 w 3093"/>
                  <a:gd name="T5" fmla="*/ 0 h 30"/>
                  <a:gd name="T6" fmla="*/ 15 w 3093"/>
                  <a:gd name="T7" fmla="*/ 0 h 30"/>
                  <a:gd name="T8" fmla="*/ 25 w 3093"/>
                  <a:gd name="T9" fmla="*/ 0 h 30"/>
                  <a:gd name="T10" fmla="*/ 39 w 3093"/>
                  <a:gd name="T11" fmla="*/ 0 h 30"/>
                  <a:gd name="T12" fmla="*/ 54 w 3093"/>
                  <a:gd name="T13" fmla="*/ 0 h 30"/>
                  <a:gd name="T14" fmla="*/ 69 w 3093"/>
                  <a:gd name="T15" fmla="*/ 0 h 30"/>
                  <a:gd name="T16" fmla="*/ 86 w 3093"/>
                  <a:gd name="T17" fmla="*/ 0 h 30"/>
                  <a:gd name="T18" fmla="*/ 120 w 3093"/>
                  <a:gd name="T19" fmla="*/ 0 h 30"/>
                  <a:gd name="T20" fmla="*/ 157 w 3093"/>
                  <a:gd name="T21" fmla="*/ 0 h 30"/>
                  <a:gd name="T22" fmla="*/ 196 w 3093"/>
                  <a:gd name="T23" fmla="*/ 0 h 30"/>
                  <a:gd name="T24" fmla="*/ 275 w 3093"/>
                  <a:gd name="T25" fmla="*/ 0 h 30"/>
                  <a:gd name="T26" fmla="*/ 314 w 3093"/>
                  <a:gd name="T27" fmla="*/ 0 h 30"/>
                  <a:gd name="T28" fmla="*/ 351 w 3093"/>
                  <a:gd name="T29" fmla="*/ 0 h 30"/>
                  <a:gd name="T30" fmla="*/ 382 w 3093"/>
                  <a:gd name="T31" fmla="*/ 0 h 30"/>
                  <a:gd name="T32" fmla="*/ 397 w 3093"/>
                  <a:gd name="T33" fmla="*/ 0 h 30"/>
                  <a:gd name="T34" fmla="*/ 412 w 3093"/>
                  <a:gd name="T35" fmla="*/ 0 h 30"/>
                  <a:gd name="T36" fmla="*/ 424 w 3093"/>
                  <a:gd name="T37" fmla="*/ 0 h 30"/>
                  <a:gd name="T38" fmla="*/ 436 w 3093"/>
                  <a:gd name="T39" fmla="*/ 0 h 30"/>
                  <a:gd name="T40" fmla="*/ 446 w 3093"/>
                  <a:gd name="T41" fmla="*/ 0 h 30"/>
                  <a:gd name="T42" fmla="*/ 453 w 3093"/>
                  <a:gd name="T43" fmla="*/ 0 h 30"/>
                  <a:gd name="T44" fmla="*/ 461 w 3093"/>
                  <a:gd name="T45" fmla="*/ 0 h 30"/>
                  <a:gd name="T46" fmla="*/ 466 w 3093"/>
                  <a:gd name="T47" fmla="*/ 0 h 30"/>
                  <a:gd name="T48" fmla="*/ 468 w 3093"/>
                  <a:gd name="T49" fmla="*/ 0 h 30"/>
                  <a:gd name="T50" fmla="*/ 471 w 3093"/>
                  <a:gd name="T51" fmla="*/ 0 h 30"/>
                  <a:gd name="T52" fmla="*/ 473 w 3093"/>
                  <a:gd name="T53" fmla="*/ 4 h 30"/>
                  <a:gd name="T54" fmla="*/ 471 w 3093"/>
                  <a:gd name="T55" fmla="*/ 8 h 30"/>
                  <a:gd name="T56" fmla="*/ 468 w 3093"/>
                  <a:gd name="T57" fmla="*/ 8 h 30"/>
                  <a:gd name="T58" fmla="*/ 466 w 3093"/>
                  <a:gd name="T59" fmla="*/ 8 h 30"/>
                  <a:gd name="T60" fmla="*/ 461 w 3093"/>
                  <a:gd name="T61" fmla="*/ 8 h 30"/>
                  <a:gd name="T62" fmla="*/ 451 w 3093"/>
                  <a:gd name="T63" fmla="*/ 8 h 30"/>
                  <a:gd name="T64" fmla="*/ 441 w 3093"/>
                  <a:gd name="T65" fmla="*/ 8 h 30"/>
                  <a:gd name="T66" fmla="*/ 429 w 3093"/>
                  <a:gd name="T67" fmla="*/ 8 h 30"/>
                  <a:gd name="T68" fmla="*/ 414 w 3093"/>
                  <a:gd name="T69" fmla="*/ 8 h 30"/>
                  <a:gd name="T70" fmla="*/ 400 w 3093"/>
                  <a:gd name="T71" fmla="*/ 8 h 30"/>
                  <a:gd name="T72" fmla="*/ 382 w 3093"/>
                  <a:gd name="T73" fmla="*/ 8 h 30"/>
                  <a:gd name="T74" fmla="*/ 363 w 3093"/>
                  <a:gd name="T75" fmla="*/ 8 h 30"/>
                  <a:gd name="T76" fmla="*/ 324 w 3093"/>
                  <a:gd name="T77" fmla="*/ 8 h 30"/>
                  <a:gd name="T78" fmla="*/ 282 w 3093"/>
                  <a:gd name="T79" fmla="*/ 8 h 30"/>
                  <a:gd name="T80" fmla="*/ 240 w 3093"/>
                  <a:gd name="T81" fmla="*/ 8 h 30"/>
                  <a:gd name="T82" fmla="*/ 196 w 3093"/>
                  <a:gd name="T83" fmla="*/ 8 h 30"/>
                  <a:gd name="T84" fmla="*/ 154 w 3093"/>
                  <a:gd name="T85" fmla="*/ 4 h 30"/>
                  <a:gd name="T86" fmla="*/ 115 w 3093"/>
                  <a:gd name="T87" fmla="*/ 4 h 30"/>
                  <a:gd name="T88" fmla="*/ 98 w 3093"/>
                  <a:gd name="T89" fmla="*/ 4 h 30"/>
                  <a:gd name="T90" fmla="*/ 81 w 3093"/>
                  <a:gd name="T91" fmla="*/ 4 h 30"/>
                  <a:gd name="T92" fmla="*/ 64 w 3093"/>
                  <a:gd name="T93" fmla="*/ 4 h 30"/>
                  <a:gd name="T94" fmla="*/ 52 w 3093"/>
                  <a:gd name="T95" fmla="*/ 4 h 30"/>
                  <a:gd name="T96" fmla="*/ 39 w 3093"/>
                  <a:gd name="T97" fmla="*/ 4 h 30"/>
                  <a:gd name="T98" fmla="*/ 30 w 3093"/>
                  <a:gd name="T99" fmla="*/ 4 h 30"/>
                  <a:gd name="T100" fmla="*/ 20 w 3093"/>
                  <a:gd name="T101" fmla="*/ 4 h 30"/>
                  <a:gd name="T102" fmla="*/ 15 w 3093"/>
                  <a:gd name="T103" fmla="*/ 4 h 30"/>
                  <a:gd name="T104" fmla="*/ 10 w 3093"/>
                  <a:gd name="T105" fmla="*/ 4 h 30"/>
                  <a:gd name="T106" fmla="*/ 7 w 3093"/>
                  <a:gd name="T107" fmla="*/ 4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3"/>
                  <a:gd name="T163" fmla="*/ 0 h 30"/>
                  <a:gd name="T164" fmla="*/ 3093 w 3093"/>
                  <a:gd name="T165" fmla="*/ 30 h 3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4" name="Freeform 739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5 w 96"/>
                  <a:gd name="T3" fmla="*/ 0 h 100"/>
                  <a:gd name="T4" fmla="*/ 10 w 96"/>
                  <a:gd name="T5" fmla="*/ 4 h 100"/>
                  <a:gd name="T6" fmla="*/ 13 w 96"/>
                  <a:gd name="T7" fmla="*/ 9 h 100"/>
                  <a:gd name="T8" fmla="*/ 15 w 96"/>
                  <a:gd name="T9" fmla="*/ 14 h 100"/>
                  <a:gd name="T10" fmla="*/ 15 w 96"/>
                  <a:gd name="T11" fmla="*/ 18 h 100"/>
                  <a:gd name="T12" fmla="*/ 10 w 96"/>
                  <a:gd name="T13" fmla="*/ 23 h 100"/>
                  <a:gd name="T14" fmla="*/ 8 w 96"/>
                  <a:gd name="T15" fmla="*/ 28 h 100"/>
                  <a:gd name="T16" fmla="*/ 0 w 96"/>
                  <a:gd name="T17" fmla="*/ 32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100"/>
                  <a:gd name="T32" fmla="*/ 96 w 96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5" name="Freeform 740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10 w 208"/>
                  <a:gd name="T1" fmla="*/ 23 h 100"/>
                  <a:gd name="T2" fmla="*/ 7 w 208"/>
                  <a:gd name="T3" fmla="*/ 18 h 100"/>
                  <a:gd name="T4" fmla="*/ 5 w 208"/>
                  <a:gd name="T5" fmla="*/ 18 h 100"/>
                  <a:gd name="T6" fmla="*/ 2 w 208"/>
                  <a:gd name="T7" fmla="*/ 14 h 100"/>
                  <a:gd name="T8" fmla="*/ 0 w 208"/>
                  <a:gd name="T9" fmla="*/ 14 h 100"/>
                  <a:gd name="T10" fmla="*/ 5 w 208"/>
                  <a:gd name="T11" fmla="*/ 14 h 100"/>
                  <a:gd name="T12" fmla="*/ 10 w 208"/>
                  <a:gd name="T13" fmla="*/ 9 h 100"/>
                  <a:gd name="T14" fmla="*/ 12 w 208"/>
                  <a:gd name="T15" fmla="*/ 0 h 100"/>
                  <a:gd name="T16" fmla="*/ 22 w 208"/>
                  <a:gd name="T17" fmla="*/ 4 h 100"/>
                  <a:gd name="T18" fmla="*/ 32 w 208"/>
                  <a:gd name="T19" fmla="*/ 14 h 100"/>
                  <a:gd name="T20" fmla="*/ 30 w 208"/>
                  <a:gd name="T21" fmla="*/ 23 h 100"/>
                  <a:gd name="T22" fmla="*/ 25 w 208"/>
                  <a:gd name="T23" fmla="*/ 23 h 100"/>
                  <a:gd name="T24" fmla="*/ 12 w 208"/>
                  <a:gd name="T25" fmla="*/ 32 h 100"/>
                  <a:gd name="T26" fmla="*/ 10 w 208"/>
                  <a:gd name="T27" fmla="*/ 23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"/>
                  <a:gd name="T43" fmla="*/ 0 h 100"/>
                  <a:gd name="T44" fmla="*/ 208 w 208"/>
                  <a:gd name="T45" fmla="*/ 100 h 1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6" name="Freeform 741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29 w 2259"/>
                  <a:gd name="T1" fmla="*/ 636 h 2042"/>
                  <a:gd name="T2" fmla="*/ 17 w 2259"/>
                  <a:gd name="T3" fmla="*/ 586 h 2042"/>
                  <a:gd name="T4" fmla="*/ 5 w 2259"/>
                  <a:gd name="T5" fmla="*/ 594 h 2042"/>
                  <a:gd name="T6" fmla="*/ 71 w 2259"/>
                  <a:gd name="T7" fmla="*/ 567 h 2042"/>
                  <a:gd name="T8" fmla="*/ 159 w 2259"/>
                  <a:gd name="T9" fmla="*/ 623 h 2042"/>
                  <a:gd name="T10" fmla="*/ 149 w 2259"/>
                  <a:gd name="T11" fmla="*/ 444 h 2042"/>
                  <a:gd name="T12" fmla="*/ 152 w 2259"/>
                  <a:gd name="T13" fmla="*/ 361 h 2042"/>
                  <a:gd name="T14" fmla="*/ 147 w 2259"/>
                  <a:gd name="T15" fmla="*/ 357 h 2042"/>
                  <a:gd name="T16" fmla="*/ 176 w 2259"/>
                  <a:gd name="T17" fmla="*/ 402 h 2042"/>
                  <a:gd name="T18" fmla="*/ 154 w 2259"/>
                  <a:gd name="T19" fmla="*/ 457 h 2042"/>
                  <a:gd name="T20" fmla="*/ 135 w 2259"/>
                  <a:gd name="T21" fmla="*/ 540 h 2042"/>
                  <a:gd name="T22" fmla="*/ 147 w 2259"/>
                  <a:gd name="T23" fmla="*/ 503 h 2042"/>
                  <a:gd name="T24" fmla="*/ 159 w 2259"/>
                  <a:gd name="T25" fmla="*/ 512 h 2042"/>
                  <a:gd name="T26" fmla="*/ 147 w 2259"/>
                  <a:gd name="T27" fmla="*/ 481 h 2042"/>
                  <a:gd name="T28" fmla="*/ 181 w 2259"/>
                  <a:gd name="T29" fmla="*/ 457 h 2042"/>
                  <a:gd name="T30" fmla="*/ 208 w 2259"/>
                  <a:gd name="T31" fmla="*/ 485 h 2042"/>
                  <a:gd name="T32" fmla="*/ 210 w 2259"/>
                  <a:gd name="T33" fmla="*/ 535 h 2042"/>
                  <a:gd name="T34" fmla="*/ 183 w 2259"/>
                  <a:gd name="T35" fmla="*/ 586 h 2042"/>
                  <a:gd name="T36" fmla="*/ 169 w 2259"/>
                  <a:gd name="T37" fmla="*/ 567 h 2042"/>
                  <a:gd name="T38" fmla="*/ 149 w 2259"/>
                  <a:gd name="T39" fmla="*/ 540 h 2042"/>
                  <a:gd name="T40" fmla="*/ 213 w 2259"/>
                  <a:gd name="T41" fmla="*/ 599 h 2042"/>
                  <a:gd name="T42" fmla="*/ 225 w 2259"/>
                  <a:gd name="T43" fmla="*/ 449 h 2042"/>
                  <a:gd name="T44" fmla="*/ 279 w 2259"/>
                  <a:gd name="T45" fmla="*/ 439 h 2042"/>
                  <a:gd name="T46" fmla="*/ 326 w 2259"/>
                  <a:gd name="T47" fmla="*/ 320 h 2042"/>
                  <a:gd name="T48" fmla="*/ 281 w 2259"/>
                  <a:gd name="T49" fmla="*/ 307 h 2042"/>
                  <a:gd name="T50" fmla="*/ 318 w 2259"/>
                  <a:gd name="T51" fmla="*/ 329 h 2042"/>
                  <a:gd name="T52" fmla="*/ 303 w 2259"/>
                  <a:gd name="T53" fmla="*/ 394 h 2042"/>
                  <a:gd name="T54" fmla="*/ 279 w 2259"/>
                  <a:gd name="T55" fmla="*/ 421 h 2042"/>
                  <a:gd name="T56" fmla="*/ 242 w 2259"/>
                  <a:gd name="T57" fmla="*/ 384 h 2042"/>
                  <a:gd name="T58" fmla="*/ 240 w 2259"/>
                  <a:gd name="T59" fmla="*/ 302 h 2042"/>
                  <a:gd name="T60" fmla="*/ 276 w 2259"/>
                  <a:gd name="T61" fmla="*/ 252 h 2042"/>
                  <a:gd name="T62" fmla="*/ 276 w 2259"/>
                  <a:gd name="T63" fmla="*/ 242 h 2042"/>
                  <a:gd name="T64" fmla="*/ 230 w 2259"/>
                  <a:gd name="T65" fmla="*/ 334 h 2042"/>
                  <a:gd name="T66" fmla="*/ 191 w 2259"/>
                  <a:gd name="T67" fmla="*/ 316 h 2042"/>
                  <a:gd name="T68" fmla="*/ 203 w 2259"/>
                  <a:gd name="T69" fmla="*/ 288 h 2042"/>
                  <a:gd name="T70" fmla="*/ 225 w 2259"/>
                  <a:gd name="T71" fmla="*/ 298 h 2042"/>
                  <a:gd name="T72" fmla="*/ 328 w 2259"/>
                  <a:gd name="T73" fmla="*/ 288 h 2042"/>
                  <a:gd name="T74" fmla="*/ 301 w 2259"/>
                  <a:gd name="T75" fmla="*/ 160 h 2042"/>
                  <a:gd name="T76" fmla="*/ 326 w 2259"/>
                  <a:gd name="T77" fmla="*/ 9 h 2042"/>
                  <a:gd name="T78" fmla="*/ 323 w 2259"/>
                  <a:gd name="T79" fmla="*/ 37 h 2042"/>
                  <a:gd name="T80" fmla="*/ 328 w 2259"/>
                  <a:gd name="T81" fmla="*/ 0 h 2042"/>
                  <a:gd name="T82" fmla="*/ 328 w 2259"/>
                  <a:gd name="T83" fmla="*/ 91 h 2042"/>
                  <a:gd name="T84" fmla="*/ 330 w 2259"/>
                  <a:gd name="T85" fmla="*/ 201 h 2042"/>
                  <a:gd name="T86" fmla="*/ 335 w 2259"/>
                  <a:gd name="T87" fmla="*/ 133 h 2042"/>
                  <a:gd name="T88" fmla="*/ 306 w 2259"/>
                  <a:gd name="T89" fmla="*/ 151 h 2042"/>
                  <a:gd name="T90" fmla="*/ 330 w 2259"/>
                  <a:gd name="T91" fmla="*/ 402 h 2042"/>
                  <a:gd name="T92" fmla="*/ 343 w 2259"/>
                  <a:gd name="T93" fmla="*/ 471 h 2042"/>
                  <a:gd name="T94" fmla="*/ 303 w 2259"/>
                  <a:gd name="T95" fmla="*/ 485 h 2042"/>
                  <a:gd name="T96" fmla="*/ 328 w 2259"/>
                  <a:gd name="T97" fmla="*/ 471 h 2042"/>
                  <a:gd name="T98" fmla="*/ 225 w 2259"/>
                  <a:gd name="T99" fmla="*/ 412 h 2042"/>
                  <a:gd name="T100" fmla="*/ 257 w 2259"/>
                  <a:gd name="T101" fmla="*/ 609 h 2042"/>
                  <a:gd name="T102" fmla="*/ 259 w 2259"/>
                  <a:gd name="T103" fmla="*/ 563 h 2042"/>
                  <a:gd name="T104" fmla="*/ 264 w 2259"/>
                  <a:gd name="T105" fmla="*/ 636 h 2042"/>
                  <a:gd name="T106" fmla="*/ 232 w 2259"/>
                  <a:gd name="T107" fmla="*/ 576 h 2042"/>
                  <a:gd name="T108" fmla="*/ 171 w 2259"/>
                  <a:gd name="T109" fmla="*/ 640 h 2042"/>
                  <a:gd name="T110" fmla="*/ 59 w 2259"/>
                  <a:gd name="T111" fmla="*/ 604 h 2042"/>
                  <a:gd name="T112" fmla="*/ 81 w 2259"/>
                  <a:gd name="T113" fmla="*/ 590 h 2042"/>
                  <a:gd name="T114" fmla="*/ 64 w 2259"/>
                  <a:gd name="T115" fmla="*/ 64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59"/>
                  <a:gd name="T175" fmla="*/ 0 h 2042"/>
                  <a:gd name="T176" fmla="*/ 2259 w 2259"/>
                  <a:gd name="T177" fmla="*/ 2042 h 20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Freeform 742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3 w 2197"/>
                  <a:gd name="T1" fmla="*/ 243 h 783"/>
                  <a:gd name="T2" fmla="*/ 0 w 2197"/>
                  <a:gd name="T3" fmla="*/ 234 h 783"/>
                  <a:gd name="T4" fmla="*/ 37 w 2197"/>
                  <a:gd name="T5" fmla="*/ 234 h 783"/>
                  <a:gd name="T6" fmla="*/ 157 w 2197"/>
                  <a:gd name="T7" fmla="*/ 238 h 783"/>
                  <a:gd name="T8" fmla="*/ 174 w 2197"/>
                  <a:gd name="T9" fmla="*/ 234 h 783"/>
                  <a:gd name="T10" fmla="*/ 177 w 2197"/>
                  <a:gd name="T11" fmla="*/ 234 h 783"/>
                  <a:gd name="T12" fmla="*/ 177 w 2197"/>
                  <a:gd name="T13" fmla="*/ 175 h 783"/>
                  <a:gd name="T14" fmla="*/ 177 w 2197"/>
                  <a:gd name="T15" fmla="*/ 170 h 783"/>
                  <a:gd name="T16" fmla="*/ 213 w 2197"/>
                  <a:gd name="T17" fmla="*/ 170 h 783"/>
                  <a:gd name="T18" fmla="*/ 231 w 2197"/>
                  <a:gd name="T19" fmla="*/ 165 h 783"/>
                  <a:gd name="T20" fmla="*/ 245 w 2197"/>
                  <a:gd name="T21" fmla="*/ 161 h 783"/>
                  <a:gd name="T22" fmla="*/ 262 w 2197"/>
                  <a:gd name="T23" fmla="*/ 151 h 783"/>
                  <a:gd name="T24" fmla="*/ 277 w 2197"/>
                  <a:gd name="T25" fmla="*/ 137 h 783"/>
                  <a:gd name="T26" fmla="*/ 292 w 2197"/>
                  <a:gd name="T27" fmla="*/ 119 h 783"/>
                  <a:gd name="T28" fmla="*/ 304 w 2197"/>
                  <a:gd name="T29" fmla="*/ 101 h 783"/>
                  <a:gd name="T30" fmla="*/ 314 w 2197"/>
                  <a:gd name="T31" fmla="*/ 78 h 783"/>
                  <a:gd name="T32" fmla="*/ 324 w 2197"/>
                  <a:gd name="T33" fmla="*/ 50 h 783"/>
                  <a:gd name="T34" fmla="*/ 333 w 2197"/>
                  <a:gd name="T35" fmla="*/ 0 h 783"/>
                  <a:gd name="T36" fmla="*/ 336 w 2197"/>
                  <a:gd name="T37" fmla="*/ 5 h 783"/>
                  <a:gd name="T38" fmla="*/ 336 w 2197"/>
                  <a:gd name="T39" fmla="*/ 14 h 783"/>
                  <a:gd name="T40" fmla="*/ 333 w 2197"/>
                  <a:gd name="T41" fmla="*/ 28 h 783"/>
                  <a:gd name="T42" fmla="*/ 331 w 2197"/>
                  <a:gd name="T43" fmla="*/ 50 h 783"/>
                  <a:gd name="T44" fmla="*/ 324 w 2197"/>
                  <a:gd name="T45" fmla="*/ 69 h 783"/>
                  <a:gd name="T46" fmla="*/ 314 w 2197"/>
                  <a:gd name="T47" fmla="*/ 92 h 783"/>
                  <a:gd name="T48" fmla="*/ 307 w 2197"/>
                  <a:gd name="T49" fmla="*/ 110 h 783"/>
                  <a:gd name="T50" fmla="*/ 297 w 2197"/>
                  <a:gd name="T51" fmla="*/ 129 h 783"/>
                  <a:gd name="T52" fmla="*/ 285 w 2197"/>
                  <a:gd name="T53" fmla="*/ 142 h 783"/>
                  <a:gd name="T54" fmla="*/ 272 w 2197"/>
                  <a:gd name="T55" fmla="*/ 156 h 783"/>
                  <a:gd name="T56" fmla="*/ 260 w 2197"/>
                  <a:gd name="T57" fmla="*/ 161 h 783"/>
                  <a:gd name="T58" fmla="*/ 238 w 2197"/>
                  <a:gd name="T59" fmla="*/ 175 h 783"/>
                  <a:gd name="T60" fmla="*/ 228 w 2197"/>
                  <a:gd name="T61" fmla="*/ 179 h 783"/>
                  <a:gd name="T62" fmla="*/ 216 w 2197"/>
                  <a:gd name="T63" fmla="*/ 179 h 783"/>
                  <a:gd name="T64" fmla="*/ 184 w 2197"/>
                  <a:gd name="T65" fmla="*/ 183 h 783"/>
                  <a:gd name="T66" fmla="*/ 182 w 2197"/>
                  <a:gd name="T67" fmla="*/ 188 h 783"/>
                  <a:gd name="T68" fmla="*/ 182 w 2197"/>
                  <a:gd name="T69" fmla="*/ 248 h 783"/>
                  <a:gd name="T70" fmla="*/ 3 w 2197"/>
                  <a:gd name="T71" fmla="*/ 243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97"/>
                  <a:gd name="T109" fmla="*/ 0 h 783"/>
                  <a:gd name="T110" fmla="*/ 2197 w 2197"/>
                  <a:gd name="T111" fmla="*/ 783 h 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Freeform 743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2 w 48"/>
                  <a:gd name="T3" fmla="*/ 0 h 15"/>
                  <a:gd name="T4" fmla="*/ 7 w 48"/>
                  <a:gd name="T5" fmla="*/ 0 h 15"/>
                  <a:gd name="T6" fmla="*/ 5 w 48"/>
                  <a:gd name="T7" fmla="*/ 5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5"/>
                  <a:gd name="T17" fmla="*/ 48 w 4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9" name="Freeform 744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303 h 985"/>
                  <a:gd name="T2" fmla="*/ 3 w 2261"/>
                  <a:gd name="T3" fmla="*/ 293 h 985"/>
                  <a:gd name="T4" fmla="*/ 17 w 2261"/>
                  <a:gd name="T5" fmla="*/ 289 h 985"/>
                  <a:gd name="T6" fmla="*/ 174 w 2261"/>
                  <a:gd name="T7" fmla="*/ 293 h 985"/>
                  <a:gd name="T8" fmla="*/ 174 w 2261"/>
                  <a:gd name="T9" fmla="*/ 289 h 985"/>
                  <a:gd name="T10" fmla="*/ 177 w 2261"/>
                  <a:gd name="T11" fmla="*/ 225 h 985"/>
                  <a:gd name="T12" fmla="*/ 213 w 2261"/>
                  <a:gd name="T13" fmla="*/ 225 h 985"/>
                  <a:gd name="T14" fmla="*/ 233 w 2261"/>
                  <a:gd name="T15" fmla="*/ 220 h 985"/>
                  <a:gd name="T16" fmla="*/ 250 w 2261"/>
                  <a:gd name="T17" fmla="*/ 216 h 985"/>
                  <a:gd name="T18" fmla="*/ 267 w 2261"/>
                  <a:gd name="T19" fmla="*/ 206 h 985"/>
                  <a:gd name="T20" fmla="*/ 282 w 2261"/>
                  <a:gd name="T21" fmla="*/ 192 h 985"/>
                  <a:gd name="T22" fmla="*/ 297 w 2261"/>
                  <a:gd name="T23" fmla="*/ 175 h 985"/>
                  <a:gd name="T24" fmla="*/ 304 w 2261"/>
                  <a:gd name="T25" fmla="*/ 165 h 985"/>
                  <a:gd name="T26" fmla="*/ 312 w 2261"/>
                  <a:gd name="T27" fmla="*/ 151 h 985"/>
                  <a:gd name="T28" fmla="*/ 317 w 2261"/>
                  <a:gd name="T29" fmla="*/ 133 h 985"/>
                  <a:gd name="T30" fmla="*/ 324 w 2261"/>
                  <a:gd name="T31" fmla="*/ 115 h 985"/>
                  <a:gd name="T32" fmla="*/ 329 w 2261"/>
                  <a:gd name="T33" fmla="*/ 96 h 985"/>
                  <a:gd name="T34" fmla="*/ 331 w 2261"/>
                  <a:gd name="T35" fmla="*/ 78 h 985"/>
                  <a:gd name="T36" fmla="*/ 336 w 2261"/>
                  <a:gd name="T37" fmla="*/ 41 h 985"/>
                  <a:gd name="T38" fmla="*/ 339 w 2261"/>
                  <a:gd name="T39" fmla="*/ 0 h 985"/>
                  <a:gd name="T40" fmla="*/ 344 w 2261"/>
                  <a:gd name="T41" fmla="*/ 0 h 985"/>
                  <a:gd name="T42" fmla="*/ 346 w 2261"/>
                  <a:gd name="T43" fmla="*/ 5 h 985"/>
                  <a:gd name="T44" fmla="*/ 346 w 2261"/>
                  <a:gd name="T45" fmla="*/ 22 h 985"/>
                  <a:gd name="T46" fmla="*/ 346 w 2261"/>
                  <a:gd name="T47" fmla="*/ 41 h 985"/>
                  <a:gd name="T48" fmla="*/ 346 w 2261"/>
                  <a:gd name="T49" fmla="*/ 64 h 985"/>
                  <a:gd name="T50" fmla="*/ 341 w 2261"/>
                  <a:gd name="T51" fmla="*/ 82 h 985"/>
                  <a:gd name="T52" fmla="*/ 334 w 2261"/>
                  <a:gd name="T53" fmla="*/ 124 h 985"/>
                  <a:gd name="T54" fmla="*/ 324 w 2261"/>
                  <a:gd name="T55" fmla="*/ 156 h 985"/>
                  <a:gd name="T56" fmla="*/ 314 w 2261"/>
                  <a:gd name="T57" fmla="*/ 179 h 985"/>
                  <a:gd name="T58" fmla="*/ 302 w 2261"/>
                  <a:gd name="T59" fmla="*/ 197 h 985"/>
                  <a:gd name="T60" fmla="*/ 290 w 2261"/>
                  <a:gd name="T61" fmla="*/ 211 h 985"/>
                  <a:gd name="T62" fmla="*/ 277 w 2261"/>
                  <a:gd name="T63" fmla="*/ 225 h 985"/>
                  <a:gd name="T64" fmla="*/ 263 w 2261"/>
                  <a:gd name="T65" fmla="*/ 234 h 985"/>
                  <a:gd name="T66" fmla="*/ 250 w 2261"/>
                  <a:gd name="T67" fmla="*/ 239 h 985"/>
                  <a:gd name="T68" fmla="*/ 236 w 2261"/>
                  <a:gd name="T69" fmla="*/ 243 h 985"/>
                  <a:gd name="T70" fmla="*/ 221 w 2261"/>
                  <a:gd name="T71" fmla="*/ 243 h 985"/>
                  <a:gd name="T72" fmla="*/ 204 w 2261"/>
                  <a:gd name="T73" fmla="*/ 243 h 985"/>
                  <a:gd name="T74" fmla="*/ 189 w 2261"/>
                  <a:gd name="T75" fmla="*/ 243 h 985"/>
                  <a:gd name="T76" fmla="*/ 187 w 2261"/>
                  <a:gd name="T77" fmla="*/ 243 h 985"/>
                  <a:gd name="T78" fmla="*/ 187 w 2261"/>
                  <a:gd name="T79" fmla="*/ 312 h 985"/>
                  <a:gd name="T80" fmla="*/ 184 w 2261"/>
                  <a:gd name="T81" fmla="*/ 312 h 985"/>
                  <a:gd name="T82" fmla="*/ 3 w 2261"/>
                  <a:gd name="T83" fmla="*/ 307 h 985"/>
                  <a:gd name="T84" fmla="*/ 0 w 2261"/>
                  <a:gd name="T85" fmla="*/ 303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1"/>
                  <a:gd name="T130" fmla="*/ 0 h 985"/>
                  <a:gd name="T131" fmla="*/ 2261 w 2261"/>
                  <a:gd name="T132" fmla="*/ 985 h 9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0" name="Freeform 745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8 w 64"/>
                  <a:gd name="T1" fmla="*/ 69 h 275"/>
                  <a:gd name="T2" fmla="*/ 8 w 64"/>
                  <a:gd name="T3" fmla="*/ 51 h 275"/>
                  <a:gd name="T4" fmla="*/ 5 w 64"/>
                  <a:gd name="T5" fmla="*/ 33 h 275"/>
                  <a:gd name="T6" fmla="*/ 3 w 64"/>
                  <a:gd name="T7" fmla="*/ 19 h 275"/>
                  <a:gd name="T8" fmla="*/ 0 w 64"/>
                  <a:gd name="T9" fmla="*/ 5 h 275"/>
                  <a:gd name="T10" fmla="*/ 0 w 64"/>
                  <a:gd name="T11" fmla="*/ 0 h 275"/>
                  <a:gd name="T12" fmla="*/ 5 w 64"/>
                  <a:gd name="T13" fmla="*/ 19 h 275"/>
                  <a:gd name="T14" fmla="*/ 10 w 64"/>
                  <a:gd name="T15" fmla="*/ 37 h 275"/>
                  <a:gd name="T16" fmla="*/ 10 w 64"/>
                  <a:gd name="T17" fmla="*/ 60 h 275"/>
                  <a:gd name="T18" fmla="*/ 8 w 64"/>
                  <a:gd name="T19" fmla="*/ 83 h 275"/>
                  <a:gd name="T20" fmla="*/ 5 w 64"/>
                  <a:gd name="T21" fmla="*/ 88 h 275"/>
                  <a:gd name="T22" fmla="*/ 5 w 64"/>
                  <a:gd name="T23" fmla="*/ 83 h 275"/>
                  <a:gd name="T24" fmla="*/ 5 w 64"/>
                  <a:gd name="T25" fmla="*/ 78 h 275"/>
                  <a:gd name="T26" fmla="*/ 8 w 64"/>
                  <a:gd name="T27" fmla="*/ 69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275"/>
                  <a:gd name="T44" fmla="*/ 64 w 64"/>
                  <a:gd name="T45" fmla="*/ 275 h 2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1" name="Freeform 746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59 w 577"/>
                  <a:gd name="T1" fmla="*/ 147 h 522"/>
                  <a:gd name="T2" fmla="*/ 61 w 577"/>
                  <a:gd name="T3" fmla="*/ 147 h 522"/>
                  <a:gd name="T4" fmla="*/ 63 w 577"/>
                  <a:gd name="T5" fmla="*/ 147 h 522"/>
                  <a:gd name="T6" fmla="*/ 66 w 577"/>
                  <a:gd name="T7" fmla="*/ 142 h 522"/>
                  <a:gd name="T8" fmla="*/ 66 w 577"/>
                  <a:gd name="T9" fmla="*/ 138 h 522"/>
                  <a:gd name="T10" fmla="*/ 56 w 577"/>
                  <a:gd name="T11" fmla="*/ 128 h 522"/>
                  <a:gd name="T12" fmla="*/ 51 w 577"/>
                  <a:gd name="T13" fmla="*/ 114 h 522"/>
                  <a:gd name="T14" fmla="*/ 51 w 577"/>
                  <a:gd name="T15" fmla="*/ 110 h 522"/>
                  <a:gd name="T16" fmla="*/ 51 w 577"/>
                  <a:gd name="T17" fmla="*/ 106 h 522"/>
                  <a:gd name="T18" fmla="*/ 56 w 577"/>
                  <a:gd name="T19" fmla="*/ 101 h 522"/>
                  <a:gd name="T20" fmla="*/ 61 w 577"/>
                  <a:gd name="T21" fmla="*/ 106 h 522"/>
                  <a:gd name="T22" fmla="*/ 66 w 577"/>
                  <a:gd name="T23" fmla="*/ 110 h 522"/>
                  <a:gd name="T24" fmla="*/ 71 w 577"/>
                  <a:gd name="T25" fmla="*/ 124 h 522"/>
                  <a:gd name="T26" fmla="*/ 76 w 577"/>
                  <a:gd name="T27" fmla="*/ 124 h 522"/>
                  <a:gd name="T28" fmla="*/ 76 w 577"/>
                  <a:gd name="T29" fmla="*/ 119 h 522"/>
                  <a:gd name="T30" fmla="*/ 68 w 577"/>
                  <a:gd name="T31" fmla="*/ 96 h 522"/>
                  <a:gd name="T32" fmla="*/ 63 w 577"/>
                  <a:gd name="T33" fmla="*/ 92 h 522"/>
                  <a:gd name="T34" fmla="*/ 59 w 577"/>
                  <a:gd name="T35" fmla="*/ 83 h 522"/>
                  <a:gd name="T36" fmla="*/ 51 w 577"/>
                  <a:gd name="T37" fmla="*/ 83 h 522"/>
                  <a:gd name="T38" fmla="*/ 47 w 577"/>
                  <a:gd name="T39" fmla="*/ 87 h 522"/>
                  <a:gd name="T40" fmla="*/ 44 w 577"/>
                  <a:gd name="T41" fmla="*/ 92 h 522"/>
                  <a:gd name="T42" fmla="*/ 44 w 577"/>
                  <a:gd name="T43" fmla="*/ 96 h 522"/>
                  <a:gd name="T44" fmla="*/ 41 w 577"/>
                  <a:gd name="T45" fmla="*/ 110 h 522"/>
                  <a:gd name="T46" fmla="*/ 49 w 577"/>
                  <a:gd name="T47" fmla="*/ 128 h 522"/>
                  <a:gd name="T48" fmla="*/ 59 w 577"/>
                  <a:gd name="T49" fmla="*/ 142 h 522"/>
                  <a:gd name="T50" fmla="*/ 51 w 577"/>
                  <a:gd name="T51" fmla="*/ 138 h 522"/>
                  <a:gd name="T52" fmla="*/ 47 w 577"/>
                  <a:gd name="T53" fmla="*/ 128 h 522"/>
                  <a:gd name="T54" fmla="*/ 41 w 577"/>
                  <a:gd name="T55" fmla="*/ 119 h 522"/>
                  <a:gd name="T56" fmla="*/ 39 w 577"/>
                  <a:gd name="T57" fmla="*/ 106 h 522"/>
                  <a:gd name="T58" fmla="*/ 39 w 577"/>
                  <a:gd name="T59" fmla="*/ 101 h 522"/>
                  <a:gd name="T60" fmla="*/ 39 w 577"/>
                  <a:gd name="T61" fmla="*/ 96 h 522"/>
                  <a:gd name="T62" fmla="*/ 39 w 577"/>
                  <a:gd name="T63" fmla="*/ 87 h 522"/>
                  <a:gd name="T64" fmla="*/ 37 w 577"/>
                  <a:gd name="T65" fmla="*/ 83 h 522"/>
                  <a:gd name="T66" fmla="*/ 29 w 577"/>
                  <a:gd name="T67" fmla="*/ 92 h 522"/>
                  <a:gd name="T68" fmla="*/ 27 w 577"/>
                  <a:gd name="T69" fmla="*/ 92 h 522"/>
                  <a:gd name="T70" fmla="*/ 22 w 577"/>
                  <a:gd name="T71" fmla="*/ 92 h 522"/>
                  <a:gd name="T72" fmla="*/ 17 w 577"/>
                  <a:gd name="T73" fmla="*/ 87 h 522"/>
                  <a:gd name="T74" fmla="*/ 15 w 577"/>
                  <a:gd name="T75" fmla="*/ 83 h 522"/>
                  <a:gd name="T76" fmla="*/ 10 w 577"/>
                  <a:gd name="T77" fmla="*/ 59 h 522"/>
                  <a:gd name="T78" fmla="*/ 10 w 577"/>
                  <a:gd name="T79" fmla="*/ 46 h 522"/>
                  <a:gd name="T80" fmla="*/ 5 w 577"/>
                  <a:gd name="T81" fmla="*/ 23 h 522"/>
                  <a:gd name="T82" fmla="*/ 0 w 577"/>
                  <a:gd name="T83" fmla="*/ 0 h 522"/>
                  <a:gd name="T84" fmla="*/ 17 w 577"/>
                  <a:gd name="T85" fmla="*/ 18 h 522"/>
                  <a:gd name="T86" fmla="*/ 39 w 577"/>
                  <a:gd name="T87" fmla="*/ 32 h 522"/>
                  <a:gd name="T88" fmla="*/ 44 w 577"/>
                  <a:gd name="T89" fmla="*/ 42 h 522"/>
                  <a:gd name="T90" fmla="*/ 44 w 577"/>
                  <a:gd name="T91" fmla="*/ 46 h 522"/>
                  <a:gd name="T92" fmla="*/ 47 w 577"/>
                  <a:gd name="T93" fmla="*/ 55 h 522"/>
                  <a:gd name="T94" fmla="*/ 47 w 577"/>
                  <a:gd name="T95" fmla="*/ 59 h 522"/>
                  <a:gd name="T96" fmla="*/ 44 w 577"/>
                  <a:gd name="T97" fmla="*/ 64 h 522"/>
                  <a:gd name="T98" fmla="*/ 44 w 577"/>
                  <a:gd name="T99" fmla="*/ 73 h 522"/>
                  <a:gd name="T100" fmla="*/ 47 w 577"/>
                  <a:gd name="T101" fmla="*/ 78 h 522"/>
                  <a:gd name="T102" fmla="*/ 49 w 577"/>
                  <a:gd name="T103" fmla="*/ 73 h 522"/>
                  <a:gd name="T104" fmla="*/ 54 w 577"/>
                  <a:gd name="T105" fmla="*/ 73 h 522"/>
                  <a:gd name="T106" fmla="*/ 61 w 577"/>
                  <a:gd name="T107" fmla="*/ 83 h 522"/>
                  <a:gd name="T108" fmla="*/ 71 w 577"/>
                  <a:gd name="T109" fmla="*/ 101 h 522"/>
                  <a:gd name="T110" fmla="*/ 78 w 577"/>
                  <a:gd name="T111" fmla="*/ 114 h 522"/>
                  <a:gd name="T112" fmla="*/ 81 w 577"/>
                  <a:gd name="T113" fmla="*/ 128 h 522"/>
                  <a:gd name="T114" fmla="*/ 88 w 577"/>
                  <a:gd name="T115" fmla="*/ 165 h 522"/>
                  <a:gd name="T116" fmla="*/ 71 w 577"/>
                  <a:gd name="T117" fmla="*/ 156 h 522"/>
                  <a:gd name="T118" fmla="*/ 63 w 577"/>
                  <a:gd name="T119" fmla="*/ 151 h 522"/>
                  <a:gd name="T120" fmla="*/ 59 w 577"/>
                  <a:gd name="T121" fmla="*/ 147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22"/>
                  <a:gd name="T185" fmla="*/ 577 w 577"/>
                  <a:gd name="T186" fmla="*/ 522 h 5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2" name="Freeform 747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9 h 43"/>
                  <a:gd name="T2" fmla="*/ 2 w 64"/>
                  <a:gd name="T3" fmla="*/ 0 h 43"/>
                  <a:gd name="T4" fmla="*/ 4 w 64"/>
                  <a:gd name="T5" fmla="*/ 0 h 43"/>
                  <a:gd name="T6" fmla="*/ 7 w 64"/>
                  <a:gd name="T7" fmla="*/ 0 h 43"/>
                  <a:gd name="T8" fmla="*/ 9 w 64"/>
                  <a:gd name="T9" fmla="*/ 5 h 43"/>
                  <a:gd name="T10" fmla="*/ 7 w 64"/>
                  <a:gd name="T11" fmla="*/ 9 h 43"/>
                  <a:gd name="T12" fmla="*/ 4 w 64"/>
                  <a:gd name="T13" fmla="*/ 14 h 43"/>
                  <a:gd name="T14" fmla="*/ 2 w 64"/>
                  <a:gd name="T15" fmla="*/ 14 h 43"/>
                  <a:gd name="T16" fmla="*/ 0 w 64"/>
                  <a:gd name="T17" fmla="*/ 9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3"/>
                  <a:gd name="T29" fmla="*/ 64 w 6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3" name="Freeform 748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46 h 189"/>
                  <a:gd name="T2" fmla="*/ 7 w 129"/>
                  <a:gd name="T3" fmla="*/ 37 h 189"/>
                  <a:gd name="T4" fmla="*/ 10 w 129"/>
                  <a:gd name="T5" fmla="*/ 32 h 189"/>
                  <a:gd name="T6" fmla="*/ 15 w 129"/>
                  <a:gd name="T7" fmla="*/ 32 h 189"/>
                  <a:gd name="T8" fmla="*/ 15 w 129"/>
                  <a:gd name="T9" fmla="*/ 28 h 189"/>
                  <a:gd name="T10" fmla="*/ 13 w 129"/>
                  <a:gd name="T11" fmla="*/ 23 h 189"/>
                  <a:gd name="T12" fmla="*/ 5 w 129"/>
                  <a:gd name="T13" fmla="*/ 19 h 189"/>
                  <a:gd name="T14" fmla="*/ 3 w 129"/>
                  <a:gd name="T15" fmla="*/ 10 h 189"/>
                  <a:gd name="T16" fmla="*/ 0 w 129"/>
                  <a:gd name="T17" fmla="*/ 0 h 189"/>
                  <a:gd name="T18" fmla="*/ 18 w 129"/>
                  <a:gd name="T19" fmla="*/ 14 h 189"/>
                  <a:gd name="T20" fmla="*/ 20 w 129"/>
                  <a:gd name="T21" fmla="*/ 19 h 189"/>
                  <a:gd name="T22" fmla="*/ 20 w 129"/>
                  <a:gd name="T23" fmla="*/ 23 h 189"/>
                  <a:gd name="T24" fmla="*/ 20 w 129"/>
                  <a:gd name="T25" fmla="*/ 32 h 189"/>
                  <a:gd name="T26" fmla="*/ 15 w 129"/>
                  <a:gd name="T27" fmla="*/ 41 h 189"/>
                  <a:gd name="T28" fmla="*/ 10 w 129"/>
                  <a:gd name="T29" fmla="*/ 46 h 189"/>
                  <a:gd name="T30" fmla="*/ 5 w 129"/>
                  <a:gd name="T31" fmla="*/ 51 h 189"/>
                  <a:gd name="T32" fmla="*/ 0 w 129"/>
                  <a:gd name="T33" fmla="*/ 60 h 189"/>
                  <a:gd name="T34" fmla="*/ 0 w 129"/>
                  <a:gd name="T35" fmla="*/ 55 h 189"/>
                  <a:gd name="T36" fmla="*/ 0 w 129"/>
                  <a:gd name="T37" fmla="*/ 46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89"/>
                  <a:gd name="T59" fmla="*/ 129 w 129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4" name="Freeform 749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2 w 63"/>
                  <a:gd name="T3" fmla="*/ 0 h 44"/>
                  <a:gd name="T4" fmla="*/ 4 w 63"/>
                  <a:gd name="T5" fmla="*/ 0 h 44"/>
                  <a:gd name="T6" fmla="*/ 9 w 63"/>
                  <a:gd name="T7" fmla="*/ 9 h 44"/>
                  <a:gd name="T8" fmla="*/ 9 w 63"/>
                  <a:gd name="T9" fmla="*/ 1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4"/>
                  <a:gd name="T20" fmla="*/ 63 w 63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5" name="Freeform 750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3 w 144"/>
                  <a:gd name="T1" fmla="*/ 0 h 130"/>
                  <a:gd name="T2" fmla="*/ 5 w 144"/>
                  <a:gd name="T3" fmla="*/ 0 h 130"/>
                  <a:gd name="T4" fmla="*/ 10 w 144"/>
                  <a:gd name="T5" fmla="*/ 0 h 130"/>
                  <a:gd name="T6" fmla="*/ 15 w 144"/>
                  <a:gd name="T7" fmla="*/ 5 h 130"/>
                  <a:gd name="T8" fmla="*/ 20 w 144"/>
                  <a:gd name="T9" fmla="*/ 22 h 130"/>
                  <a:gd name="T10" fmla="*/ 23 w 144"/>
                  <a:gd name="T11" fmla="*/ 41 h 130"/>
                  <a:gd name="T12" fmla="*/ 15 w 144"/>
                  <a:gd name="T13" fmla="*/ 32 h 130"/>
                  <a:gd name="T14" fmla="*/ 8 w 144"/>
                  <a:gd name="T15" fmla="*/ 22 h 130"/>
                  <a:gd name="T16" fmla="*/ 3 w 144"/>
                  <a:gd name="T17" fmla="*/ 22 h 130"/>
                  <a:gd name="T18" fmla="*/ 3 w 144"/>
                  <a:gd name="T19" fmla="*/ 14 h 130"/>
                  <a:gd name="T20" fmla="*/ 0 w 144"/>
                  <a:gd name="T21" fmla="*/ 9 h 130"/>
                  <a:gd name="T22" fmla="*/ 3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0"/>
                  <a:gd name="T38" fmla="*/ 144 w 144"/>
                  <a:gd name="T39" fmla="*/ 130 h 1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6" name="Freeform 751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51 h 174"/>
                  <a:gd name="T2" fmla="*/ 0 w 113"/>
                  <a:gd name="T3" fmla="*/ 46 h 174"/>
                  <a:gd name="T4" fmla="*/ 3 w 113"/>
                  <a:gd name="T5" fmla="*/ 41 h 174"/>
                  <a:gd name="T6" fmla="*/ 5 w 113"/>
                  <a:gd name="T7" fmla="*/ 37 h 174"/>
                  <a:gd name="T8" fmla="*/ 8 w 113"/>
                  <a:gd name="T9" fmla="*/ 32 h 174"/>
                  <a:gd name="T10" fmla="*/ 10 w 113"/>
                  <a:gd name="T11" fmla="*/ 19 h 174"/>
                  <a:gd name="T12" fmla="*/ 10 w 113"/>
                  <a:gd name="T13" fmla="*/ 14 h 174"/>
                  <a:gd name="T14" fmla="*/ 8 w 113"/>
                  <a:gd name="T15" fmla="*/ 5 h 174"/>
                  <a:gd name="T16" fmla="*/ 5 w 113"/>
                  <a:gd name="T17" fmla="*/ 0 h 174"/>
                  <a:gd name="T18" fmla="*/ 10 w 113"/>
                  <a:gd name="T19" fmla="*/ 0 h 174"/>
                  <a:gd name="T20" fmla="*/ 13 w 113"/>
                  <a:gd name="T21" fmla="*/ 0 h 174"/>
                  <a:gd name="T22" fmla="*/ 15 w 113"/>
                  <a:gd name="T23" fmla="*/ 14 h 174"/>
                  <a:gd name="T24" fmla="*/ 18 w 113"/>
                  <a:gd name="T25" fmla="*/ 28 h 174"/>
                  <a:gd name="T26" fmla="*/ 15 w 113"/>
                  <a:gd name="T27" fmla="*/ 41 h 174"/>
                  <a:gd name="T28" fmla="*/ 13 w 113"/>
                  <a:gd name="T29" fmla="*/ 51 h 174"/>
                  <a:gd name="T30" fmla="*/ 8 w 113"/>
                  <a:gd name="T31" fmla="*/ 55 h 174"/>
                  <a:gd name="T32" fmla="*/ 5 w 113"/>
                  <a:gd name="T33" fmla="*/ 55 h 174"/>
                  <a:gd name="T34" fmla="*/ 0 w 113"/>
                  <a:gd name="T35" fmla="*/ 55 h 174"/>
                  <a:gd name="T36" fmla="*/ 0 w 113"/>
                  <a:gd name="T37" fmla="*/ 51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174"/>
                  <a:gd name="T59" fmla="*/ 113 w 113"/>
                  <a:gd name="T60" fmla="*/ 174 h 1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7" name="Freeform 752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51 h 174"/>
                  <a:gd name="T2" fmla="*/ 0 w 113"/>
                  <a:gd name="T3" fmla="*/ 46 h 174"/>
                  <a:gd name="T4" fmla="*/ 3 w 113"/>
                  <a:gd name="T5" fmla="*/ 41 h 174"/>
                  <a:gd name="T6" fmla="*/ 5 w 113"/>
                  <a:gd name="T7" fmla="*/ 37 h 174"/>
                  <a:gd name="T8" fmla="*/ 8 w 113"/>
                  <a:gd name="T9" fmla="*/ 32 h 174"/>
                  <a:gd name="T10" fmla="*/ 10 w 113"/>
                  <a:gd name="T11" fmla="*/ 19 h 174"/>
                  <a:gd name="T12" fmla="*/ 10 w 113"/>
                  <a:gd name="T13" fmla="*/ 14 h 174"/>
                  <a:gd name="T14" fmla="*/ 8 w 113"/>
                  <a:gd name="T15" fmla="*/ 5 h 174"/>
                  <a:gd name="T16" fmla="*/ 8 w 113"/>
                  <a:gd name="T17" fmla="*/ 5 h 174"/>
                  <a:gd name="T18" fmla="*/ 5 w 113"/>
                  <a:gd name="T19" fmla="*/ 0 h 174"/>
                  <a:gd name="T20" fmla="*/ 10 w 113"/>
                  <a:gd name="T21" fmla="*/ 0 h 174"/>
                  <a:gd name="T22" fmla="*/ 13 w 113"/>
                  <a:gd name="T23" fmla="*/ 0 h 174"/>
                  <a:gd name="T24" fmla="*/ 15 w 113"/>
                  <a:gd name="T25" fmla="*/ 14 h 174"/>
                  <a:gd name="T26" fmla="*/ 18 w 113"/>
                  <a:gd name="T27" fmla="*/ 28 h 174"/>
                  <a:gd name="T28" fmla="*/ 15 w 113"/>
                  <a:gd name="T29" fmla="*/ 41 h 174"/>
                  <a:gd name="T30" fmla="*/ 13 w 113"/>
                  <a:gd name="T31" fmla="*/ 51 h 174"/>
                  <a:gd name="T32" fmla="*/ 8 w 113"/>
                  <a:gd name="T33" fmla="*/ 55 h 174"/>
                  <a:gd name="T34" fmla="*/ 5 w 113"/>
                  <a:gd name="T35" fmla="*/ 55 h 174"/>
                  <a:gd name="T36" fmla="*/ 0 w 113"/>
                  <a:gd name="T37" fmla="*/ 55 h 174"/>
                  <a:gd name="T38" fmla="*/ 0 w 113"/>
                  <a:gd name="T39" fmla="*/ 51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3"/>
                  <a:gd name="T61" fmla="*/ 0 h 174"/>
                  <a:gd name="T62" fmla="*/ 113 w 113"/>
                  <a:gd name="T63" fmla="*/ 174 h 1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8" name="Freeform 753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37 h 160"/>
                  <a:gd name="T2" fmla="*/ 0 w 113"/>
                  <a:gd name="T3" fmla="*/ 28 h 160"/>
                  <a:gd name="T4" fmla="*/ 3 w 113"/>
                  <a:gd name="T5" fmla="*/ 28 h 160"/>
                  <a:gd name="T6" fmla="*/ 5 w 113"/>
                  <a:gd name="T7" fmla="*/ 28 h 160"/>
                  <a:gd name="T8" fmla="*/ 7 w 113"/>
                  <a:gd name="T9" fmla="*/ 33 h 160"/>
                  <a:gd name="T10" fmla="*/ 7 w 113"/>
                  <a:gd name="T11" fmla="*/ 37 h 160"/>
                  <a:gd name="T12" fmla="*/ 10 w 113"/>
                  <a:gd name="T13" fmla="*/ 37 h 160"/>
                  <a:gd name="T14" fmla="*/ 12 w 113"/>
                  <a:gd name="T15" fmla="*/ 33 h 160"/>
                  <a:gd name="T16" fmla="*/ 10 w 113"/>
                  <a:gd name="T17" fmla="*/ 24 h 160"/>
                  <a:gd name="T18" fmla="*/ 5 w 113"/>
                  <a:gd name="T19" fmla="*/ 19 h 160"/>
                  <a:gd name="T20" fmla="*/ 3 w 113"/>
                  <a:gd name="T21" fmla="*/ 10 h 160"/>
                  <a:gd name="T22" fmla="*/ 0 w 113"/>
                  <a:gd name="T23" fmla="*/ 0 h 160"/>
                  <a:gd name="T24" fmla="*/ 5 w 113"/>
                  <a:gd name="T25" fmla="*/ 0 h 160"/>
                  <a:gd name="T26" fmla="*/ 7 w 113"/>
                  <a:gd name="T27" fmla="*/ 5 h 160"/>
                  <a:gd name="T28" fmla="*/ 14 w 113"/>
                  <a:gd name="T29" fmla="*/ 19 h 160"/>
                  <a:gd name="T30" fmla="*/ 17 w 113"/>
                  <a:gd name="T31" fmla="*/ 33 h 160"/>
                  <a:gd name="T32" fmla="*/ 17 w 113"/>
                  <a:gd name="T33" fmla="*/ 41 h 160"/>
                  <a:gd name="T34" fmla="*/ 14 w 113"/>
                  <a:gd name="T35" fmla="*/ 46 h 160"/>
                  <a:gd name="T36" fmla="*/ 10 w 113"/>
                  <a:gd name="T37" fmla="*/ 51 h 160"/>
                  <a:gd name="T38" fmla="*/ 7 w 113"/>
                  <a:gd name="T39" fmla="*/ 51 h 160"/>
                  <a:gd name="T40" fmla="*/ 3 w 113"/>
                  <a:gd name="T41" fmla="*/ 46 h 160"/>
                  <a:gd name="T42" fmla="*/ 0 w 113"/>
                  <a:gd name="T43" fmla="*/ 37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9" name="Freeform 754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37 h 160"/>
                  <a:gd name="T2" fmla="*/ 0 w 113"/>
                  <a:gd name="T3" fmla="*/ 28 h 160"/>
                  <a:gd name="T4" fmla="*/ 3 w 113"/>
                  <a:gd name="T5" fmla="*/ 28 h 160"/>
                  <a:gd name="T6" fmla="*/ 5 w 113"/>
                  <a:gd name="T7" fmla="*/ 28 h 160"/>
                  <a:gd name="T8" fmla="*/ 7 w 113"/>
                  <a:gd name="T9" fmla="*/ 33 h 160"/>
                  <a:gd name="T10" fmla="*/ 7 w 113"/>
                  <a:gd name="T11" fmla="*/ 37 h 160"/>
                  <a:gd name="T12" fmla="*/ 10 w 113"/>
                  <a:gd name="T13" fmla="*/ 37 h 160"/>
                  <a:gd name="T14" fmla="*/ 12 w 113"/>
                  <a:gd name="T15" fmla="*/ 33 h 160"/>
                  <a:gd name="T16" fmla="*/ 10 w 113"/>
                  <a:gd name="T17" fmla="*/ 24 h 160"/>
                  <a:gd name="T18" fmla="*/ 5 w 113"/>
                  <a:gd name="T19" fmla="*/ 19 h 160"/>
                  <a:gd name="T20" fmla="*/ 3 w 113"/>
                  <a:gd name="T21" fmla="*/ 10 h 160"/>
                  <a:gd name="T22" fmla="*/ 0 w 113"/>
                  <a:gd name="T23" fmla="*/ 0 h 160"/>
                  <a:gd name="T24" fmla="*/ 5 w 113"/>
                  <a:gd name="T25" fmla="*/ 0 h 160"/>
                  <a:gd name="T26" fmla="*/ 7 w 113"/>
                  <a:gd name="T27" fmla="*/ 5 h 160"/>
                  <a:gd name="T28" fmla="*/ 14 w 113"/>
                  <a:gd name="T29" fmla="*/ 19 h 160"/>
                  <a:gd name="T30" fmla="*/ 17 w 113"/>
                  <a:gd name="T31" fmla="*/ 33 h 160"/>
                  <a:gd name="T32" fmla="*/ 17 w 113"/>
                  <a:gd name="T33" fmla="*/ 41 h 160"/>
                  <a:gd name="T34" fmla="*/ 14 w 113"/>
                  <a:gd name="T35" fmla="*/ 46 h 160"/>
                  <a:gd name="T36" fmla="*/ 10 w 113"/>
                  <a:gd name="T37" fmla="*/ 51 h 160"/>
                  <a:gd name="T38" fmla="*/ 7 w 113"/>
                  <a:gd name="T39" fmla="*/ 51 h 160"/>
                  <a:gd name="T40" fmla="*/ 3 w 113"/>
                  <a:gd name="T41" fmla="*/ 46 h 160"/>
                  <a:gd name="T42" fmla="*/ 0 w 113"/>
                  <a:gd name="T43" fmla="*/ 37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0" name="Freeform 755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4 h 43"/>
                  <a:gd name="T2" fmla="*/ 0 w 65"/>
                  <a:gd name="T3" fmla="*/ 0 h 43"/>
                  <a:gd name="T4" fmla="*/ 3 w 65"/>
                  <a:gd name="T5" fmla="*/ 0 h 43"/>
                  <a:gd name="T6" fmla="*/ 8 w 65"/>
                  <a:gd name="T7" fmla="*/ 4 h 43"/>
                  <a:gd name="T8" fmla="*/ 10 w 65"/>
                  <a:gd name="T9" fmla="*/ 9 h 43"/>
                  <a:gd name="T10" fmla="*/ 10 w 65"/>
                  <a:gd name="T11" fmla="*/ 14 h 43"/>
                  <a:gd name="T12" fmla="*/ 5 w 65"/>
                  <a:gd name="T13" fmla="*/ 9 h 43"/>
                  <a:gd name="T14" fmla="*/ 0 w 65"/>
                  <a:gd name="T15" fmla="*/ 4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43"/>
                  <a:gd name="T26" fmla="*/ 65 w 6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1" name="Freeform 756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29 w 320"/>
                  <a:gd name="T1" fmla="*/ 28 h 115"/>
                  <a:gd name="T2" fmla="*/ 32 w 320"/>
                  <a:gd name="T3" fmla="*/ 37 h 115"/>
                  <a:gd name="T4" fmla="*/ 17 w 320"/>
                  <a:gd name="T5" fmla="*/ 23 h 115"/>
                  <a:gd name="T6" fmla="*/ 7 w 320"/>
                  <a:gd name="T7" fmla="*/ 23 h 115"/>
                  <a:gd name="T8" fmla="*/ 0 w 320"/>
                  <a:gd name="T9" fmla="*/ 23 h 115"/>
                  <a:gd name="T10" fmla="*/ 0 w 320"/>
                  <a:gd name="T11" fmla="*/ 19 h 115"/>
                  <a:gd name="T12" fmla="*/ 0 w 320"/>
                  <a:gd name="T13" fmla="*/ 14 h 115"/>
                  <a:gd name="T14" fmla="*/ 2 w 320"/>
                  <a:gd name="T15" fmla="*/ 5 h 115"/>
                  <a:gd name="T16" fmla="*/ 7 w 320"/>
                  <a:gd name="T17" fmla="*/ 0 h 115"/>
                  <a:gd name="T18" fmla="*/ 17 w 320"/>
                  <a:gd name="T19" fmla="*/ 0 h 115"/>
                  <a:gd name="T20" fmla="*/ 27 w 320"/>
                  <a:gd name="T21" fmla="*/ 0 h 115"/>
                  <a:gd name="T22" fmla="*/ 37 w 320"/>
                  <a:gd name="T23" fmla="*/ 0 h 115"/>
                  <a:gd name="T24" fmla="*/ 39 w 320"/>
                  <a:gd name="T25" fmla="*/ 0 h 115"/>
                  <a:gd name="T26" fmla="*/ 41 w 320"/>
                  <a:gd name="T27" fmla="*/ 0 h 115"/>
                  <a:gd name="T28" fmla="*/ 41 w 320"/>
                  <a:gd name="T29" fmla="*/ 5 h 115"/>
                  <a:gd name="T30" fmla="*/ 32 w 320"/>
                  <a:gd name="T31" fmla="*/ 5 h 115"/>
                  <a:gd name="T32" fmla="*/ 29 w 320"/>
                  <a:gd name="T33" fmla="*/ 5 h 115"/>
                  <a:gd name="T34" fmla="*/ 24 w 320"/>
                  <a:gd name="T35" fmla="*/ 9 h 115"/>
                  <a:gd name="T36" fmla="*/ 24 w 320"/>
                  <a:gd name="T37" fmla="*/ 19 h 115"/>
                  <a:gd name="T38" fmla="*/ 27 w 320"/>
                  <a:gd name="T39" fmla="*/ 23 h 115"/>
                  <a:gd name="T40" fmla="*/ 37 w 320"/>
                  <a:gd name="T41" fmla="*/ 28 h 115"/>
                  <a:gd name="T42" fmla="*/ 49 w 320"/>
                  <a:gd name="T43" fmla="*/ 37 h 115"/>
                  <a:gd name="T44" fmla="*/ 46 w 320"/>
                  <a:gd name="T45" fmla="*/ 37 h 115"/>
                  <a:gd name="T46" fmla="*/ 39 w 320"/>
                  <a:gd name="T47" fmla="*/ 33 h 115"/>
                  <a:gd name="T48" fmla="*/ 34 w 320"/>
                  <a:gd name="T49" fmla="*/ 28 h 115"/>
                  <a:gd name="T50" fmla="*/ 29 w 320"/>
                  <a:gd name="T51" fmla="*/ 28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0"/>
                  <a:gd name="T79" fmla="*/ 0 h 115"/>
                  <a:gd name="T80" fmla="*/ 320 w 320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2" name="Freeform 757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4 h 43"/>
                  <a:gd name="T2" fmla="*/ 0 w 48"/>
                  <a:gd name="T3" fmla="*/ 0 h 43"/>
                  <a:gd name="T4" fmla="*/ 2 w 48"/>
                  <a:gd name="T5" fmla="*/ 0 h 43"/>
                  <a:gd name="T6" fmla="*/ 5 w 48"/>
                  <a:gd name="T7" fmla="*/ 0 h 43"/>
                  <a:gd name="T8" fmla="*/ 7 w 48"/>
                  <a:gd name="T9" fmla="*/ 4 h 43"/>
                  <a:gd name="T10" fmla="*/ 7 w 48"/>
                  <a:gd name="T11" fmla="*/ 8 h 43"/>
                  <a:gd name="T12" fmla="*/ 5 w 48"/>
                  <a:gd name="T13" fmla="*/ 13 h 43"/>
                  <a:gd name="T14" fmla="*/ 0 w 48"/>
                  <a:gd name="T15" fmla="*/ 13 h 43"/>
                  <a:gd name="T16" fmla="*/ 0 w 48"/>
                  <a:gd name="T17" fmla="*/ 4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43"/>
                  <a:gd name="T29" fmla="*/ 48 w 4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Freeform 758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9 h 58"/>
                  <a:gd name="T2" fmla="*/ 3 w 65"/>
                  <a:gd name="T3" fmla="*/ 5 h 58"/>
                  <a:gd name="T4" fmla="*/ 8 w 65"/>
                  <a:gd name="T5" fmla="*/ 0 h 58"/>
                  <a:gd name="T6" fmla="*/ 8 w 65"/>
                  <a:gd name="T7" fmla="*/ 5 h 58"/>
                  <a:gd name="T8" fmla="*/ 11 w 65"/>
                  <a:gd name="T9" fmla="*/ 5 h 58"/>
                  <a:gd name="T10" fmla="*/ 8 w 65"/>
                  <a:gd name="T11" fmla="*/ 18 h 58"/>
                  <a:gd name="T12" fmla="*/ 3 w 65"/>
                  <a:gd name="T13" fmla="*/ 13 h 58"/>
                  <a:gd name="T14" fmla="*/ 0 w 65"/>
                  <a:gd name="T15" fmla="*/ 9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58"/>
                  <a:gd name="T26" fmla="*/ 65 w 65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4" name="Freeform 759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9 h 58"/>
                  <a:gd name="T2" fmla="*/ 5 w 80"/>
                  <a:gd name="T3" fmla="*/ 0 h 58"/>
                  <a:gd name="T4" fmla="*/ 7 w 80"/>
                  <a:gd name="T5" fmla="*/ 0 h 58"/>
                  <a:gd name="T6" fmla="*/ 9 w 80"/>
                  <a:gd name="T7" fmla="*/ 0 h 58"/>
                  <a:gd name="T8" fmla="*/ 12 w 80"/>
                  <a:gd name="T9" fmla="*/ 5 h 58"/>
                  <a:gd name="T10" fmla="*/ 12 w 80"/>
                  <a:gd name="T11" fmla="*/ 13 h 58"/>
                  <a:gd name="T12" fmla="*/ 9 w 80"/>
                  <a:gd name="T13" fmla="*/ 13 h 58"/>
                  <a:gd name="T14" fmla="*/ 7 w 80"/>
                  <a:gd name="T15" fmla="*/ 18 h 58"/>
                  <a:gd name="T16" fmla="*/ 5 w 80"/>
                  <a:gd name="T17" fmla="*/ 13 h 58"/>
                  <a:gd name="T18" fmla="*/ 0 w 80"/>
                  <a:gd name="T19" fmla="*/ 9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58"/>
                  <a:gd name="T32" fmla="*/ 80 w 80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Freeform 760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5 h 15"/>
                  <a:gd name="T2" fmla="*/ 0 w 32"/>
                  <a:gd name="T3" fmla="*/ 0 h 15"/>
                  <a:gd name="T4" fmla="*/ 5 w 32"/>
                  <a:gd name="T5" fmla="*/ 0 h 15"/>
                  <a:gd name="T6" fmla="*/ 5 w 32"/>
                  <a:gd name="T7" fmla="*/ 5 h 15"/>
                  <a:gd name="T8" fmla="*/ 2 w 32"/>
                  <a:gd name="T9" fmla="*/ 5 h 15"/>
                  <a:gd name="T10" fmla="*/ 0 w 32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5"/>
                  <a:gd name="T20" fmla="*/ 32 w 3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" name="Freeform 761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5 h 15"/>
                  <a:gd name="T2" fmla="*/ 4 w 63"/>
                  <a:gd name="T3" fmla="*/ 0 h 15"/>
                  <a:gd name="T4" fmla="*/ 7 w 63"/>
                  <a:gd name="T5" fmla="*/ 0 h 15"/>
                  <a:gd name="T6" fmla="*/ 9 w 63"/>
                  <a:gd name="T7" fmla="*/ 5 h 15"/>
                  <a:gd name="T8" fmla="*/ 4 w 63"/>
                  <a:gd name="T9" fmla="*/ 5 h 15"/>
                  <a:gd name="T10" fmla="*/ 0 w 63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5"/>
                  <a:gd name="T20" fmla="*/ 63 w 6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Freeform 762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4 h 29"/>
                  <a:gd name="T2" fmla="*/ 5 w 65"/>
                  <a:gd name="T3" fmla="*/ 0 h 29"/>
                  <a:gd name="T4" fmla="*/ 8 w 65"/>
                  <a:gd name="T5" fmla="*/ 0 h 29"/>
                  <a:gd name="T6" fmla="*/ 10 w 65"/>
                  <a:gd name="T7" fmla="*/ 0 h 29"/>
                  <a:gd name="T8" fmla="*/ 8 w 65"/>
                  <a:gd name="T9" fmla="*/ 9 h 29"/>
                  <a:gd name="T10" fmla="*/ 3 w 65"/>
                  <a:gd name="T11" fmla="*/ 9 h 29"/>
                  <a:gd name="T12" fmla="*/ 0 w 65"/>
                  <a:gd name="T13" fmla="*/ 4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9"/>
                  <a:gd name="T23" fmla="*/ 65 w 6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Freeform 763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18 h 100"/>
                  <a:gd name="T2" fmla="*/ 0 w 223"/>
                  <a:gd name="T3" fmla="*/ 13 h 100"/>
                  <a:gd name="T4" fmla="*/ 5 w 223"/>
                  <a:gd name="T5" fmla="*/ 13 h 100"/>
                  <a:gd name="T6" fmla="*/ 8 w 223"/>
                  <a:gd name="T7" fmla="*/ 13 h 100"/>
                  <a:gd name="T8" fmla="*/ 15 w 223"/>
                  <a:gd name="T9" fmla="*/ 22 h 100"/>
                  <a:gd name="T10" fmla="*/ 23 w 223"/>
                  <a:gd name="T11" fmla="*/ 22 h 100"/>
                  <a:gd name="T12" fmla="*/ 25 w 223"/>
                  <a:gd name="T13" fmla="*/ 22 h 100"/>
                  <a:gd name="T14" fmla="*/ 27 w 223"/>
                  <a:gd name="T15" fmla="*/ 18 h 100"/>
                  <a:gd name="T16" fmla="*/ 25 w 223"/>
                  <a:gd name="T17" fmla="*/ 13 h 100"/>
                  <a:gd name="T18" fmla="*/ 23 w 223"/>
                  <a:gd name="T19" fmla="*/ 9 h 100"/>
                  <a:gd name="T20" fmla="*/ 20 w 223"/>
                  <a:gd name="T21" fmla="*/ 9 h 100"/>
                  <a:gd name="T22" fmla="*/ 18 w 223"/>
                  <a:gd name="T23" fmla="*/ 9 h 100"/>
                  <a:gd name="T24" fmla="*/ 18 w 223"/>
                  <a:gd name="T25" fmla="*/ 4 h 100"/>
                  <a:gd name="T26" fmla="*/ 18 w 223"/>
                  <a:gd name="T27" fmla="*/ 0 h 100"/>
                  <a:gd name="T28" fmla="*/ 23 w 223"/>
                  <a:gd name="T29" fmla="*/ 0 h 100"/>
                  <a:gd name="T30" fmla="*/ 27 w 223"/>
                  <a:gd name="T31" fmla="*/ 0 h 100"/>
                  <a:gd name="T32" fmla="*/ 33 w 223"/>
                  <a:gd name="T33" fmla="*/ 9 h 100"/>
                  <a:gd name="T34" fmla="*/ 35 w 223"/>
                  <a:gd name="T35" fmla="*/ 18 h 100"/>
                  <a:gd name="T36" fmla="*/ 33 w 223"/>
                  <a:gd name="T37" fmla="*/ 27 h 100"/>
                  <a:gd name="T38" fmla="*/ 30 w 223"/>
                  <a:gd name="T39" fmla="*/ 31 h 100"/>
                  <a:gd name="T40" fmla="*/ 23 w 223"/>
                  <a:gd name="T41" fmla="*/ 31 h 100"/>
                  <a:gd name="T42" fmla="*/ 12 w 223"/>
                  <a:gd name="T43" fmla="*/ 27 h 100"/>
                  <a:gd name="T44" fmla="*/ 0 w 223"/>
                  <a:gd name="T45" fmla="*/ 18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3"/>
                  <a:gd name="T70" fmla="*/ 0 h 100"/>
                  <a:gd name="T71" fmla="*/ 223 w 223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Freeform 764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18 h 100"/>
                  <a:gd name="T2" fmla="*/ 0 w 223"/>
                  <a:gd name="T3" fmla="*/ 13 h 100"/>
                  <a:gd name="T4" fmla="*/ 0 w 223"/>
                  <a:gd name="T5" fmla="*/ 13 h 100"/>
                  <a:gd name="T6" fmla="*/ 5 w 223"/>
                  <a:gd name="T7" fmla="*/ 13 h 100"/>
                  <a:gd name="T8" fmla="*/ 8 w 223"/>
                  <a:gd name="T9" fmla="*/ 13 h 100"/>
                  <a:gd name="T10" fmla="*/ 15 w 223"/>
                  <a:gd name="T11" fmla="*/ 22 h 100"/>
                  <a:gd name="T12" fmla="*/ 23 w 223"/>
                  <a:gd name="T13" fmla="*/ 22 h 100"/>
                  <a:gd name="T14" fmla="*/ 25 w 223"/>
                  <a:gd name="T15" fmla="*/ 22 h 100"/>
                  <a:gd name="T16" fmla="*/ 27 w 223"/>
                  <a:gd name="T17" fmla="*/ 18 h 100"/>
                  <a:gd name="T18" fmla="*/ 25 w 223"/>
                  <a:gd name="T19" fmla="*/ 13 h 100"/>
                  <a:gd name="T20" fmla="*/ 23 w 223"/>
                  <a:gd name="T21" fmla="*/ 9 h 100"/>
                  <a:gd name="T22" fmla="*/ 20 w 223"/>
                  <a:gd name="T23" fmla="*/ 9 h 100"/>
                  <a:gd name="T24" fmla="*/ 18 w 223"/>
                  <a:gd name="T25" fmla="*/ 9 h 100"/>
                  <a:gd name="T26" fmla="*/ 18 w 223"/>
                  <a:gd name="T27" fmla="*/ 4 h 100"/>
                  <a:gd name="T28" fmla="*/ 18 w 223"/>
                  <a:gd name="T29" fmla="*/ 0 h 100"/>
                  <a:gd name="T30" fmla="*/ 23 w 223"/>
                  <a:gd name="T31" fmla="*/ 0 h 100"/>
                  <a:gd name="T32" fmla="*/ 27 w 223"/>
                  <a:gd name="T33" fmla="*/ 0 h 100"/>
                  <a:gd name="T34" fmla="*/ 33 w 223"/>
                  <a:gd name="T35" fmla="*/ 9 h 100"/>
                  <a:gd name="T36" fmla="*/ 35 w 223"/>
                  <a:gd name="T37" fmla="*/ 18 h 100"/>
                  <a:gd name="T38" fmla="*/ 33 w 223"/>
                  <a:gd name="T39" fmla="*/ 27 h 100"/>
                  <a:gd name="T40" fmla="*/ 30 w 223"/>
                  <a:gd name="T41" fmla="*/ 31 h 100"/>
                  <a:gd name="T42" fmla="*/ 23 w 223"/>
                  <a:gd name="T43" fmla="*/ 31 h 100"/>
                  <a:gd name="T44" fmla="*/ 12 w 223"/>
                  <a:gd name="T45" fmla="*/ 27 h 100"/>
                  <a:gd name="T46" fmla="*/ 0 w 223"/>
                  <a:gd name="T47" fmla="*/ 18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3"/>
                  <a:gd name="T73" fmla="*/ 0 h 100"/>
                  <a:gd name="T74" fmla="*/ 223 w 223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Freeform 765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3 w 176"/>
                  <a:gd name="T1" fmla="*/ 32 h 146"/>
                  <a:gd name="T2" fmla="*/ 0 w 176"/>
                  <a:gd name="T3" fmla="*/ 23 h 146"/>
                  <a:gd name="T4" fmla="*/ 3 w 176"/>
                  <a:gd name="T5" fmla="*/ 9 h 146"/>
                  <a:gd name="T6" fmla="*/ 7 w 176"/>
                  <a:gd name="T7" fmla="*/ 5 h 146"/>
                  <a:gd name="T8" fmla="*/ 14 w 176"/>
                  <a:gd name="T9" fmla="*/ 0 h 146"/>
                  <a:gd name="T10" fmla="*/ 19 w 176"/>
                  <a:gd name="T11" fmla="*/ 0 h 146"/>
                  <a:gd name="T12" fmla="*/ 24 w 176"/>
                  <a:gd name="T13" fmla="*/ 5 h 146"/>
                  <a:gd name="T14" fmla="*/ 26 w 176"/>
                  <a:gd name="T15" fmla="*/ 19 h 146"/>
                  <a:gd name="T16" fmla="*/ 24 w 176"/>
                  <a:gd name="T17" fmla="*/ 23 h 146"/>
                  <a:gd name="T18" fmla="*/ 21 w 176"/>
                  <a:gd name="T19" fmla="*/ 27 h 146"/>
                  <a:gd name="T20" fmla="*/ 19 w 176"/>
                  <a:gd name="T21" fmla="*/ 27 h 146"/>
                  <a:gd name="T22" fmla="*/ 19 w 176"/>
                  <a:gd name="T23" fmla="*/ 19 h 146"/>
                  <a:gd name="T24" fmla="*/ 19 w 176"/>
                  <a:gd name="T25" fmla="*/ 14 h 146"/>
                  <a:gd name="T26" fmla="*/ 17 w 176"/>
                  <a:gd name="T27" fmla="*/ 9 h 146"/>
                  <a:gd name="T28" fmla="*/ 14 w 176"/>
                  <a:gd name="T29" fmla="*/ 9 h 146"/>
                  <a:gd name="T30" fmla="*/ 12 w 176"/>
                  <a:gd name="T31" fmla="*/ 14 h 146"/>
                  <a:gd name="T32" fmla="*/ 10 w 176"/>
                  <a:gd name="T33" fmla="*/ 19 h 146"/>
                  <a:gd name="T34" fmla="*/ 7 w 176"/>
                  <a:gd name="T35" fmla="*/ 27 h 146"/>
                  <a:gd name="T36" fmla="*/ 10 w 176"/>
                  <a:gd name="T37" fmla="*/ 32 h 146"/>
                  <a:gd name="T38" fmla="*/ 14 w 176"/>
                  <a:gd name="T39" fmla="*/ 32 h 146"/>
                  <a:gd name="T40" fmla="*/ 17 w 176"/>
                  <a:gd name="T41" fmla="*/ 32 h 146"/>
                  <a:gd name="T42" fmla="*/ 17 w 176"/>
                  <a:gd name="T43" fmla="*/ 41 h 146"/>
                  <a:gd name="T44" fmla="*/ 14 w 176"/>
                  <a:gd name="T45" fmla="*/ 41 h 146"/>
                  <a:gd name="T46" fmla="*/ 12 w 176"/>
                  <a:gd name="T47" fmla="*/ 46 h 146"/>
                  <a:gd name="T48" fmla="*/ 7 w 176"/>
                  <a:gd name="T49" fmla="*/ 46 h 146"/>
                  <a:gd name="T50" fmla="*/ 5 w 176"/>
                  <a:gd name="T51" fmla="*/ 41 h 146"/>
                  <a:gd name="T52" fmla="*/ 3 w 176"/>
                  <a:gd name="T53" fmla="*/ 32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146"/>
                  <a:gd name="T83" fmla="*/ 176 w 176"/>
                  <a:gd name="T84" fmla="*/ 146 h 1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Freeform 766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3 w 176"/>
                  <a:gd name="T1" fmla="*/ 32 h 146"/>
                  <a:gd name="T2" fmla="*/ 0 w 176"/>
                  <a:gd name="T3" fmla="*/ 23 h 146"/>
                  <a:gd name="T4" fmla="*/ 3 w 176"/>
                  <a:gd name="T5" fmla="*/ 9 h 146"/>
                  <a:gd name="T6" fmla="*/ 7 w 176"/>
                  <a:gd name="T7" fmla="*/ 5 h 146"/>
                  <a:gd name="T8" fmla="*/ 14 w 176"/>
                  <a:gd name="T9" fmla="*/ 0 h 146"/>
                  <a:gd name="T10" fmla="*/ 19 w 176"/>
                  <a:gd name="T11" fmla="*/ 0 h 146"/>
                  <a:gd name="T12" fmla="*/ 24 w 176"/>
                  <a:gd name="T13" fmla="*/ 5 h 146"/>
                  <a:gd name="T14" fmla="*/ 26 w 176"/>
                  <a:gd name="T15" fmla="*/ 19 h 146"/>
                  <a:gd name="T16" fmla="*/ 24 w 176"/>
                  <a:gd name="T17" fmla="*/ 23 h 146"/>
                  <a:gd name="T18" fmla="*/ 21 w 176"/>
                  <a:gd name="T19" fmla="*/ 27 h 146"/>
                  <a:gd name="T20" fmla="*/ 19 w 176"/>
                  <a:gd name="T21" fmla="*/ 27 h 146"/>
                  <a:gd name="T22" fmla="*/ 19 w 176"/>
                  <a:gd name="T23" fmla="*/ 19 h 146"/>
                  <a:gd name="T24" fmla="*/ 19 w 176"/>
                  <a:gd name="T25" fmla="*/ 14 h 146"/>
                  <a:gd name="T26" fmla="*/ 17 w 176"/>
                  <a:gd name="T27" fmla="*/ 9 h 146"/>
                  <a:gd name="T28" fmla="*/ 14 w 176"/>
                  <a:gd name="T29" fmla="*/ 9 h 146"/>
                  <a:gd name="T30" fmla="*/ 12 w 176"/>
                  <a:gd name="T31" fmla="*/ 14 h 146"/>
                  <a:gd name="T32" fmla="*/ 10 w 176"/>
                  <a:gd name="T33" fmla="*/ 19 h 146"/>
                  <a:gd name="T34" fmla="*/ 7 w 176"/>
                  <a:gd name="T35" fmla="*/ 27 h 146"/>
                  <a:gd name="T36" fmla="*/ 10 w 176"/>
                  <a:gd name="T37" fmla="*/ 32 h 146"/>
                  <a:gd name="T38" fmla="*/ 10 w 176"/>
                  <a:gd name="T39" fmla="*/ 32 h 146"/>
                  <a:gd name="T40" fmla="*/ 14 w 176"/>
                  <a:gd name="T41" fmla="*/ 32 h 146"/>
                  <a:gd name="T42" fmla="*/ 14 w 176"/>
                  <a:gd name="T43" fmla="*/ 32 h 146"/>
                  <a:gd name="T44" fmla="*/ 17 w 176"/>
                  <a:gd name="T45" fmla="*/ 32 h 146"/>
                  <a:gd name="T46" fmla="*/ 17 w 176"/>
                  <a:gd name="T47" fmla="*/ 41 h 146"/>
                  <a:gd name="T48" fmla="*/ 14 w 176"/>
                  <a:gd name="T49" fmla="*/ 41 h 146"/>
                  <a:gd name="T50" fmla="*/ 12 w 176"/>
                  <a:gd name="T51" fmla="*/ 46 h 146"/>
                  <a:gd name="T52" fmla="*/ 7 w 176"/>
                  <a:gd name="T53" fmla="*/ 46 h 146"/>
                  <a:gd name="T54" fmla="*/ 5 w 176"/>
                  <a:gd name="T55" fmla="*/ 41 h 146"/>
                  <a:gd name="T56" fmla="*/ 3 w 176"/>
                  <a:gd name="T57" fmla="*/ 32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6"/>
                  <a:gd name="T88" fmla="*/ 0 h 146"/>
                  <a:gd name="T89" fmla="*/ 176 w 176"/>
                  <a:gd name="T90" fmla="*/ 146 h 1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Freeform 767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846 h 2695"/>
                  <a:gd name="T2" fmla="*/ 2 w 48"/>
                  <a:gd name="T3" fmla="*/ 46 h 2695"/>
                  <a:gd name="T4" fmla="*/ 2 w 48"/>
                  <a:gd name="T5" fmla="*/ 23 h 2695"/>
                  <a:gd name="T6" fmla="*/ 2 w 48"/>
                  <a:gd name="T7" fmla="*/ 9 h 2695"/>
                  <a:gd name="T8" fmla="*/ 5 w 48"/>
                  <a:gd name="T9" fmla="*/ 0 h 2695"/>
                  <a:gd name="T10" fmla="*/ 7 w 48"/>
                  <a:gd name="T11" fmla="*/ 51 h 2695"/>
                  <a:gd name="T12" fmla="*/ 5 w 48"/>
                  <a:gd name="T13" fmla="*/ 851 h 2695"/>
                  <a:gd name="T14" fmla="*/ 2 w 48"/>
                  <a:gd name="T15" fmla="*/ 851 h 2695"/>
                  <a:gd name="T16" fmla="*/ 0 w 48"/>
                  <a:gd name="T17" fmla="*/ 851 h 2695"/>
                  <a:gd name="T18" fmla="*/ 0 w 48"/>
                  <a:gd name="T19" fmla="*/ 846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695"/>
                  <a:gd name="T32" fmla="*/ 48 w 48"/>
                  <a:gd name="T33" fmla="*/ 2695 h 26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Freeform 768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8 w 48"/>
                  <a:gd name="T3" fmla="*/ 4 h 2767"/>
                  <a:gd name="T4" fmla="*/ 8 w 48"/>
                  <a:gd name="T5" fmla="*/ 9 h 2767"/>
                  <a:gd name="T6" fmla="*/ 8 w 48"/>
                  <a:gd name="T7" fmla="*/ 14 h 2767"/>
                  <a:gd name="T8" fmla="*/ 8 w 48"/>
                  <a:gd name="T9" fmla="*/ 27 h 2767"/>
                  <a:gd name="T10" fmla="*/ 8 w 48"/>
                  <a:gd name="T11" fmla="*/ 41 h 2767"/>
                  <a:gd name="T12" fmla="*/ 8 w 48"/>
                  <a:gd name="T13" fmla="*/ 60 h 2767"/>
                  <a:gd name="T14" fmla="*/ 8 w 48"/>
                  <a:gd name="T15" fmla="*/ 82 h 2767"/>
                  <a:gd name="T16" fmla="*/ 8 w 48"/>
                  <a:gd name="T17" fmla="*/ 109 h 2767"/>
                  <a:gd name="T18" fmla="*/ 8 w 48"/>
                  <a:gd name="T19" fmla="*/ 137 h 2767"/>
                  <a:gd name="T20" fmla="*/ 8 w 48"/>
                  <a:gd name="T21" fmla="*/ 169 h 2767"/>
                  <a:gd name="T22" fmla="*/ 8 w 48"/>
                  <a:gd name="T23" fmla="*/ 205 h 2767"/>
                  <a:gd name="T24" fmla="*/ 8 w 48"/>
                  <a:gd name="T25" fmla="*/ 279 h 2767"/>
                  <a:gd name="T26" fmla="*/ 8 w 48"/>
                  <a:gd name="T27" fmla="*/ 357 h 2767"/>
                  <a:gd name="T28" fmla="*/ 8 w 48"/>
                  <a:gd name="T29" fmla="*/ 434 h 2767"/>
                  <a:gd name="T30" fmla="*/ 8 w 48"/>
                  <a:gd name="T31" fmla="*/ 512 h 2767"/>
                  <a:gd name="T32" fmla="*/ 8 w 48"/>
                  <a:gd name="T33" fmla="*/ 589 h 2767"/>
                  <a:gd name="T34" fmla="*/ 8 w 48"/>
                  <a:gd name="T35" fmla="*/ 663 h 2767"/>
                  <a:gd name="T36" fmla="*/ 5 w 48"/>
                  <a:gd name="T37" fmla="*/ 695 h 2767"/>
                  <a:gd name="T38" fmla="*/ 5 w 48"/>
                  <a:gd name="T39" fmla="*/ 727 h 2767"/>
                  <a:gd name="T40" fmla="*/ 5 w 48"/>
                  <a:gd name="T41" fmla="*/ 758 h 2767"/>
                  <a:gd name="T42" fmla="*/ 5 w 48"/>
                  <a:gd name="T43" fmla="*/ 786 h 2767"/>
                  <a:gd name="T44" fmla="*/ 5 w 48"/>
                  <a:gd name="T45" fmla="*/ 805 h 2767"/>
                  <a:gd name="T46" fmla="*/ 5 w 48"/>
                  <a:gd name="T47" fmla="*/ 827 h 2767"/>
                  <a:gd name="T48" fmla="*/ 5 w 48"/>
                  <a:gd name="T49" fmla="*/ 841 h 2767"/>
                  <a:gd name="T50" fmla="*/ 5 w 48"/>
                  <a:gd name="T51" fmla="*/ 854 h 2767"/>
                  <a:gd name="T52" fmla="*/ 5 w 48"/>
                  <a:gd name="T53" fmla="*/ 859 h 2767"/>
                  <a:gd name="T54" fmla="*/ 5 w 48"/>
                  <a:gd name="T55" fmla="*/ 864 h 2767"/>
                  <a:gd name="T56" fmla="*/ 0 w 48"/>
                  <a:gd name="T57" fmla="*/ 873 h 2767"/>
                  <a:gd name="T58" fmla="*/ 0 w 48"/>
                  <a:gd name="T59" fmla="*/ 868 h 2767"/>
                  <a:gd name="T60" fmla="*/ 0 w 48"/>
                  <a:gd name="T61" fmla="*/ 859 h 2767"/>
                  <a:gd name="T62" fmla="*/ 0 w 48"/>
                  <a:gd name="T63" fmla="*/ 850 h 2767"/>
                  <a:gd name="T64" fmla="*/ 0 w 48"/>
                  <a:gd name="T65" fmla="*/ 832 h 2767"/>
                  <a:gd name="T66" fmla="*/ 0 w 48"/>
                  <a:gd name="T67" fmla="*/ 813 h 2767"/>
                  <a:gd name="T68" fmla="*/ 0 w 48"/>
                  <a:gd name="T69" fmla="*/ 791 h 2767"/>
                  <a:gd name="T70" fmla="*/ 0 w 48"/>
                  <a:gd name="T71" fmla="*/ 763 h 2767"/>
                  <a:gd name="T72" fmla="*/ 0 w 48"/>
                  <a:gd name="T73" fmla="*/ 736 h 2767"/>
                  <a:gd name="T74" fmla="*/ 0 w 48"/>
                  <a:gd name="T75" fmla="*/ 704 h 2767"/>
                  <a:gd name="T76" fmla="*/ 0 w 48"/>
                  <a:gd name="T77" fmla="*/ 668 h 2767"/>
                  <a:gd name="T78" fmla="*/ 0 w 48"/>
                  <a:gd name="T79" fmla="*/ 594 h 2767"/>
                  <a:gd name="T80" fmla="*/ 0 w 48"/>
                  <a:gd name="T81" fmla="*/ 516 h 2767"/>
                  <a:gd name="T82" fmla="*/ 0 w 48"/>
                  <a:gd name="T83" fmla="*/ 434 h 2767"/>
                  <a:gd name="T84" fmla="*/ 0 w 48"/>
                  <a:gd name="T85" fmla="*/ 352 h 2767"/>
                  <a:gd name="T86" fmla="*/ 0 w 48"/>
                  <a:gd name="T87" fmla="*/ 274 h 2767"/>
                  <a:gd name="T88" fmla="*/ 0 w 48"/>
                  <a:gd name="T89" fmla="*/ 201 h 2767"/>
                  <a:gd name="T90" fmla="*/ 0 w 48"/>
                  <a:gd name="T91" fmla="*/ 169 h 2767"/>
                  <a:gd name="T92" fmla="*/ 0 w 48"/>
                  <a:gd name="T93" fmla="*/ 132 h 2767"/>
                  <a:gd name="T94" fmla="*/ 0 w 48"/>
                  <a:gd name="T95" fmla="*/ 105 h 2767"/>
                  <a:gd name="T96" fmla="*/ 0 w 48"/>
                  <a:gd name="T97" fmla="*/ 78 h 2767"/>
                  <a:gd name="T98" fmla="*/ 0 w 48"/>
                  <a:gd name="T99" fmla="*/ 55 h 2767"/>
                  <a:gd name="T100" fmla="*/ 0 w 48"/>
                  <a:gd name="T101" fmla="*/ 36 h 2767"/>
                  <a:gd name="T102" fmla="*/ 0 w 48"/>
                  <a:gd name="T103" fmla="*/ 18 h 2767"/>
                  <a:gd name="T104" fmla="*/ 0 w 48"/>
                  <a:gd name="T105" fmla="*/ 9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2767"/>
                  <a:gd name="T164" fmla="*/ 48 w 48"/>
                  <a:gd name="T165" fmla="*/ 2767 h 27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Freeform 769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7 w 288"/>
                  <a:gd name="T1" fmla="*/ 45 h 158"/>
                  <a:gd name="T2" fmla="*/ 10 w 288"/>
                  <a:gd name="T3" fmla="*/ 32 h 158"/>
                  <a:gd name="T4" fmla="*/ 10 w 288"/>
                  <a:gd name="T5" fmla="*/ 28 h 158"/>
                  <a:gd name="T6" fmla="*/ 10 w 288"/>
                  <a:gd name="T7" fmla="*/ 18 h 158"/>
                  <a:gd name="T8" fmla="*/ 7 w 288"/>
                  <a:gd name="T9" fmla="*/ 18 h 158"/>
                  <a:gd name="T10" fmla="*/ 5 w 288"/>
                  <a:gd name="T11" fmla="*/ 18 h 158"/>
                  <a:gd name="T12" fmla="*/ 2 w 288"/>
                  <a:gd name="T13" fmla="*/ 22 h 158"/>
                  <a:gd name="T14" fmla="*/ 0 w 288"/>
                  <a:gd name="T15" fmla="*/ 18 h 158"/>
                  <a:gd name="T16" fmla="*/ 2 w 288"/>
                  <a:gd name="T17" fmla="*/ 9 h 158"/>
                  <a:gd name="T18" fmla="*/ 5 w 288"/>
                  <a:gd name="T19" fmla="*/ 4 h 158"/>
                  <a:gd name="T20" fmla="*/ 7 w 288"/>
                  <a:gd name="T21" fmla="*/ 4 h 158"/>
                  <a:gd name="T22" fmla="*/ 10 w 288"/>
                  <a:gd name="T23" fmla="*/ 4 h 158"/>
                  <a:gd name="T24" fmla="*/ 12 w 288"/>
                  <a:gd name="T25" fmla="*/ 9 h 158"/>
                  <a:gd name="T26" fmla="*/ 15 w 288"/>
                  <a:gd name="T27" fmla="*/ 14 h 158"/>
                  <a:gd name="T28" fmla="*/ 15 w 288"/>
                  <a:gd name="T29" fmla="*/ 22 h 158"/>
                  <a:gd name="T30" fmla="*/ 15 w 288"/>
                  <a:gd name="T31" fmla="*/ 36 h 158"/>
                  <a:gd name="T32" fmla="*/ 25 w 288"/>
                  <a:gd name="T33" fmla="*/ 32 h 158"/>
                  <a:gd name="T34" fmla="*/ 34 w 288"/>
                  <a:gd name="T35" fmla="*/ 32 h 158"/>
                  <a:gd name="T36" fmla="*/ 37 w 288"/>
                  <a:gd name="T37" fmla="*/ 22 h 158"/>
                  <a:gd name="T38" fmla="*/ 37 w 288"/>
                  <a:gd name="T39" fmla="*/ 18 h 158"/>
                  <a:gd name="T40" fmla="*/ 37 w 288"/>
                  <a:gd name="T41" fmla="*/ 14 h 158"/>
                  <a:gd name="T42" fmla="*/ 34 w 288"/>
                  <a:gd name="T43" fmla="*/ 9 h 158"/>
                  <a:gd name="T44" fmla="*/ 32 w 288"/>
                  <a:gd name="T45" fmla="*/ 14 h 158"/>
                  <a:gd name="T46" fmla="*/ 29 w 288"/>
                  <a:gd name="T47" fmla="*/ 18 h 158"/>
                  <a:gd name="T48" fmla="*/ 27 w 288"/>
                  <a:gd name="T49" fmla="*/ 18 h 158"/>
                  <a:gd name="T50" fmla="*/ 25 w 288"/>
                  <a:gd name="T51" fmla="*/ 18 h 158"/>
                  <a:gd name="T52" fmla="*/ 25 w 288"/>
                  <a:gd name="T53" fmla="*/ 14 h 158"/>
                  <a:gd name="T54" fmla="*/ 27 w 288"/>
                  <a:gd name="T55" fmla="*/ 9 h 158"/>
                  <a:gd name="T56" fmla="*/ 29 w 288"/>
                  <a:gd name="T57" fmla="*/ 4 h 158"/>
                  <a:gd name="T58" fmla="*/ 34 w 288"/>
                  <a:gd name="T59" fmla="*/ 0 h 158"/>
                  <a:gd name="T60" fmla="*/ 37 w 288"/>
                  <a:gd name="T61" fmla="*/ 0 h 158"/>
                  <a:gd name="T62" fmla="*/ 42 w 288"/>
                  <a:gd name="T63" fmla="*/ 4 h 158"/>
                  <a:gd name="T64" fmla="*/ 44 w 288"/>
                  <a:gd name="T65" fmla="*/ 9 h 158"/>
                  <a:gd name="T66" fmla="*/ 44 w 288"/>
                  <a:gd name="T67" fmla="*/ 22 h 158"/>
                  <a:gd name="T68" fmla="*/ 42 w 288"/>
                  <a:gd name="T69" fmla="*/ 32 h 158"/>
                  <a:gd name="T70" fmla="*/ 34 w 288"/>
                  <a:gd name="T71" fmla="*/ 41 h 158"/>
                  <a:gd name="T72" fmla="*/ 29 w 288"/>
                  <a:gd name="T73" fmla="*/ 45 h 158"/>
                  <a:gd name="T74" fmla="*/ 22 w 288"/>
                  <a:gd name="T75" fmla="*/ 45 h 158"/>
                  <a:gd name="T76" fmla="*/ 15 w 288"/>
                  <a:gd name="T77" fmla="*/ 45 h 158"/>
                  <a:gd name="T78" fmla="*/ 15 w 288"/>
                  <a:gd name="T79" fmla="*/ 41 h 158"/>
                  <a:gd name="T80" fmla="*/ 10 w 288"/>
                  <a:gd name="T81" fmla="*/ 45 h 158"/>
                  <a:gd name="T82" fmla="*/ 10 w 288"/>
                  <a:gd name="T83" fmla="*/ 50 h 158"/>
                  <a:gd name="T84" fmla="*/ 7 w 288"/>
                  <a:gd name="T85" fmla="*/ 45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8"/>
                  <a:gd name="T130" fmla="*/ 0 h 158"/>
                  <a:gd name="T131" fmla="*/ 288 w 288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Freeform 770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7 w 288"/>
                  <a:gd name="T1" fmla="*/ 45 h 158"/>
                  <a:gd name="T2" fmla="*/ 10 w 288"/>
                  <a:gd name="T3" fmla="*/ 32 h 158"/>
                  <a:gd name="T4" fmla="*/ 10 w 288"/>
                  <a:gd name="T5" fmla="*/ 28 h 158"/>
                  <a:gd name="T6" fmla="*/ 10 w 288"/>
                  <a:gd name="T7" fmla="*/ 18 h 158"/>
                  <a:gd name="T8" fmla="*/ 10 w 288"/>
                  <a:gd name="T9" fmla="*/ 18 h 158"/>
                  <a:gd name="T10" fmla="*/ 7 w 288"/>
                  <a:gd name="T11" fmla="*/ 18 h 158"/>
                  <a:gd name="T12" fmla="*/ 5 w 288"/>
                  <a:gd name="T13" fmla="*/ 18 h 158"/>
                  <a:gd name="T14" fmla="*/ 2 w 288"/>
                  <a:gd name="T15" fmla="*/ 22 h 158"/>
                  <a:gd name="T16" fmla="*/ 2 w 288"/>
                  <a:gd name="T17" fmla="*/ 22 h 158"/>
                  <a:gd name="T18" fmla="*/ 0 w 288"/>
                  <a:gd name="T19" fmla="*/ 18 h 158"/>
                  <a:gd name="T20" fmla="*/ 2 w 288"/>
                  <a:gd name="T21" fmla="*/ 9 h 158"/>
                  <a:gd name="T22" fmla="*/ 5 w 288"/>
                  <a:gd name="T23" fmla="*/ 4 h 158"/>
                  <a:gd name="T24" fmla="*/ 7 w 288"/>
                  <a:gd name="T25" fmla="*/ 4 h 158"/>
                  <a:gd name="T26" fmla="*/ 10 w 288"/>
                  <a:gd name="T27" fmla="*/ 4 h 158"/>
                  <a:gd name="T28" fmla="*/ 12 w 288"/>
                  <a:gd name="T29" fmla="*/ 9 h 158"/>
                  <a:gd name="T30" fmla="*/ 15 w 288"/>
                  <a:gd name="T31" fmla="*/ 14 h 158"/>
                  <a:gd name="T32" fmla="*/ 15 w 288"/>
                  <a:gd name="T33" fmla="*/ 22 h 158"/>
                  <a:gd name="T34" fmla="*/ 15 w 288"/>
                  <a:gd name="T35" fmla="*/ 36 h 158"/>
                  <a:gd name="T36" fmla="*/ 25 w 288"/>
                  <a:gd name="T37" fmla="*/ 32 h 158"/>
                  <a:gd name="T38" fmla="*/ 34 w 288"/>
                  <a:gd name="T39" fmla="*/ 32 h 158"/>
                  <a:gd name="T40" fmla="*/ 37 w 288"/>
                  <a:gd name="T41" fmla="*/ 22 h 158"/>
                  <a:gd name="T42" fmla="*/ 37 w 288"/>
                  <a:gd name="T43" fmla="*/ 18 h 158"/>
                  <a:gd name="T44" fmla="*/ 37 w 288"/>
                  <a:gd name="T45" fmla="*/ 14 h 158"/>
                  <a:gd name="T46" fmla="*/ 34 w 288"/>
                  <a:gd name="T47" fmla="*/ 9 h 158"/>
                  <a:gd name="T48" fmla="*/ 32 w 288"/>
                  <a:gd name="T49" fmla="*/ 14 h 158"/>
                  <a:gd name="T50" fmla="*/ 29 w 288"/>
                  <a:gd name="T51" fmla="*/ 18 h 158"/>
                  <a:gd name="T52" fmla="*/ 27 w 288"/>
                  <a:gd name="T53" fmla="*/ 18 h 158"/>
                  <a:gd name="T54" fmla="*/ 25 w 288"/>
                  <a:gd name="T55" fmla="*/ 18 h 158"/>
                  <a:gd name="T56" fmla="*/ 25 w 288"/>
                  <a:gd name="T57" fmla="*/ 14 h 158"/>
                  <a:gd name="T58" fmla="*/ 27 w 288"/>
                  <a:gd name="T59" fmla="*/ 9 h 158"/>
                  <a:gd name="T60" fmla="*/ 29 w 288"/>
                  <a:gd name="T61" fmla="*/ 4 h 158"/>
                  <a:gd name="T62" fmla="*/ 34 w 288"/>
                  <a:gd name="T63" fmla="*/ 0 h 158"/>
                  <a:gd name="T64" fmla="*/ 37 w 288"/>
                  <a:gd name="T65" fmla="*/ 0 h 158"/>
                  <a:gd name="T66" fmla="*/ 42 w 288"/>
                  <a:gd name="T67" fmla="*/ 4 h 158"/>
                  <a:gd name="T68" fmla="*/ 44 w 288"/>
                  <a:gd name="T69" fmla="*/ 9 h 158"/>
                  <a:gd name="T70" fmla="*/ 44 w 288"/>
                  <a:gd name="T71" fmla="*/ 22 h 158"/>
                  <a:gd name="T72" fmla="*/ 42 w 288"/>
                  <a:gd name="T73" fmla="*/ 32 h 158"/>
                  <a:gd name="T74" fmla="*/ 34 w 288"/>
                  <a:gd name="T75" fmla="*/ 41 h 158"/>
                  <a:gd name="T76" fmla="*/ 29 w 288"/>
                  <a:gd name="T77" fmla="*/ 45 h 158"/>
                  <a:gd name="T78" fmla="*/ 22 w 288"/>
                  <a:gd name="T79" fmla="*/ 45 h 158"/>
                  <a:gd name="T80" fmla="*/ 15 w 288"/>
                  <a:gd name="T81" fmla="*/ 45 h 158"/>
                  <a:gd name="T82" fmla="*/ 15 w 288"/>
                  <a:gd name="T83" fmla="*/ 41 h 158"/>
                  <a:gd name="T84" fmla="*/ 10 w 288"/>
                  <a:gd name="T85" fmla="*/ 45 h 158"/>
                  <a:gd name="T86" fmla="*/ 10 w 288"/>
                  <a:gd name="T87" fmla="*/ 50 h 158"/>
                  <a:gd name="T88" fmla="*/ 7 w 288"/>
                  <a:gd name="T89" fmla="*/ 45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8"/>
                  <a:gd name="T136" fmla="*/ 0 h 158"/>
                  <a:gd name="T137" fmla="*/ 288 w 288"/>
                  <a:gd name="T138" fmla="*/ 158 h 1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Freeform 771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7 w 112"/>
                  <a:gd name="T1" fmla="*/ 31 h 100"/>
                  <a:gd name="T2" fmla="*/ 2 w 112"/>
                  <a:gd name="T3" fmla="*/ 9 h 100"/>
                  <a:gd name="T4" fmla="*/ 0 w 112"/>
                  <a:gd name="T5" fmla="*/ 4 h 100"/>
                  <a:gd name="T6" fmla="*/ 0 w 112"/>
                  <a:gd name="T7" fmla="*/ 0 h 100"/>
                  <a:gd name="T8" fmla="*/ 10 w 112"/>
                  <a:gd name="T9" fmla="*/ 4 h 100"/>
                  <a:gd name="T10" fmla="*/ 17 w 112"/>
                  <a:gd name="T11" fmla="*/ 13 h 100"/>
                  <a:gd name="T12" fmla="*/ 17 w 112"/>
                  <a:gd name="T13" fmla="*/ 17 h 100"/>
                  <a:gd name="T14" fmla="*/ 15 w 112"/>
                  <a:gd name="T15" fmla="*/ 17 h 100"/>
                  <a:gd name="T16" fmla="*/ 12 w 112"/>
                  <a:gd name="T17" fmla="*/ 27 h 100"/>
                  <a:gd name="T18" fmla="*/ 10 w 112"/>
                  <a:gd name="T19" fmla="*/ 31 h 100"/>
                  <a:gd name="T20" fmla="*/ 7 w 112"/>
                  <a:gd name="T21" fmla="*/ 31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00"/>
                  <a:gd name="T35" fmla="*/ 112 w 112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Freeform 772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7 w 112"/>
                  <a:gd name="T1" fmla="*/ 31 h 100"/>
                  <a:gd name="T2" fmla="*/ 2 w 112"/>
                  <a:gd name="T3" fmla="*/ 9 h 100"/>
                  <a:gd name="T4" fmla="*/ 0 w 112"/>
                  <a:gd name="T5" fmla="*/ 4 h 100"/>
                  <a:gd name="T6" fmla="*/ 0 w 112"/>
                  <a:gd name="T7" fmla="*/ 0 h 100"/>
                  <a:gd name="T8" fmla="*/ 0 w 112"/>
                  <a:gd name="T9" fmla="*/ 0 h 100"/>
                  <a:gd name="T10" fmla="*/ 10 w 112"/>
                  <a:gd name="T11" fmla="*/ 4 h 100"/>
                  <a:gd name="T12" fmla="*/ 17 w 112"/>
                  <a:gd name="T13" fmla="*/ 13 h 100"/>
                  <a:gd name="T14" fmla="*/ 17 w 112"/>
                  <a:gd name="T15" fmla="*/ 17 h 100"/>
                  <a:gd name="T16" fmla="*/ 15 w 112"/>
                  <a:gd name="T17" fmla="*/ 17 h 100"/>
                  <a:gd name="T18" fmla="*/ 12 w 112"/>
                  <a:gd name="T19" fmla="*/ 27 h 100"/>
                  <a:gd name="T20" fmla="*/ 10 w 112"/>
                  <a:gd name="T21" fmla="*/ 31 h 100"/>
                  <a:gd name="T22" fmla="*/ 7 w 112"/>
                  <a:gd name="T23" fmla="*/ 31 h 100"/>
                  <a:gd name="T24" fmla="*/ 7 w 112"/>
                  <a:gd name="T25" fmla="*/ 31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100"/>
                  <a:gd name="T41" fmla="*/ 112 w 112"/>
                  <a:gd name="T42" fmla="*/ 100 h 1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8" name="Freeform 773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64 h 230"/>
                  <a:gd name="T2" fmla="*/ 0 w 240"/>
                  <a:gd name="T3" fmla="*/ 59 h 230"/>
                  <a:gd name="T4" fmla="*/ 3 w 240"/>
                  <a:gd name="T5" fmla="*/ 55 h 230"/>
                  <a:gd name="T6" fmla="*/ 7 w 240"/>
                  <a:gd name="T7" fmla="*/ 41 h 230"/>
                  <a:gd name="T8" fmla="*/ 20 w 240"/>
                  <a:gd name="T9" fmla="*/ 18 h 230"/>
                  <a:gd name="T10" fmla="*/ 32 w 240"/>
                  <a:gd name="T11" fmla="*/ 0 h 230"/>
                  <a:gd name="T12" fmla="*/ 35 w 240"/>
                  <a:gd name="T13" fmla="*/ 4 h 230"/>
                  <a:gd name="T14" fmla="*/ 37 w 240"/>
                  <a:gd name="T15" fmla="*/ 9 h 230"/>
                  <a:gd name="T16" fmla="*/ 32 w 240"/>
                  <a:gd name="T17" fmla="*/ 23 h 230"/>
                  <a:gd name="T18" fmla="*/ 25 w 240"/>
                  <a:gd name="T19" fmla="*/ 41 h 230"/>
                  <a:gd name="T20" fmla="*/ 7 w 240"/>
                  <a:gd name="T21" fmla="*/ 69 h 230"/>
                  <a:gd name="T22" fmla="*/ 5 w 240"/>
                  <a:gd name="T23" fmla="*/ 73 h 230"/>
                  <a:gd name="T24" fmla="*/ 3 w 240"/>
                  <a:gd name="T25" fmla="*/ 73 h 230"/>
                  <a:gd name="T26" fmla="*/ 0 w 240"/>
                  <a:gd name="T27" fmla="*/ 64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0"/>
                  <a:gd name="T43" fmla="*/ 0 h 230"/>
                  <a:gd name="T44" fmla="*/ 240 w 240"/>
                  <a:gd name="T45" fmla="*/ 230 h 2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Freeform 774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50 h 188"/>
                  <a:gd name="T2" fmla="*/ 0 w 113"/>
                  <a:gd name="T3" fmla="*/ 41 h 188"/>
                  <a:gd name="T4" fmla="*/ 0 w 113"/>
                  <a:gd name="T5" fmla="*/ 27 h 188"/>
                  <a:gd name="T6" fmla="*/ 2 w 113"/>
                  <a:gd name="T7" fmla="*/ 27 h 188"/>
                  <a:gd name="T8" fmla="*/ 2 w 113"/>
                  <a:gd name="T9" fmla="*/ 41 h 188"/>
                  <a:gd name="T10" fmla="*/ 5 w 113"/>
                  <a:gd name="T11" fmla="*/ 46 h 188"/>
                  <a:gd name="T12" fmla="*/ 7 w 113"/>
                  <a:gd name="T13" fmla="*/ 46 h 188"/>
                  <a:gd name="T14" fmla="*/ 10 w 113"/>
                  <a:gd name="T15" fmla="*/ 46 h 188"/>
                  <a:gd name="T16" fmla="*/ 12 w 113"/>
                  <a:gd name="T17" fmla="*/ 41 h 188"/>
                  <a:gd name="T18" fmla="*/ 10 w 113"/>
                  <a:gd name="T19" fmla="*/ 32 h 188"/>
                  <a:gd name="T20" fmla="*/ 7 w 113"/>
                  <a:gd name="T21" fmla="*/ 23 h 188"/>
                  <a:gd name="T22" fmla="*/ 2 w 113"/>
                  <a:gd name="T23" fmla="*/ 5 h 188"/>
                  <a:gd name="T24" fmla="*/ 2 w 113"/>
                  <a:gd name="T25" fmla="*/ 0 h 188"/>
                  <a:gd name="T26" fmla="*/ 5 w 113"/>
                  <a:gd name="T27" fmla="*/ 0 h 188"/>
                  <a:gd name="T28" fmla="*/ 10 w 113"/>
                  <a:gd name="T29" fmla="*/ 13 h 188"/>
                  <a:gd name="T30" fmla="*/ 14 w 113"/>
                  <a:gd name="T31" fmla="*/ 27 h 188"/>
                  <a:gd name="T32" fmla="*/ 17 w 113"/>
                  <a:gd name="T33" fmla="*/ 41 h 188"/>
                  <a:gd name="T34" fmla="*/ 14 w 113"/>
                  <a:gd name="T35" fmla="*/ 54 h 188"/>
                  <a:gd name="T36" fmla="*/ 12 w 113"/>
                  <a:gd name="T37" fmla="*/ 59 h 188"/>
                  <a:gd name="T38" fmla="*/ 7 w 113"/>
                  <a:gd name="T39" fmla="*/ 59 h 188"/>
                  <a:gd name="T40" fmla="*/ 2 w 113"/>
                  <a:gd name="T41" fmla="*/ 54 h 188"/>
                  <a:gd name="T42" fmla="*/ 0 w 113"/>
                  <a:gd name="T43" fmla="*/ 5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Freeform 775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50 h 188"/>
                  <a:gd name="T2" fmla="*/ 0 w 113"/>
                  <a:gd name="T3" fmla="*/ 41 h 188"/>
                  <a:gd name="T4" fmla="*/ 0 w 113"/>
                  <a:gd name="T5" fmla="*/ 27 h 188"/>
                  <a:gd name="T6" fmla="*/ 2 w 113"/>
                  <a:gd name="T7" fmla="*/ 27 h 188"/>
                  <a:gd name="T8" fmla="*/ 2 w 113"/>
                  <a:gd name="T9" fmla="*/ 41 h 188"/>
                  <a:gd name="T10" fmla="*/ 5 w 113"/>
                  <a:gd name="T11" fmla="*/ 46 h 188"/>
                  <a:gd name="T12" fmla="*/ 7 w 113"/>
                  <a:gd name="T13" fmla="*/ 46 h 188"/>
                  <a:gd name="T14" fmla="*/ 10 w 113"/>
                  <a:gd name="T15" fmla="*/ 46 h 188"/>
                  <a:gd name="T16" fmla="*/ 12 w 113"/>
                  <a:gd name="T17" fmla="*/ 41 h 188"/>
                  <a:gd name="T18" fmla="*/ 10 w 113"/>
                  <a:gd name="T19" fmla="*/ 32 h 188"/>
                  <a:gd name="T20" fmla="*/ 7 w 113"/>
                  <a:gd name="T21" fmla="*/ 23 h 188"/>
                  <a:gd name="T22" fmla="*/ 2 w 113"/>
                  <a:gd name="T23" fmla="*/ 5 h 188"/>
                  <a:gd name="T24" fmla="*/ 2 w 113"/>
                  <a:gd name="T25" fmla="*/ 0 h 188"/>
                  <a:gd name="T26" fmla="*/ 5 w 113"/>
                  <a:gd name="T27" fmla="*/ 0 h 188"/>
                  <a:gd name="T28" fmla="*/ 10 w 113"/>
                  <a:gd name="T29" fmla="*/ 13 h 188"/>
                  <a:gd name="T30" fmla="*/ 14 w 113"/>
                  <a:gd name="T31" fmla="*/ 27 h 188"/>
                  <a:gd name="T32" fmla="*/ 17 w 113"/>
                  <a:gd name="T33" fmla="*/ 41 h 188"/>
                  <a:gd name="T34" fmla="*/ 14 w 113"/>
                  <a:gd name="T35" fmla="*/ 54 h 188"/>
                  <a:gd name="T36" fmla="*/ 12 w 113"/>
                  <a:gd name="T37" fmla="*/ 59 h 188"/>
                  <a:gd name="T38" fmla="*/ 7 w 113"/>
                  <a:gd name="T39" fmla="*/ 59 h 188"/>
                  <a:gd name="T40" fmla="*/ 2 w 113"/>
                  <a:gd name="T41" fmla="*/ 54 h 188"/>
                  <a:gd name="T42" fmla="*/ 0 w 113"/>
                  <a:gd name="T43" fmla="*/ 5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Freeform 776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27 h 87"/>
                  <a:gd name="T2" fmla="*/ 15 w 112"/>
                  <a:gd name="T3" fmla="*/ 0 h 87"/>
                  <a:gd name="T4" fmla="*/ 18 w 112"/>
                  <a:gd name="T5" fmla="*/ 0 h 87"/>
                  <a:gd name="T6" fmla="*/ 10 w 112"/>
                  <a:gd name="T7" fmla="*/ 18 h 87"/>
                  <a:gd name="T8" fmla="*/ 5 w 112"/>
                  <a:gd name="T9" fmla="*/ 23 h 87"/>
                  <a:gd name="T10" fmla="*/ 0 w 112"/>
                  <a:gd name="T11" fmla="*/ 27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87"/>
                  <a:gd name="T20" fmla="*/ 112 w 112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Freeform 777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4 h 100"/>
                  <a:gd name="T2" fmla="*/ 0 w 175"/>
                  <a:gd name="T3" fmla="*/ 0 h 100"/>
                  <a:gd name="T4" fmla="*/ 2 w 175"/>
                  <a:gd name="T5" fmla="*/ 0 h 100"/>
                  <a:gd name="T6" fmla="*/ 10 w 175"/>
                  <a:gd name="T7" fmla="*/ 14 h 100"/>
                  <a:gd name="T8" fmla="*/ 15 w 175"/>
                  <a:gd name="T9" fmla="*/ 18 h 100"/>
                  <a:gd name="T10" fmla="*/ 17 w 175"/>
                  <a:gd name="T11" fmla="*/ 18 h 100"/>
                  <a:gd name="T12" fmla="*/ 20 w 175"/>
                  <a:gd name="T13" fmla="*/ 18 h 100"/>
                  <a:gd name="T14" fmla="*/ 22 w 175"/>
                  <a:gd name="T15" fmla="*/ 14 h 100"/>
                  <a:gd name="T16" fmla="*/ 20 w 175"/>
                  <a:gd name="T17" fmla="*/ 9 h 100"/>
                  <a:gd name="T18" fmla="*/ 17 w 175"/>
                  <a:gd name="T19" fmla="*/ 9 h 100"/>
                  <a:gd name="T20" fmla="*/ 17 w 175"/>
                  <a:gd name="T21" fmla="*/ 4 h 100"/>
                  <a:gd name="T22" fmla="*/ 20 w 175"/>
                  <a:gd name="T23" fmla="*/ 0 h 100"/>
                  <a:gd name="T24" fmla="*/ 22 w 175"/>
                  <a:gd name="T25" fmla="*/ 0 h 100"/>
                  <a:gd name="T26" fmla="*/ 27 w 175"/>
                  <a:gd name="T27" fmla="*/ 9 h 100"/>
                  <a:gd name="T28" fmla="*/ 27 w 175"/>
                  <a:gd name="T29" fmla="*/ 18 h 100"/>
                  <a:gd name="T30" fmla="*/ 27 w 175"/>
                  <a:gd name="T31" fmla="*/ 23 h 100"/>
                  <a:gd name="T32" fmla="*/ 25 w 175"/>
                  <a:gd name="T33" fmla="*/ 32 h 100"/>
                  <a:gd name="T34" fmla="*/ 22 w 175"/>
                  <a:gd name="T35" fmla="*/ 32 h 100"/>
                  <a:gd name="T36" fmla="*/ 15 w 175"/>
                  <a:gd name="T37" fmla="*/ 32 h 100"/>
                  <a:gd name="T38" fmla="*/ 7 w 175"/>
                  <a:gd name="T39" fmla="*/ 23 h 100"/>
                  <a:gd name="T40" fmla="*/ 5 w 175"/>
                  <a:gd name="T41" fmla="*/ 14 h 100"/>
                  <a:gd name="T42" fmla="*/ 0 w 175"/>
                  <a:gd name="T43" fmla="*/ 4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Freeform 778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4 h 100"/>
                  <a:gd name="T2" fmla="*/ 0 w 175"/>
                  <a:gd name="T3" fmla="*/ 0 h 100"/>
                  <a:gd name="T4" fmla="*/ 2 w 175"/>
                  <a:gd name="T5" fmla="*/ 0 h 100"/>
                  <a:gd name="T6" fmla="*/ 10 w 175"/>
                  <a:gd name="T7" fmla="*/ 14 h 100"/>
                  <a:gd name="T8" fmla="*/ 15 w 175"/>
                  <a:gd name="T9" fmla="*/ 18 h 100"/>
                  <a:gd name="T10" fmla="*/ 17 w 175"/>
                  <a:gd name="T11" fmla="*/ 18 h 100"/>
                  <a:gd name="T12" fmla="*/ 20 w 175"/>
                  <a:gd name="T13" fmla="*/ 18 h 100"/>
                  <a:gd name="T14" fmla="*/ 22 w 175"/>
                  <a:gd name="T15" fmla="*/ 14 h 100"/>
                  <a:gd name="T16" fmla="*/ 20 w 175"/>
                  <a:gd name="T17" fmla="*/ 9 h 100"/>
                  <a:gd name="T18" fmla="*/ 17 w 175"/>
                  <a:gd name="T19" fmla="*/ 9 h 100"/>
                  <a:gd name="T20" fmla="*/ 17 w 175"/>
                  <a:gd name="T21" fmla="*/ 4 h 100"/>
                  <a:gd name="T22" fmla="*/ 20 w 175"/>
                  <a:gd name="T23" fmla="*/ 0 h 100"/>
                  <a:gd name="T24" fmla="*/ 22 w 175"/>
                  <a:gd name="T25" fmla="*/ 0 h 100"/>
                  <a:gd name="T26" fmla="*/ 27 w 175"/>
                  <a:gd name="T27" fmla="*/ 9 h 100"/>
                  <a:gd name="T28" fmla="*/ 27 w 175"/>
                  <a:gd name="T29" fmla="*/ 18 h 100"/>
                  <a:gd name="T30" fmla="*/ 27 w 175"/>
                  <a:gd name="T31" fmla="*/ 23 h 100"/>
                  <a:gd name="T32" fmla="*/ 25 w 175"/>
                  <a:gd name="T33" fmla="*/ 32 h 100"/>
                  <a:gd name="T34" fmla="*/ 22 w 175"/>
                  <a:gd name="T35" fmla="*/ 32 h 100"/>
                  <a:gd name="T36" fmla="*/ 15 w 175"/>
                  <a:gd name="T37" fmla="*/ 32 h 100"/>
                  <a:gd name="T38" fmla="*/ 7 w 175"/>
                  <a:gd name="T39" fmla="*/ 23 h 100"/>
                  <a:gd name="T40" fmla="*/ 5 w 175"/>
                  <a:gd name="T41" fmla="*/ 14 h 100"/>
                  <a:gd name="T42" fmla="*/ 0 w 175"/>
                  <a:gd name="T43" fmla="*/ 4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Freeform 779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5 w 48"/>
                  <a:gd name="T3" fmla="*/ 5 h 87"/>
                  <a:gd name="T4" fmla="*/ 8 w 48"/>
                  <a:gd name="T5" fmla="*/ 9 h 87"/>
                  <a:gd name="T6" fmla="*/ 8 w 48"/>
                  <a:gd name="T7" fmla="*/ 27 h 87"/>
                  <a:gd name="T8" fmla="*/ 0 w 48"/>
                  <a:gd name="T9" fmla="*/ 14 h 87"/>
                  <a:gd name="T10" fmla="*/ 0 w 48"/>
                  <a:gd name="T11" fmla="*/ 9 h 87"/>
                  <a:gd name="T12" fmla="*/ 0 w 48"/>
                  <a:gd name="T13" fmla="*/ 5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87"/>
                  <a:gd name="T26" fmla="*/ 48 w 48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Freeform 780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45 h 161"/>
                  <a:gd name="T2" fmla="*/ 0 w 129"/>
                  <a:gd name="T3" fmla="*/ 41 h 161"/>
                  <a:gd name="T4" fmla="*/ 0 w 129"/>
                  <a:gd name="T5" fmla="*/ 32 h 161"/>
                  <a:gd name="T6" fmla="*/ 0 w 129"/>
                  <a:gd name="T7" fmla="*/ 23 h 161"/>
                  <a:gd name="T8" fmla="*/ 2 w 129"/>
                  <a:gd name="T9" fmla="*/ 18 h 161"/>
                  <a:gd name="T10" fmla="*/ 5 w 129"/>
                  <a:gd name="T11" fmla="*/ 18 h 161"/>
                  <a:gd name="T12" fmla="*/ 5 w 129"/>
                  <a:gd name="T13" fmla="*/ 23 h 161"/>
                  <a:gd name="T14" fmla="*/ 5 w 129"/>
                  <a:gd name="T15" fmla="*/ 32 h 161"/>
                  <a:gd name="T16" fmla="*/ 5 w 129"/>
                  <a:gd name="T17" fmla="*/ 41 h 161"/>
                  <a:gd name="T18" fmla="*/ 7 w 129"/>
                  <a:gd name="T19" fmla="*/ 41 h 161"/>
                  <a:gd name="T20" fmla="*/ 10 w 129"/>
                  <a:gd name="T21" fmla="*/ 41 h 161"/>
                  <a:gd name="T22" fmla="*/ 15 w 129"/>
                  <a:gd name="T23" fmla="*/ 32 h 161"/>
                  <a:gd name="T24" fmla="*/ 15 w 129"/>
                  <a:gd name="T25" fmla="*/ 18 h 161"/>
                  <a:gd name="T26" fmla="*/ 15 w 129"/>
                  <a:gd name="T27" fmla="*/ 0 h 161"/>
                  <a:gd name="T28" fmla="*/ 17 w 129"/>
                  <a:gd name="T29" fmla="*/ 0 h 161"/>
                  <a:gd name="T30" fmla="*/ 20 w 129"/>
                  <a:gd name="T31" fmla="*/ 9 h 161"/>
                  <a:gd name="T32" fmla="*/ 20 w 129"/>
                  <a:gd name="T33" fmla="*/ 23 h 161"/>
                  <a:gd name="T34" fmla="*/ 20 w 129"/>
                  <a:gd name="T35" fmla="*/ 32 h 161"/>
                  <a:gd name="T36" fmla="*/ 17 w 129"/>
                  <a:gd name="T37" fmla="*/ 45 h 161"/>
                  <a:gd name="T38" fmla="*/ 13 w 129"/>
                  <a:gd name="T39" fmla="*/ 50 h 161"/>
                  <a:gd name="T40" fmla="*/ 10 w 129"/>
                  <a:gd name="T41" fmla="*/ 50 h 161"/>
                  <a:gd name="T42" fmla="*/ 5 w 129"/>
                  <a:gd name="T43" fmla="*/ 50 h 161"/>
                  <a:gd name="T44" fmla="*/ 0 w 129"/>
                  <a:gd name="T45" fmla="*/ 45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"/>
                  <a:gd name="T70" fmla="*/ 0 h 161"/>
                  <a:gd name="T71" fmla="*/ 129 w 129"/>
                  <a:gd name="T72" fmla="*/ 161 h 16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Freeform 781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45 h 161"/>
                  <a:gd name="T2" fmla="*/ 0 w 129"/>
                  <a:gd name="T3" fmla="*/ 41 h 161"/>
                  <a:gd name="T4" fmla="*/ 0 w 129"/>
                  <a:gd name="T5" fmla="*/ 32 h 161"/>
                  <a:gd name="T6" fmla="*/ 0 w 129"/>
                  <a:gd name="T7" fmla="*/ 23 h 161"/>
                  <a:gd name="T8" fmla="*/ 2 w 129"/>
                  <a:gd name="T9" fmla="*/ 18 h 161"/>
                  <a:gd name="T10" fmla="*/ 5 w 129"/>
                  <a:gd name="T11" fmla="*/ 18 h 161"/>
                  <a:gd name="T12" fmla="*/ 5 w 129"/>
                  <a:gd name="T13" fmla="*/ 23 h 161"/>
                  <a:gd name="T14" fmla="*/ 5 w 129"/>
                  <a:gd name="T15" fmla="*/ 32 h 161"/>
                  <a:gd name="T16" fmla="*/ 5 w 129"/>
                  <a:gd name="T17" fmla="*/ 41 h 161"/>
                  <a:gd name="T18" fmla="*/ 7 w 129"/>
                  <a:gd name="T19" fmla="*/ 41 h 161"/>
                  <a:gd name="T20" fmla="*/ 10 w 129"/>
                  <a:gd name="T21" fmla="*/ 41 h 161"/>
                  <a:gd name="T22" fmla="*/ 15 w 129"/>
                  <a:gd name="T23" fmla="*/ 32 h 161"/>
                  <a:gd name="T24" fmla="*/ 15 w 129"/>
                  <a:gd name="T25" fmla="*/ 18 h 161"/>
                  <a:gd name="T26" fmla="*/ 15 w 129"/>
                  <a:gd name="T27" fmla="*/ 0 h 161"/>
                  <a:gd name="T28" fmla="*/ 17 w 129"/>
                  <a:gd name="T29" fmla="*/ 0 h 161"/>
                  <a:gd name="T30" fmla="*/ 17 w 129"/>
                  <a:gd name="T31" fmla="*/ 0 h 161"/>
                  <a:gd name="T32" fmla="*/ 20 w 129"/>
                  <a:gd name="T33" fmla="*/ 9 h 161"/>
                  <a:gd name="T34" fmla="*/ 20 w 129"/>
                  <a:gd name="T35" fmla="*/ 23 h 161"/>
                  <a:gd name="T36" fmla="*/ 20 w 129"/>
                  <a:gd name="T37" fmla="*/ 32 h 161"/>
                  <a:gd name="T38" fmla="*/ 17 w 129"/>
                  <a:gd name="T39" fmla="*/ 45 h 161"/>
                  <a:gd name="T40" fmla="*/ 13 w 129"/>
                  <a:gd name="T41" fmla="*/ 50 h 161"/>
                  <a:gd name="T42" fmla="*/ 10 w 129"/>
                  <a:gd name="T43" fmla="*/ 50 h 161"/>
                  <a:gd name="T44" fmla="*/ 5 w 129"/>
                  <a:gd name="T45" fmla="*/ 50 h 161"/>
                  <a:gd name="T46" fmla="*/ 0 w 129"/>
                  <a:gd name="T47" fmla="*/ 45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9"/>
                  <a:gd name="T73" fmla="*/ 0 h 161"/>
                  <a:gd name="T74" fmla="*/ 129 w 129"/>
                  <a:gd name="T75" fmla="*/ 161 h 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Freeform 782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228 h 768"/>
                  <a:gd name="T2" fmla="*/ 7 w 866"/>
                  <a:gd name="T3" fmla="*/ 228 h 768"/>
                  <a:gd name="T4" fmla="*/ 15 w 866"/>
                  <a:gd name="T5" fmla="*/ 219 h 768"/>
                  <a:gd name="T6" fmla="*/ 20 w 866"/>
                  <a:gd name="T7" fmla="*/ 164 h 768"/>
                  <a:gd name="T8" fmla="*/ 39 w 866"/>
                  <a:gd name="T9" fmla="*/ 132 h 768"/>
                  <a:gd name="T10" fmla="*/ 66 w 866"/>
                  <a:gd name="T11" fmla="*/ 137 h 768"/>
                  <a:gd name="T12" fmla="*/ 96 w 866"/>
                  <a:gd name="T13" fmla="*/ 178 h 768"/>
                  <a:gd name="T14" fmla="*/ 71 w 866"/>
                  <a:gd name="T15" fmla="*/ 105 h 768"/>
                  <a:gd name="T16" fmla="*/ 69 w 866"/>
                  <a:gd name="T17" fmla="*/ 68 h 768"/>
                  <a:gd name="T18" fmla="*/ 84 w 866"/>
                  <a:gd name="T19" fmla="*/ 37 h 768"/>
                  <a:gd name="T20" fmla="*/ 106 w 866"/>
                  <a:gd name="T21" fmla="*/ 27 h 768"/>
                  <a:gd name="T22" fmla="*/ 126 w 866"/>
                  <a:gd name="T23" fmla="*/ 14 h 768"/>
                  <a:gd name="T24" fmla="*/ 118 w 866"/>
                  <a:gd name="T25" fmla="*/ 14 h 768"/>
                  <a:gd name="T26" fmla="*/ 128 w 866"/>
                  <a:gd name="T27" fmla="*/ 0 h 768"/>
                  <a:gd name="T28" fmla="*/ 133 w 866"/>
                  <a:gd name="T29" fmla="*/ 9 h 768"/>
                  <a:gd name="T30" fmla="*/ 121 w 866"/>
                  <a:gd name="T31" fmla="*/ 32 h 768"/>
                  <a:gd name="T32" fmla="*/ 108 w 866"/>
                  <a:gd name="T33" fmla="*/ 46 h 768"/>
                  <a:gd name="T34" fmla="*/ 118 w 866"/>
                  <a:gd name="T35" fmla="*/ 59 h 768"/>
                  <a:gd name="T36" fmla="*/ 118 w 866"/>
                  <a:gd name="T37" fmla="*/ 87 h 768"/>
                  <a:gd name="T38" fmla="*/ 101 w 866"/>
                  <a:gd name="T39" fmla="*/ 100 h 768"/>
                  <a:gd name="T40" fmla="*/ 91 w 866"/>
                  <a:gd name="T41" fmla="*/ 87 h 768"/>
                  <a:gd name="T42" fmla="*/ 98 w 866"/>
                  <a:gd name="T43" fmla="*/ 87 h 768"/>
                  <a:gd name="T44" fmla="*/ 106 w 866"/>
                  <a:gd name="T45" fmla="*/ 73 h 768"/>
                  <a:gd name="T46" fmla="*/ 94 w 866"/>
                  <a:gd name="T47" fmla="*/ 55 h 768"/>
                  <a:gd name="T48" fmla="*/ 81 w 866"/>
                  <a:gd name="T49" fmla="*/ 64 h 768"/>
                  <a:gd name="T50" fmla="*/ 79 w 866"/>
                  <a:gd name="T51" fmla="*/ 114 h 768"/>
                  <a:gd name="T52" fmla="*/ 89 w 866"/>
                  <a:gd name="T53" fmla="*/ 146 h 768"/>
                  <a:gd name="T54" fmla="*/ 86 w 866"/>
                  <a:gd name="T55" fmla="*/ 119 h 768"/>
                  <a:gd name="T56" fmla="*/ 84 w 866"/>
                  <a:gd name="T57" fmla="*/ 87 h 768"/>
                  <a:gd name="T58" fmla="*/ 94 w 866"/>
                  <a:gd name="T59" fmla="*/ 141 h 768"/>
                  <a:gd name="T60" fmla="*/ 131 w 866"/>
                  <a:gd name="T61" fmla="*/ 215 h 768"/>
                  <a:gd name="T62" fmla="*/ 81 w 866"/>
                  <a:gd name="T63" fmla="*/ 174 h 768"/>
                  <a:gd name="T64" fmla="*/ 49 w 866"/>
                  <a:gd name="T65" fmla="*/ 155 h 768"/>
                  <a:gd name="T66" fmla="*/ 79 w 866"/>
                  <a:gd name="T67" fmla="*/ 164 h 768"/>
                  <a:gd name="T68" fmla="*/ 71 w 866"/>
                  <a:gd name="T69" fmla="*/ 150 h 768"/>
                  <a:gd name="T70" fmla="*/ 47 w 866"/>
                  <a:gd name="T71" fmla="*/ 141 h 768"/>
                  <a:gd name="T72" fmla="*/ 32 w 866"/>
                  <a:gd name="T73" fmla="*/ 169 h 768"/>
                  <a:gd name="T74" fmla="*/ 39 w 866"/>
                  <a:gd name="T75" fmla="*/ 192 h 768"/>
                  <a:gd name="T76" fmla="*/ 49 w 866"/>
                  <a:gd name="T77" fmla="*/ 182 h 768"/>
                  <a:gd name="T78" fmla="*/ 57 w 866"/>
                  <a:gd name="T79" fmla="*/ 182 h 768"/>
                  <a:gd name="T80" fmla="*/ 52 w 866"/>
                  <a:gd name="T81" fmla="*/ 215 h 768"/>
                  <a:gd name="T82" fmla="*/ 32 w 866"/>
                  <a:gd name="T83" fmla="*/ 219 h 768"/>
                  <a:gd name="T84" fmla="*/ 25 w 866"/>
                  <a:gd name="T85" fmla="*/ 196 h 768"/>
                  <a:gd name="T86" fmla="*/ 20 w 866"/>
                  <a:gd name="T87" fmla="*/ 201 h 768"/>
                  <a:gd name="T88" fmla="*/ 20 w 866"/>
                  <a:gd name="T89" fmla="*/ 223 h 768"/>
                  <a:gd name="T90" fmla="*/ 10 w 866"/>
                  <a:gd name="T91" fmla="*/ 242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768"/>
                  <a:gd name="T140" fmla="*/ 866 w 866"/>
                  <a:gd name="T141" fmla="*/ 768 h 7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Freeform 783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2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Freeform 784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2 w 17"/>
                  <a:gd name="T3" fmla="*/ 2 w 17"/>
                  <a:gd name="T4" fmla="*/ 2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17 w 17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Freeform 785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28 h 102"/>
                  <a:gd name="T2" fmla="*/ 7 w 161"/>
                  <a:gd name="T3" fmla="*/ 24 h 102"/>
                  <a:gd name="T4" fmla="*/ 19 w 161"/>
                  <a:gd name="T5" fmla="*/ 0 h 102"/>
                  <a:gd name="T6" fmla="*/ 21 w 161"/>
                  <a:gd name="T7" fmla="*/ 5 h 102"/>
                  <a:gd name="T8" fmla="*/ 24 w 161"/>
                  <a:gd name="T9" fmla="*/ 10 h 102"/>
                  <a:gd name="T10" fmla="*/ 21 w 161"/>
                  <a:gd name="T11" fmla="*/ 24 h 102"/>
                  <a:gd name="T12" fmla="*/ 19 w 161"/>
                  <a:gd name="T13" fmla="*/ 33 h 102"/>
                  <a:gd name="T14" fmla="*/ 14 w 161"/>
                  <a:gd name="T15" fmla="*/ 33 h 102"/>
                  <a:gd name="T16" fmla="*/ 10 w 161"/>
                  <a:gd name="T17" fmla="*/ 33 h 102"/>
                  <a:gd name="T18" fmla="*/ 0 w 161"/>
                  <a:gd name="T19" fmla="*/ 33 h 102"/>
                  <a:gd name="T20" fmla="*/ 0 w 161"/>
                  <a:gd name="T21" fmla="*/ 28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Freeform 786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28 h 102"/>
                  <a:gd name="T2" fmla="*/ 7 w 161"/>
                  <a:gd name="T3" fmla="*/ 24 h 102"/>
                  <a:gd name="T4" fmla="*/ 19 w 161"/>
                  <a:gd name="T5" fmla="*/ 0 h 102"/>
                  <a:gd name="T6" fmla="*/ 21 w 161"/>
                  <a:gd name="T7" fmla="*/ 5 h 102"/>
                  <a:gd name="T8" fmla="*/ 24 w 161"/>
                  <a:gd name="T9" fmla="*/ 10 h 102"/>
                  <a:gd name="T10" fmla="*/ 21 w 161"/>
                  <a:gd name="T11" fmla="*/ 24 h 102"/>
                  <a:gd name="T12" fmla="*/ 19 w 161"/>
                  <a:gd name="T13" fmla="*/ 33 h 102"/>
                  <a:gd name="T14" fmla="*/ 14 w 161"/>
                  <a:gd name="T15" fmla="*/ 33 h 102"/>
                  <a:gd name="T16" fmla="*/ 10 w 161"/>
                  <a:gd name="T17" fmla="*/ 33 h 102"/>
                  <a:gd name="T18" fmla="*/ 0 w 161"/>
                  <a:gd name="T19" fmla="*/ 33 h 102"/>
                  <a:gd name="T20" fmla="*/ 0 w 161"/>
                  <a:gd name="T21" fmla="*/ 28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270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Freeform 787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3 w 15"/>
                  <a:gd name="T3" fmla="*/ 5 h 73"/>
                  <a:gd name="T4" fmla="*/ 3 w 15"/>
                  <a:gd name="T5" fmla="*/ 9 h 73"/>
                  <a:gd name="T6" fmla="*/ 3 w 15"/>
                  <a:gd name="T7" fmla="*/ 18 h 73"/>
                  <a:gd name="T8" fmla="*/ 0 w 15"/>
                  <a:gd name="T9" fmla="*/ 23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3"/>
                  <a:gd name="T20" fmla="*/ 15 w 1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Freeform 788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22 h 87"/>
                  <a:gd name="T2" fmla="*/ 0 w 175"/>
                  <a:gd name="T3" fmla="*/ 14 h 87"/>
                  <a:gd name="T4" fmla="*/ 2 w 175"/>
                  <a:gd name="T5" fmla="*/ 9 h 87"/>
                  <a:gd name="T6" fmla="*/ 7 w 175"/>
                  <a:gd name="T7" fmla="*/ 0 h 87"/>
                  <a:gd name="T8" fmla="*/ 12 w 175"/>
                  <a:gd name="T9" fmla="*/ 0 h 87"/>
                  <a:gd name="T10" fmla="*/ 15 w 175"/>
                  <a:gd name="T11" fmla="*/ 4 h 87"/>
                  <a:gd name="T12" fmla="*/ 12 w 175"/>
                  <a:gd name="T13" fmla="*/ 4 h 87"/>
                  <a:gd name="T14" fmla="*/ 7 w 175"/>
                  <a:gd name="T15" fmla="*/ 9 h 87"/>
                  <a:gd name="T16" fmla="*/ 7 w 175"/>
                  <a:gd name="T17" fmla="*/ 14 h 87"/>
                  <a:gd name="T18" fmla="*/ 7 w 175"/>
                  <a:gd name="T19" fmla="*/ 18 h 87"/>
                  <a:gd name="T20" fmla="*/ 12 w 175"/>
                  <a:gd name="T21" fmla="*/ 18 h 87"/>
                  <a:gd name="T22" fmla="*/ 17 w 175"/>
                  <a:gd name="T23" fmla="*/ 14 h 87"/>
                  <a:gd name="T24" fmla="*/ 25 w 175"/>
                  <a:gd name="T25" fmla="*/ 0 h 87"/>
                  <a:gd name="T26" fmla="*/ 27 w 175"/>
                  <a:gd name="T27" fmla="*/ 0 h 87"/>
                  <a:gd name="T28" fmla="*/ 27 w 175"/>
                  <a:gd name="T29" fmla="*/ 4 h 87"/>
                  <a:gd name="T30" fmla="*/ 25 w 175"/>
                  <a:gd name="T31" fmla="*/ 14 h 87"/>
                  <a:gd name="T32" fmla="*/ 22 w 175"/>
                  <a:gd name="T33" fmla="*/ 22 h 87"/>
                  <a:gd name="T34" fmla="*/ 17 w 175"/>
                  <a:gd name="T35" fmla="*/ 27 h 87"/>
                  <a:gd name="T36" fmla="*/ 12 w 175"/>
                  <a:gd name="T37" fmla="*/ 27 h 87"/>
                  <a:gd name="T38" fmla="*/ 5 w 175"/>
                  <a:gd name="T39" fmla="*/ 27 h 87"/>
                  <a:gd name="T40" fmla="*/ 0 w 175"/>
                  <a:gd name="T41" fmla="*/ 22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87"/>
                  <a:gd name="T65" fmla="*/ 175 w 17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4" name="Freeform 789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22 h 87"/>
                  <a:gd name="T2" fmla="*/ 0 w 175"/>
                  <a:gd name="T3" fmla="*/ 14 h 87"/>
                  <a:gd name="T4" fmla="*/ 2 w 175"/>
                  <a:gd name="T5" fmla="*/ 9 h 87"/>
                  <a:gd name="T6" fmla="*/ 7 w 175"/>
                  <a:gd name="T7" fmla="*/ 0 h 87"/>
                  <a:gd name="T8" fmla="*/ 7 w 175"/>
                  <a:gd name="T9" fmla="*/ 0 h 87"/>
                  <a:gd name="T10" fmla="*/ 12 w 175"/>
                  <a:gd name="T11" fmla="*/ 0 h 87"/>
                  <a:gd name="T12" fmla="*/ 15 w 175"/>
                  <a:gd name="T13" fmla="*/ 4 h 87"/>
                  <a:gd name="T14" fmla="*/ 12 w 175"/>
                  <a:gd name="T15" fmla="*/ 4 h 87"/>
                  <a:gd name="T16" fmla="*/ 7 w 175"/>
                  <a:gd name="T17" fmla="*/ 9 h 87"/>
                  <a:gd name="T18" fmla="*/ 7 w 175"/>
                  <a:gd name="T19" fmla="*/ 14 h 87"/>
                  <a:gd name="T20" fmla="*/ 7 w 175"/>
                  <a:gd name="T21" fmla="*/ 18 h 87"/>
                  <a:gd name="T22" fmla="*/ 12 w 175"/>
                  <a:gd name="T23" fmla="*/ 18 h 87"/>
                  <a:gd name="T24" fmla="*/ 17 w 175"/>
                  <a:gd name="T25" fmla="*/ 14 h 87"/>
                  <a:gd name="T26" fmla="*/ 25 w 175"/>
                  <a:gd name="T27" fmla="*/ 0 h 87"/>
                  <a:gd name="T28" fmla="*/ 27 w 175"/>
                  <a:gd name="T29" fmla="*/ 0 h 87"/>
                  <a:gd name="T30" fmla="*/ 27 w 175"/>
                  <a:gd name="T31" fmla="*/ 4 h 87"/>
                  <a:gd name="T32" fmla="*/ 27 w 175"/>
                  <a:gd name="T33" fmla="*/ 4 h 87"/>
                  <a:gd name="T34" fmla="*/ 25 w 175"/>
                  <a:gd name="T35" fmla="*/ 14 h 87"/>
                  <a:gd name="T36" fmla="*/ 22 w 175"/>
                  <a:gd name="T37" fmla="*/ 22 h 87"/>
                  <a:gd name="T38" fmla="*/ 17 w 175"/>
                  <a:gd name="T39" fmla="*/ 27 h 87"/>
                  <a:gd name="T40" fmla="*/ 12 w 175"/>
                  <a:gd name="T41" fmla="*/ 27 h 87"/>
                  <a:gd name="T42" fmla="*/ 5 w 175"/>
                  <a:gd name="T43" fmla="*/ 27 h 87"/>
                  <a:gd name="T44" fmla="*/ 0 w 175"/>
                  <a:gd name="T45" fmla="*/ 22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5"/>
                  <a:gd name="T70" fmla="*/ 0 h 87"/>
                  <a:gd name="T71" fmla="*/ 175 w 175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2413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Freeform 790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Freeform 791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14 h 87"/>
                  <a:gd name="T2" fmla="*/ 0 w 112"/>
                  <a:gd name="T3" fmla="*/ 9 h 87"/>
                  <a:gd name="T4" fmla="*/ 2 w 112"/>
                  <a:gd name="T5" fmla="*/ 0 h 87"/>
                  <a:gd name="T6" fmla="*/ 5 w 112"/>
                  <a:gd name="T7" fmla="*/ 0 h 87"/>
                  <a:gd name="T8" fmla="*/ 5 w 112"/>
                  <a:gd name="T9" fmla="*/ 5 h 87"/>
                  <a:gd name="T10" fmla="*/ 5 w 112"/>
                  <a:gd name="T11" fmla="*/ 9 h 87"/>
                  <a:gd name="T12" fmla="*/ 5 w 112"/>
                  <a:gd name="T13" fmla="*/ 14 h 87"/>
                  <a:gd name="T14" fmla="*/ 5 w 112"/>
                  <a:gd name="T15" fmla="*/ 18 h 87"/>
                  <a:gd name="T16" fmla="*/ 7 w 112"/>
                  <a:gd name="T17" fmla="*/ 18 h 87"/>
                  <a:gd name="T18" fmla="*/ 10 w 112"/>
                  <a:gd name="T19" fmla="*/ 14 h 87"/>
                  <a:gd name="T20" fmla="*/ 12 w 112"/>
                  <a:gd name="T21" fmla="*/ 9 h 87"/>
                  <a:gd name="T22" fmla="*/ 15 w 112"/>
                  <a:gd name="T23" fmla="*/ 9 h 87"/>
                  <a:gd name="T24" fmla="*/ 17 w 112"/>
                  <a:gd name="T25" fmla="*/ 14 h 87"/>
                  <a:gd name="T26" fmla="*/ 15 w 112"/>
                  <a:gd name="T27" fmla="*/ 18 h 87"/>
                  <a:gd name="T28" fmla="*/ 12 w 112"/>
                  <a:gd name="T29" fmla="*/ 23 h 87"/>
                  <a:gd name="T30" fmla="*/ 5 w 112"/>
                  <a:gd name="T31" fmla="*/ 28 h 87"/>
                  <a:gd name="T32" fmla="*/ 2 w 112"/>
                  <a:gd name="T33" fmla="*/ 28 h 87"/>
                  <a:gd name="T34" fmla="*/ 2 w 112"/>
                  <a:gd name="T35" fmla="*/ 23 h 87"/>
                  <a:gd name="T36" fmla="*/ 0 w 112"/>
                  <a:gd name="T37" fmla="*/ 14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Freeform 792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14 h 87"/>
                  <a:gd name="T2" fmla="*/ 0 w 112"/>
                  <a:gd name="T3" fmla="*/ 9 h 87"/>
                  <a:gd name="T4" fmla="*/ 2 w 112"/>
                  <a:gd name="T5" fmla="*/ 0 h 87"/>
                  <a:gd name="T6" fmla="*/ 5 w 112"/>
                  <a:gd name="T7" fmla="*/ 0 h 87"/>
                  <a:gd name="T8" fmla="*/ 5 w 112"/>
                  <a:gd name="T9" fmla="*/ 5 h 87"/>
                  <a:gd name="T10" fmla="*/ 5 w 112"/>
                  <a:gd name="T11" fmla="*/ 9 h 87"/>
                  <a:gd name="T12" fmla="*/ 5 w 112"/>
                  <a:gd name="T13" fmla="*/ 14 h 87"/>
                  <a:gd name="T14" fmla="*/ 5 w 112"/>
                  <a:gd name="T15" fmla="*/ 18 h 87"/>
                  <a:gd name="T16" fmla="*/ 7 w 112"/>
                  <a:gd name="T17" fmla="*/ 18 h 87"/>
                  <a:gd name="T18" fmla="*/ 10 w 112"/>
                  <a:gd name="T19" fmla="*/ 14 h 87"/>
                  <a:gd name="T20" fmla="*/ 12 w 112"/>
                  <a:gd name="T21" fmla="*/ 9 h 87"/>
                  <a:gd name="T22" fmla="*/ 15 w 112"/>
                  <a:gd name="T23" fmla="*/ 9 h 87"/>
                  <a:gd name="T24" fmla="*/ 17 w 112"/>
                  <a:gd name="T25" fmla="*/ 14 h 87"/>
                  <a:gd name="T26" fmla="*/ 15 w 112"/>
                  <a:gd name="T27" fmla="*/ 18 h 87"/>
                  <a:gd name="T28" fmla="*/ 12 w 112"/>
                  <a:gd name="T29" fmla="*/ 23 h 87"/>
                  <a:gd name="T30" fmla="*/ 5 w 112"/>
                  <a:gd name="T31" fmla="*/ 28 h 87"/>
                  <a:gd name="T32" fmla="*/ 2 w 112"/>
                  <a:gd name="T33" fmla="*/ 28 h 87"/>
                  <a:gd name="T34" fmla="*/ 2 w 112"/>
                  <a:gd name="T35" fmla="*/ 23 h 87"/>
                  <a:gd name="T36" fmla="*/ 0 w 112"/>
                  <a:gd name="T37" fmla="*/ 14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Freeform 793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4 h 28"/>
                  <a:gd name="T2" fmla="*/ 0 w 48"/>
                  <a:gd name="T3" fmla="*/ 0 h 28"/>
                  <a:gd name="T4" fmla="*/ 2 w 48"/>
                  <a:gd name="T5" fmla="*/ 0 h 28"/>
                  <a:gd name="T6" fmla="*/ 7 w 48"/>
                  <a:gd name="T7" fmla="*/ 0 h 28"/>
                  <a:gd name="T8" fmla="*/ 7 w 48"/>
                  <a:gd name="T9" fmla="*/ 4 h 28"/>
                  <a:gd name="T10" fmla="*/ 5 w 48"/>
                  <a:gd name="T11" fmla="*/ 9 h 28"/>
                  <a:gd name="T12" fmla="*/ 2 w 48"/>
                  <a:gd name="T13" fmla="*/ 9 h 28"/>
                  <a:gd name="T14" fmla="*/ 0 w 48"/>
                  <a:gd name="T15" fmla="*/ 4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28"/>
                  <a:gd name="T26" fmla="*/ 48 w 4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Freeform 794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594 h 1897"/>
                  <a:gd name="T2" fmla="*/ 10 w 866"/>
                  <a:gd name="T3" fmla="*/ 585 h 1897"/>
                  <a:gd name="T4" fmla="*/ 22 w 866"/>
                  <a:gd name="T5" fmla="*/ 576 h 1897"/>
                  <a:gd name="T6" fmla="*/ 35 w 866"/>
                  <a:gd name="T7" fmla="*/ 562 h 1897"/>
                  <a:gd name="T8" fmla="*/ 44 w 866"/>
                  <a:gd name="T9" fmla="*/ 549 h 1897"/>
                  <a:gd name="T10" fmla="*/ 54 w 866"/>
                  <a:gd name="T11" fmla="*/ 535 h 1897"/>
                  <a:gd name="T12" fmla="*/ 64 w 866"/>
                  <a:gd name="T13" fmla="*/ 517 h 1897"/>
                  <a:gd name="T14" fmla="*/ 71 w 866"/>
                  <a:gd name="T15" fmla="*/ 494 h 1897"/>
                  <a:gd name="T16" fmla="*/ 76 w 866"/>
                  <a:gd name="T17" fmla="*/ 476 h 1897"/>
                  <a:gd name="T18" fmla="*/ 81 w 866"/>
                  <a:gd name="T19" fmla="*/ 452 h 1897"/>
                  <a:gd name="T20" fmla="*/ 86 w 866"/>
                  <a:gd name="T21" fmla="*/ 416 h 1897"/>
                  <a:gd name="T22" fmla="*/ 88 w 866"/>
                  <a:gd name="T23" fmla="*/ 375 h 1897"/>
                  <a:gd name="T24" fmla="*/ 88 w 866"/>
                  <a:gd name="T25" fmla="*/ 297 h 1897"/>
                  <a:gd name="T26" fmla="*/ 128 w 866"/>
                  <a:gd name="T27" fmla="*/ 297 h 1897"/>
                  <a:gd name="T28" fmla="*/ 130 w 866"/>
                  <a:gd name="T29" fmla="*/ 288 h 1897"/>
                  <a:gd name="T30" fmla="*/ 130 w 866"/>
                  <a:gd name="T31" fmla="*/ 27 h 1897"/>
                  <a:gd name="T32" fmla="*/ 130 w 866"/>
                  <a:gd name="T33" fmla="*/ 0 h 1897"/>
                  <a:gd name="T34" fmla="*/ 133 w 866"/>
                  <a:gd name="T35" fmla="*/ 0 h 1897"/>
                  <a:gd name="T36" fmla="*/ 133 w 866"/>
                  <a:gd name="T37" fmla="*/ 55 h 1897"/>
                  <a:gd name="T38" fmla="*/ 133 w 866"/>
                  <a:gd name="T39" fmla="*/ 302 h 1897"/>
                  <a:gd name="T40" fmla="*/ 113 w 866"/>
                  <a:gd name="T41" fmla="*/ 306 h 1897"/>
                  <a:gd name="T42" fmla="*/ 96 w 866"/>
                  <a:gd name="T43" fmla="*/ 306 h 1897"/>
                  <a:gd name="T44" fmla="*/ 96 w 866"/>
                  <a:gd name="T45" fmla="*/ 311 h 1897"/>
                  <a:gd name="T46" fmla="*/ 96 w 866"/>
                  <a:gd name="T47" fmla="*/ 361 h 1897"/>
                  <a:gd name="T48" fmla="*/ 94 w 866"/>
                  <a:gd name="T49" fmla="*/ 411 h 1897"/>
                  <a:gd name="T50" fmla="*/ 88 w 866"/>
                  <a:gd name="T51" fmla="*/ 439 h 1897"/>
                  <a:gd name="T52" fmla="*/ 84 w 866"/>
                  <a:gd name="T53" fmla="*/ 462 h 1897"/>
                  <a:gd name="T54" fmla="*/ 79 w 866"/>
                  <a:gd name="T55" fmla="*/ 484 h 1897"/>
                  <a:gd name="T56" fmla="*/ 74 w 866"/>
                  <a:gd name="T57" fmla="*/ 508 h 1897"/>
                  <a:gd name="T58" fmla="*/ 59 w 866"/>
                  <a:gd name="T59" fmla="*/ 539 h 1897"/>
                  <a:gd name="T60" fmla="*/ 42 w 866"/>
                  <a:gd name="T61" fmla="*/ 567 h 1897"/>
                  <a:gd name="T62" fmla="*/ 32 w 866"/>
                  <a:gd name="T63" fmla="*/ 576 h 1897"/>
                  <a:gd name="T64" fmla="*/ 22 w 866"/>
                  <a:gd name="T65" fmla="*/ 585 h 1897"/>
                  <a:gd name="T66" fmla="*/ 12 w 866"/>
                  <a:gd name="T67" fmla="*/ 594 h 1897"/>
                  <a:gd name="T68" fmla="*/ 2 w 866"/>
                  <a:gd name="T69" fmla="*/ 599 h 1897"/>
                  <a:gd name="T70" fmla="*/ 0 w 866"/>
                  <a:gd name="T71" fmla="*/ 594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6"/>
                  <a:gd name="T109" fmla="*/ 0 h 1897"/>
                  <a:gd name="T110" fmla="*/ 866 w 866"/>
                  <a:gd name="T111" fmla="*/ 1897 h 18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Freeform 795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608 h 1984"/>
                  <a:gd name="T2" fmla="*/ 0 w 1073"/>
                  <a:gd name="T3" fmla="*/ 603 h 1984"/>
                  <a:gd name="T4" fmla="*/ 15 w 1073"/>
                  <a:gd name="T5" fmla="*/ 603 h 1984"/>
                  <a:gd name="T6" fmla="*/ 30 w 1073"/>
                  <a:gd name="T7" fmla="*/ 594 h 1984"/>
                  <a:gd name="T8" fmla="*/ 44 w 1073"/>
                  <a:gd name="T9" fmla="*/ 585 h 1984"/>
                  <a:gd name="T10" fmla="*/ 59 w 1073"/>
                  <a:gd name="T11" fmla="*/ 576 h 1984"/>
                  <a:gd name="T12" fmla="*/ 71 w 1073"/>
                  <a:gd name="T13" fmla="*/ 558 h 1984"/>
                  <a:gd name="T14" fmla="*/ 84 w 1073"/>
                  <a:gd name="T15" fmla="*/ 544 h 1984"/>
                  <a:gd name="T16" fmla="*/ 93 w 1073"/>
                  <a:gd name="T17" fmla="*/ 521 h 1984"/>
                  <a:gd name="T18" fmla="*/ 101 w 1073"/>
                  <a:gd name="T19" fmla="*/ 494 h 1984"/>
                  <a:gd name="T20" fmla="*/ 106 w 1073"/>
                  <a:gd name="T21" fmla="*/ 470 h 1984"/>
                  <a:gd name="T22" fmla="*/ 111 w 1073"/>
                  <a:gd name="T23" fmla="*/ 448 h 1984"/>
                  <a:gd name="T24" fmla="*/ 113 w 1073"/>
                  <a:gd name="T25" fmla="*/ 398 h 1984"/>
                  <a:gd name="T26" fmla="*/ 113 w 1073"/>
                  <a:gd name="T27" fmla="*/ 301 h 1984"/>
                  <a:gd name="T28" fmla="*/ 155 w 1073"/>
                  <a:gd name="T29" fmla="*/ 297 h 1984"/>
                  <a:gd name="T30" fmla="*/ 155 w 1073"/>
                  <a:gd name="T31" fmla="*/ 146 h 1984"/>
                  <a:gd name="T32" fmla="*/ 158 w 1073"/>
                  <a:gd name="T33" fmla="*/ 4 h 1984"/>
                  <a:gd name="T34" fmla="*/ 158 w 1073"/>
                  <a:gd name="T35" fmla="*/ 0 h 1984"/>
                  <a:gd name="T36" fmla="*/ 160 w 1073"/>
                  <a:gd name="T37" fmla="*/ 0 h 1984"/>
                  <a:gd name="T38" fmla="*/ 163 w 1073"/>
                  <a:gd name="T39" fmla="*/ 0 h 1984"/>
                  <a:gd name="T40" fmla="*/ 165 w 1073"/>
                  <a:gd name="T41" fmla="*/ 9 h 1984"/>
                  <a:gd name="T42" fmla="*/ 165 w 1073"/>
                  <a:gd name="T43" fmla="*/ 14 h 1984"/>
                  <a:gd name="T44" fmla="*/ 165 w 1073"/>
                  <a:gd name="T45" fmla="*/ 36 h 1984"/>
                  <a:gd name="T46" fmla="*/ 165 w 1073"/>
                  <a:gd name="T47" fmla="*/ 315 h 1984"/>
                  <a:gd name="T48" fmla="*/ 165 w 1073"/>
                  <a:gd name="T49" fmla="*/ 320 h 1984"/>
                  <a:gd name="T50" fmla="*/ 126 w 1073"/>
                  <a:gd name="T51" fmla="*/ 320 h 1984"/>
                  <a:gd name="T52" fmla="*/ 126 w 1073"/>
                  <a:gd name="T53" fmla="*/ 325 h 1984"/>
                  <a:gd name="T54" fmla="*/ 126 w 1073"/>
                  <a:gd name="T55" fmla="*/ 361 h 1984"/>
                  <a:gd name="T56" fmla="*/ 126 w 1073"/>
                  <a:gd name="T57" fmla="*/ 398 h 1984"/>
                  <a:gd name="T58" fmla="*/ 123 w 1073"/>
                  <a:gd name="T59" fmla="*/ 434 h 1984"/>
                  <a:gd name="T60" fmla="*/ 118 w 1073"/>
                  <a:gd name="T61" fmla="*/ 470 h 1984"/>
                  <a:gd name="T62" fmla="*/ 111 w 1073"/>
                  <a:gd name="T63" fmla="*/ 503 h 1984"/>
                  <a:gd name="T64" fmla="*/ 103 w 1073"/>
                  <a:gd name="T65" fmla="*/ 535 h 1984"/>
                  <a:gd name="T66" fmla="*/ 89 w 1073"/>
                  <a:gd name="T67" fmla="*/ 562 h 1984"/>
                  <a:gd name="T68" fmla="*/ 81 w 1073"/>
                  <a:gd name="T69" fmla="*/ 576 h 1984"/>
                  <a:gd name="T70" fmla="*/ 74 w 1073"/>
                  <a:gd name="T71" fmla="*/ 585 h 1984"/>
                  <a:gd name="T72" fmla="*/ 64 w 1073"/>
                  <a:gd name="T73" fmla="*/ 594 h 1984"/>
                  <a:gd name="T74" fmla="*/ 57 w 1073"/>
                  <a:gd name="T75" fmla="*/ 603 h 1984"/>
                  <a:gd name="T76" fmla="*/ 37 w 1073"/>
                  <a:gd name="T77" fmla="*/ 617 h 1984"/>
                  <a:gd name="T78" fmla="*/ 2 w 1073"/>
                  <a:gd name="T79" fmla="*/ 626 h 1984"/>
                  <a:gd name="T80" fmla="*/ 0 w 1073"/>
                  <a:gd name="T81" fmla="*/ 608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73"/>
                  <a:gd name="T124" fmla="*/ 0 h 1984"/>
                  <a:gd name="T125" fmla="*/ 1073 w 1073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Freeform 796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10 h 58"/>
                  <a:gd name="T2" fmla="*/ 0 w 64"/>
                  <a:gd name="T3" fmla="*/ 5 h 58"/>
                  <a:gd name="T4" fmla="*/ 0 w 64"/>
                  <a:gd name="T5" fmla="*/ 0 h 58"/>
                  <a:gd name="T6" fmla="*/ 3 w 64"/>
                  <a:gd name="T7" fmla="*/ 0 h 58"/>
                  <a:gd name="T8" fmla="*/ 5 w 64"/>
                  <a:gd name="T9" fmla="*/ 0 h 58"/>
                  <a:gd name="T10" fmla="*/ 10 w 64"/>
                  <a:gd name="T11" fmla="*/ 19 h 58"/>
                  <a:gd name="T12" fmla="*/ 5 w 64"/>
                  <a:gd name="T13" fmla="*/ 19 h 58"/>
                  <a:gd name="T14" fmla="*/ 0 w 64"/>
                  <a:gd name="T15" fmla="*/ 1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58"/>
                  <a:gd name="T26" fmla="*/ 64 w 64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Freeform 797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81 h 304"/>
                  <a:gd name="T2" fmla="*/ 8 w 320"/>
                  <a:gd name="T3" fmla="*/ 72 h 304"/>
                  <a:gd name="T4" fmla="*/ 12 w 320"/>
                  <a:gd name="T5" fmla="*/ 72 h 304"/>
                  <a:gd name="T6" fmla="*/ 17 w 320"/>
                  <a:gd name="T7" fmla="*/ 77 h 304"/>
                  <a:gd name="T8" fmla="*/ 22 w 320"/>
                  <a:gd name="T9" fmla="*/ 77 h 304"/>
                  <a:gd name="T10" fmla="*/ 25 w 320"/>
                  <a:gd name="T11" fmla="*/ 77 h 304"/>
                  <a:gd name="T12" fmla="*/ 27 w 320"/>
                  <a:gd name="T13" fmla="*/ 77 h 304"/>
                  <a:gd name="T14" fmla="*/ 30 w 320"/>
                  <a:gd name="T15" fmla="*/ 72 h 304"/>
                  <a:gd name="T16" fmla="*/ 17 w 320"/>
                  <a:gd name="T17" fmla="*/ 63 h 304"/>
                  <a:gd name="T18" fmla="*/ 15 w 320"/>
                  <a:gd name="T19" fmla="*/ 54 h 304"/>
                  <a:gd name="T20" fmla="*/ 12 w 320"/>
                  <a:gd name="T21" fmla="*/ 45 h 304"/>
                  <a:gd name="T22" fmla="*/ 8 w 320"/>
                  <a:gd name="T23" fmla="*/ 18 h 304"/>
                  <a:gd name="T24" fmla="*/ 15 w 320"/>
                  <a:gd name="T25" fmla="*/ 18 h 304"/>
                  <a:gd name="T26" fmla="*/ 20 w 320"/>
                  <a:gd name="T27" fmla="*/ 23 h 304"/>
                  <a:gd name="T28" fmla="*/ 25 w 320"/>
                  <a:gd name="T29" fmla="*/ 27 h 304"/>
                  <a:gd name="T30" fmla="*/ 30 w 320"/>
                  <a:gd name="T31" fmla="*/ 36 h 304"/>
                  <a:gd name="T32" fmla="*/ 32 w 320"/>
                  <a:gd name="T33" fmla="*/ 41 h 304"/>
                  <a:gd name="T34" fmla="*/ 34 w 320"/>
                  <a:gd name="T35" fmla="*/ 50 h 304"/>
                  <a:gd name="T36" fmla="*/ 34 w 320"/>
                  <a:gd name="T37" fmla="*/ 54 h 304"/>
                  <a:gd name="T38" fmla="*/ 37 w 320"/>
                  <a:gd name="T39" fmla="*/ 58 h 304"/>
                  <a:gd name="T40" fmla="*/ 39 w 320"/>
                  <a:gd name="T41" fmla="*/ 58 h 304"/>
                  <a:gd name="T42" fmla="*/ 37 w 320"/>
                  <a:gd name="T43" fmla="*/ 41 h 304"/>
                  <a:gd name="T44" fmla="*/ 37 w 320"/>
                  <a:gd name="T45" fmla="*/ 27 h 304"/>
                  <a:gd name="T46" fmla="*/ 39 w 320"/>
                  <a:gd name="T47" fmla="*/ 9 h 304"/>
                  <a:gd name="T48" fmla="*/ 44 w 320"/>
                  <a:gd name="T49" fmla="*/ 0 h 304"/>
                  <a:gd name="T50" fmla="*/ 47 w 320"/>
                  <a:gd name="T51" fmla="*/ 4 h 304"/>
                  <a:gd name="T52" fmla="*/ 49 w 320"/>
                  <a:gd name="T53" fmla="*/ 13 h 304"/>
                  <a:gd name="T54" fmla="*/ 49 w 320"/>
                  <a:gd name="T55" fmla="*/ 27 h 304"/>
                  <a:gd name="T56" fmla="*/ 47 w 320"/>
                  <a:gd name="T57" fmla="*/ 58 h 304"/>
                  <a:gd name="T58" fmla="*/ 47 w 320"/>
                  <a:gd name="T59" fmla="*/ 68 h 304"/>
                  <a:gd name="T60" fmla="*/ 44 w 320"/>
                  <a:gd name="T61" fmla="*/ 77 h 304"/>
                  <a:gd name="T62" fmla="*/ 42 w 320"/>
                  <a:gd name="T63" fmla="*/ 77 h 304"/>
                  <a:gd name="T64" fmla="*/ 39 w 320"/>
                  <a:gd name="T65" fmla="*/ 77 h 304"/>
                  <a:gd name="T66" fmla="*/ 37 w 320"/>
                  <a:gd name="T67" fmla="*/ 77 h 304"/>
                  <a:gd name="T68" fmla="*/ 37 w 320"/>
                  <a:gd name="T69" fmla="*/ 86 h 304"/>
                  <a:gd name="T70" fmla="*/ 37 w 320"/>
                  <a:gd name="T71" fmla="*/ 90 h 304"/>
                  <a:gd name="T72" fmla="*/ 22 w 320"/>
                  <a:gd name="T73" fmla="*/ 95 h 304"/>
                  <a:gd name="T74" fmla="*/ 17 w 320"/>
                  <a:gd name="T75" fmla="*/ 95 h 304"/>
                  <a:gd name="T76" fmla="*/ 10 w 320"/>
                  <a:gd name="T77" fmla="*/ 95 h 304"/>
                  <a:gd name="T78" fmla="*/ 0 w 320"/>
                  <a:gd name="T79" fmla="*/ 81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0"/>
                  <a:gd name="T121" fmla="*/ 0 h 304"/>
                  <a:gd name="T122" fmla="*/ 320 w 320"/>
                  <a:gd name="T123" fmla="*/ 304 h 3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Freeform 798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5 w 144"/>
                  <a:gd name="T1" fmla="*/ 27 h 130"/>
                  <a:gd name="T2" fmla="*/ 0 w 144"/>
                  <a:gd name="T3" fmla="*/ 14 h 130"/>
                  <a:gd name="T4" fmla="*/ 0 w 144"/>
                  <a:gd name="T5" fmla="*/ 5 h 130"/>
                  <a:gd name="T6" fmla="*/ 5 w 144"/>
                  <a:gd name="T7" fmla="*/ 0 h 130"/>
                  <a:gd name="T8" fmla="*/ 7 w 144"/>
                  <a:gd name="T9" fmla="*/ 5 h 130"/>
                  <a:gd name="T10" fmla="*/ 15 w 144"/>
                  <a:gd name="T11" fmla="*/ 14 h 130"/>
                  <a:gd name="T12" fmla="*/ 22 w 144"/>
                  <a:gd name="T13" fmla="*/ 40 h 130"/>
                  <a:gd name="T14" fmla="*/ 15 w 144"/>
                  <a:gd name="T15" fmla="*/ 31 h 130"/>
                  <a:gd name="T16" fmla="*/ 5 w 144"/>
                  <a:gd name="T17" fmla="*/ 27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0"/>
                  <a:gd name="T29" fmla="*/ 144 w 144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Freeform 799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5 h 58"/>
                  <a:gd name="T2" fmla="*/ 3 w 64"/>
                  <a:gd name="T3" fmla="*/ 0 h 58"/>
                  <a:gd name="T4" fmla="*/ 5 w 64"/>
                  <a:gd name="T5" fmla="*/ 0 h 58"/>
                  <a:gd name="T6" fmla="*/ 11 w 64"/>
                  <a:gd name="T7" fmla="*/ 14 h 58"/>
                  <a:gd name="T8" fmla="*/ 8 w 64"/>
                  <a:gd name="T9" fmla="*/ 19 h 58"/>
                  <a:gd name="T10" fmla="*/ 3 w 64"/>
                  <a:gd name="T11" fmla="*/ 19 h 58"/>
                  <a:gd name="T12" fmla="*/ 0 w 64"/>
                  <a:gd name="T13" fmla="*/ 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58"/>
                  <a:gd name="T23" fmla="*/ 64 w 6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Freeform 800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14 h 43"/>
                  <a:gd name="T2" fmla="*/ 3 w 65"/>
                  <a:gd name="T3" fmla="*/ 5 h 43"/>
                  <a:gd name="T4" fmla="*/ 5 w 65"/>
                  <a:gd name="T5" fmla="*/ 0 h 43"/>
                  <a:gd name="T6" fmla="*/ 7 w 65"/>
                  <a:gd name="T7" fmla="*/ 5 h 43"/>
                  <a:gd name="T8" fmla="*/ 10 w 65"/>
                  <a:gd name="T9" fmla="*/ 9 h 43"/>
                  <a:gd name="T10" fmla="*/ 7 w 65"/>
                  <a:gd name="T11" fmla="*/ 14 h 43"/>
                  <a:gd name="T12" fmla="*/ 5 w 65"/>
                  <a:gd name="T13" fmla="*/ 14 h 43"/>
                  <a:gd name="T14" fmla="*/ 3 w 65"/>
                  <a:gd name="T15" fmla="*/ 14 h 43"/>
                  <a:gd name="T16" fmla="*/ 0 w 65"/>
                  <a:gd name="T17" fmla="*/ 14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3"/>
                  <a:gd name="T29" fmla="*/ 65 w 6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6" name="Freeform 801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5 w 207"/>
                  <a:gd name="T3" fmla="*/ 5 h 102"/>
                  <a:gd name="T4" fmla="*/ 10 w 207"/>
                  <a:gd name="T5" fmla="*/ 9 h 102"/>
                  <a:gd name="T6" fmla="*/ 17 w 207"/>
                  <a:gd name="T7" fmla="*/ 18 h 102"/>
                  <a:gd name="T8" fmla="*/ 22 w 207"/>
                  <a:gd name="T9" fmla="*/ 9 h 102"/>
                  <a:gd name="T10" fmla="*/ 25 w 207"/>
                  <a:gd name="T11" fmla="*/ 5 h 102"/>
                  <a:gd name="T12" fmla="*/ 27 w 207"/>
                  <a:gd name="T13" fmla="*/ 0 h 102"/>
                  <a:gd name="T14" fmla="*/ 32 w 207"/>
                  <a:gd name="T15" fmla="*/ 0 h 102"/>
                  <a:gd name="T16" fmla="*/ 27 w 207"/>
                  <a:gd name="T17" fmla="*/ 9 h 102"/>
                  <a:gd name="T18" fmla="*/ 25 w 207"/>
                  <a:gd name="T19" fmla="*/ 23 h 102"/>
                  <a:gd name="T20" fmla="*/ 20 w 207"/>
                  <a:gd name="T21" fmla="*/ 32 h 102"/>
                  <a:gd name="T22" fmla="*/ 17 w 207"/>
                  <a:gd name="T23" fmla="*/ 32 h 102"/>
                  <a:gd name="T24" fmla="*/ 12 w 207"/>
                  <a:gd name="T25" fmla="*/ 32 h 102"/>
                  <a:gd name="T26" fmla="*/ 5 w 207"/>
                  <a:gd name="T27" fmla="*/ 18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7"/>
                  <a:gd name="T46" fmla="*/ 0 h 102"/>
                  <a:gd name="T47" fmla="*/ 207 w 207"/>
                  <a:gd name="T48" fmla="*/ 102 h 1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Freeform 802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14 h 72"/>
                  <a:gd name="T2" fmla="*/ 3 w 81"/>
                  <a:gd name="T3" fmla="*/ 4 h 72"/>
                  <a:gd name="T4" fmla="*/ 5 w 81"/>
                  <a:gd name="T5" fmla="*/ 0 h 72"/>
                  <a:gd name="T6" fmla="*/ 7 w 81"/>
                  <a:gd name="T7" fmla="*/ 4 h 72"/>
                  <a:gd name="T8" fmla="*/ 12 w 81"/>
                  <a:gd name="T9" fmla="*/ 9 h 72"/>
                  <a:gd name="T10" fmla="*/ 10 w 81"/>
                  <a:gd name="T11" fmla="*/ 14 h 72"/>
                  <a:gd name="T12" fmla="*/ 10 w 81"/>
                  <a:gd name="T13" fmla="*/ 18 h 72"/>
                  <a:gd name="T14" fmla="*/ 5 w 81"/>
                  <a:gd name="T15" fmla="*/ 23 h 72"/>
                  <a:gd name="T16" fmla="*/ 3 w 81"/>
                  <a:gd name="T17" fmla="*/ 18 h 72"/>
                  <a:gd name="T18" fmla="*/ 0 w 81"/>
                  <a:gd name="T19" fmla="*/ 1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2"/>
                  <a:gd name="T32" fmla="*/ 81 w 81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Freeform 803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13 h 58"/>
                  <a:gd name="T2" fmla="*/ 3 w 48"/>
                  <a:gd name="T3" fmla="*/ 5 h 58"/>
                  <a:gd name="T4" fmla="*/ 6 w 48"/>
                  <a:gd name="T5" fmla="*/ 0 h 58"/>
                  <a:gd name="T6" fmla="*/ 8 w 48"/>
                  <a:gd name="T7" fmla="*/ 0 h 58"/>
                  <a:gd name="T8" fmla="*/ 8 w 48"/>
                  <a:gd name="T9" fmla="*/ 5 h 58"/>
                  <a:gd name="T10" fmla="*/ 8 w 48"/>
                  <a:gd name="T11" fmla="*/ 9 h 58"/>
                  <a:gd name="T12" fmla="*/ 3 w 48"/>
                  <a:gd name="T13" fmla="*/ 18 h 58"/>
                  <a:gd name="T14" fmla="*/ 0 w 48"/>
                  <a:gd name="T15" fmla="*/ 1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8"/>
                  <a:gd name="T26" fmla="*/ 48 w 48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Freeform 804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2 w 48"/>
                  <a:gd name="T1" fmla="*/ 0 h 56"/>
                  <a:gd name="T2" fmla="*/ 5 w 48"/>
                  <a:gd name="T3" fmla="*/ 9 h 56"/>
                  <a:gd name="T4" fmla="*/ 7 w 48"/>
                  <a:gd name="T5" fmla="*/ 18 h 56"/>
                  <a:gd name="T6" fmla="*/ 5 w 48"/>
                  <a:gd name="T7" fmla="*/ 18 h 56"/>
                  <a:gd name="T8" fmla="*/ 2 w 48"/>
                  <a:gd name="T9" fmla="*/ 9 h 56"/>
                  <a:gd name="T10" fmla="*/ 0 w 48"/>
                  <a:gd name="T11" fmla="*/ 4 h 56"/>
                  <a:gd name="T12" fmla="*/ 2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56"/>
                  <a:gd name="T23" fmla="*/ 48 w 4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Freeform 805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9 h 44"/>
                  <a:gd name="T2" fmla="*/ 0 w 31"/>
                  <a:gd name="T3" fmla="*/ 4 h 44"/>
                  <a:gd name="T4" fmla="*/ 3 w 31"/>
                  <a:gd name="T5" fmla="*/ 0 h 44"/>
                  <a:gd name="T6" fmla="*/ 5 w 31"/>
                  <a:gd name="T7" fmla="*/ 4 h 44"/>
                  <a:gd name="T8" fmla="*/ 5 w 31"/>
                  <a:gd name="T9" fmla="*/ 9 h 44"/>
                  <a:gd name="T10" fmla="*/ 3 w 31"/>
                  <a:gd name="T11" fmla="*/ 14 h 44"/>
                  <a:gd name="T12" fmla="*/ 0 w 31"/>
                  <a:gd name="T13" fmla="*/ 14 h 44"/>
                  <a:gd name="T14" fmla="*/ 0 w 31"/>
                  <a:gd name="T15" fmla="*/ 9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4"/>
                  <a:gd name="T26" fmla="*/ 31 w 3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Freeform 806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5 h 30"/>
                  <a:gd name="T2" fmla="*/ 2 w 48"/>
                  <a:gd name="T3" fmla="*/ 0 h 30"/>
                  <a:gd name="T4" fmla="*/ 5 w 48"/>
                  <a:gd name="T5" fmla="*/ 0 h 30"/>
                  <a:gd name="T6" fmla="*/ 7 w 48"/>
                  <a:gd name="T7" fmla="*/ 5 h 30"/>
                  <a:gd name="T8" fmla="*/ 5 w 48"/>
                  <a:gd name="T9" fmla="*/ 10 h 30"/>
                  <a:gd name="T10" fmla="*/ 2 w 48"/>
                  <a:gd name="T11" fmla="*/ 10 h 30"/>
                  <a:gd name="T12" fmla="*/ 0 w 48"/>
                  <a:gd name="T13" fmla="*/ 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0"/>
                  <a:gd name="T23" fmla="*/ 48 w 4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Freeform 807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14 h 189"/>
                  <a:gd name="T2" fmla="*/ 0 w 225"/>
                  <a:gd name="T3" fmla="*/ 0 h 189"/>
                  <a:gd name="T4" fmla="*/ 2 w 225"/>
                  <a:gd name="T5" fmla="*/ 0 h 189"/>
                  <a:gd name="T6" fmla="*/ 2 w 225"/>
                  <a:gd name="T7" fmla="*/ 5 h 189"/>
                  <a:gd name="T8" fmla="*/ 7 w 225"/>
                  <a:gd name="T9" fmla="*/ 23 h 189"/>
                  <a:gd name="T10" fmla="*/ 10 w 225"/>
                  <a:gd name="T11" fmla="*/ 32 h 189"/>
                  <a:gd name="T12" fmla="*/ 15 w 225"/>
                  <a:gd name="T13" fmla="*/ 42 h 189"/>
                  <a:gd name="T14" fmla="*/ 17 w 225"/>
                  <a:gd name="T15" fmla="*/ 42 h 189"/>
                  <a:gd name="T16" fmla="*/ 22 w 225"/>
                  <a:gd name="T17" fmla="*/ 42 h 189"/>
                  <a:gd name="T18" fmla="*/ 32 w 225"/>
                  <a:gd name="T19" fmla="*/ 0 h 189"/>
                  <a:gd name="T20" fmla="*/ 35 w 225"/>
                  <a:gd name="T21" fmla="*/ 5 h 189"/>
                  <a:gd name="T22" fmla="*/ 32 w 225"/>
                  <a:gd name="T23" fmla="*/ 9 h 189"/>
                  <a:gd name="T24" fmla="*/ 32 w 225"/>
                  <a:gd name="T25" fmla="*/ 14 h 189"/>
                  <a:gd name="T26" fmla="*/ 28 w 225"/>
                  <a:gd name="T27" fmla="*/ 37 h 189"/>
                  <a:gd name="T28" fmla="*/ 20 w 225"/>
                  <a:gd name="T29" fmla="*/ 60 h 189"/>
                  <a:gd name="T30" fmla="*/ 13 w 225"/>
                  <a:gd name="T31" fmla="*/ 50 h 189"/>
                  <a:gd name="T32" fmla="*/ 7 w 225"/>
                  <a:gd name="T33" fmla="*/ 42 h 189"/>
                  <a:gd name="T34" fmla="*/ 0 w 225"/>
                  <a:gd name="T35" fmla="*/ 1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5"/>
                  <a:gd name="T55" fmla="*/ 0 h 189"/>
                  <a:gd name="T56" fmla="*/ 225 w 225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Freeform 808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2 w 129"/>
                  <a:gd name="T1" fmla="*/ 46 h 202"/>
                  <a:gd name="T2" fmla="*/ 0 w 129"/>
                  <a:gd name="T3" fmla="*/ 32 h 202"/>
                  <a:gd name="T4" fmla="*/ 0 w 129"/>
                  <a:gd name="T5" fmla="*/ 23 h 202"/>
                  <a:gd name="T6" fmla="*/ 5 w 129"/>
                  <a:gd name="T7" fmla="*/ 18 h 202"/>
                  <a:gd name="T8" fmla="*/ 7 w 129"/>
                  <a:gd name="T9" fmla="*/ 18 h 202"/>
                  <a:gd name="T10" fmla="*/ 7 w 129"/>
                  <a:gd name="T11" fmla="*/ 14 h 202"/>
                  <a:gd name="T12" fmla="*/ 10 w 129"/>
                  <a:gd name="T13" fmla="*/ 4 h 202"/>
                  <a:gd name="T14" fmla="*/ 13 w 129"/>
                  <a:gd name="T15" fmla="*/ 0 h 202"/>
                  <a:gd name="T16" fmla="*/ 13 w 129"/>
                  <a:gd name="T17" fmla="*/ 9 h 202"/>
                  <a:gd name="T18" fmla="*/ 15 w 129"/>
                  <a:gd name="T19" fmla="*/ 14 h 202"/>
                  <a:gd name="T20" fmla="*/ 20 w 129"/>
                  <a:gd name="T21" fmla="*/ 28 h 202"/>
                  <a:gd name="T22" fmla="*/ 15 w 129"/>
                  <a:gd name="T23" fmla="*/ 46 h 202"/>
                  <a:gd name="T24" fmla="*/ 10 w 129"/>
                  <a:gd name="T25" fmla="*/ 64 h 202"/>
                  <a:gd name="T26" fmla="*/ 7 w 129"/>
                  <a:gd name="T27" fmla="*/ 64 h 202"/>
                  <a:gd name="T28" fmla="*/ 5 w 129"/>
                  <a:gd name="T29" fmla="*/ 55 h 202"/>
                  <a:gd name="T30" fmla="*/ 2 w 129"/>
                  <a:gd name="T31" fmla="*/ 46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"/>
                  <a:gd name="T49" fmla="*/ 0 h 202"/>
                  <a:gd name="T50" fmla="*/ 129 w 129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" name="Freeform 809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14 h 72"/>
                  <a:gd name="T2" fmla="*/ 0 w 65"/>
                  <a:gd name="T3" fmla="*/ 4 h 72"/>
                  <a:gd name="T4" fmla="*/ 3 w 65"/>
                  <a:gd name="T5" fmla="*/ 0 h 72"/>
                  <a:gd name="T6" fmla="*/ 8 w 65"/>
                  <a:gd name="T7" fmla="*/ 0 h 72"/>
                  <a:gd name="T8" fmla="*/ 10 w 65"/>
                  <a:gd name="T9" fmla="*/ 9 h 72"/>
                  <a:gd name="T10" fmla="*/ 10 w 65"/>
                  <a:gd name="T11" fmla="*/ 14 h 72"/>
                  <a:gd name="T12" fmla="*/ 5 w 65"/>
                  <a:gd name="T13" fmla="*/ 23 h 72"/>
                  <a:gd name="T14" fmla="*/ 3 w 65"/>
                  <a:gd name="T15" fmla="*/ 18 h 72"/>
                  <a:gd name="T16" fmla="*/ 0 w 65"/>
                  <a:gd name="T17" fmla="*/ 1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72"/>
                  <a:gd name="T29" fmla="*/ 65 w 6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Freeform 810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15 h 57"/>
                  <a:gd name="T2" fmla="*/ 2 w 48"/>
                  <a:gd name="T3" fmla="*/ 10 h 57"/>
                  <a:gd name="T4" fmla="*/ 5 w 48"/>
                  <a:gd name="T5" fmla="*/ 0 h 57"/>
                  <a:gd name="T6" fmla="*/ 7 w 48"/>
                  <a:gd name="T7" fmla="*/ 5 h 57"/>
                  <a:gd name="T8" fmla="*/ 7 w 48"/>
                  <a:gd name="T9" fmla="*/ 10 h 57"/>
                  <a:gd name="T10" fmla="*/ 7 w 48"/>
                  <a:gd name="T11" fmla="*/ 15 h 57"/>
                  <a:gd name="T12" fmla="*/ 7 w 48"/>
                  <a:gd name="T13" fmla="*/ 19 h 57"/>
                  <a:gd name="T14" fmla="*/ 2 w 48"/>
                  <a:gd name="T15" fmla="*/ 19 h 57"/>
                  <a:gd name="T16" fmla="*/ 0 w 48"/>
                  <a:gd name="T17" fmla="*/ 15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7"/>
                  <a:gd name="T29" fmla="*/ 48 w 4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Freeform 811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24 w 209"/>
                  <a:gd name="T1" fmla="*/ 133 h 449"/>
                  <a:gd name="T2" fmla="*/ 21 w 209"/>
                  <a:gd name="T3" fmla="*/ 124 h 449"/>
                  <a:gd name="T4" fmla="*/ 19 w 209"/>
                  <a:gd name="T5" fmla="*/ 124 h 449"/>
                  <a:gd name="T6" fmla="*/ 17 w 209"/>
                  <a:gd name="T7" fmla="*/ 128 h 449"/>
                  <a:gd name="T8" fmla="*/ 17 w 209"/>
                  <a:gd name="T9" fmla="*/ 138 h 449"/>
                  <a:gd name="T10" fmla="*/ 12 w 209"/>
                  <a:gd name="T11" fmla="*/ 138 h 449"/>
                  <a:gd name="T12" fmla="*/ 14 w 209"/>
                  <a:gd name="T13" fmla="*/ 128 h 449"/>
                  <a:gd name="T14" fmla="*/ 17 w 209"/>
                  <a:gd name="T15" fmla="*/ 114 h 449"/>
                  <a:gd name="T16" fmla="*/ 17 w 209"/>
                  <a:gd name="T17" fmla="*/ 106 h 449"/>
                  <a:gd name="T18" fmla="*/ 17 w 209"/>
                  <a:gd name="T19" fmla="*/ 101 h 449"/>
                  <a:gd name="T20" fmla="*/ 14 w 209"/>
                  <a:gd name="T21" fmla="*/ 92 h 449"/>
                  <a:gd name="T22" fmla="*/ 12 w 209"/>
                  <a:gd name="T23" fmla="*/ 97 h 449"/>
                  <a:gd name="T24" fmla="*/ 12 w 209"/>
                  <a:gd name="T25" fmla="*/ 101 h 449"/>
                  <a:gd name="T26" fmla="*/ 12 w 209"/>
                  <a:gd name="T27" fmla="*/ 110 h 449"/>
                  <a:gd name="T28" fmla="*/ 9 w 209"/>
                  <a:gd name="T29" fmla="*/ 119 h 449"/>
                  <a:gd name="T30" fmla="*/ 7 w 209"/>
                  <a:gd name="T31" fmla="*/ 124 h 449"/>
                  <a:gd name="T32" fmla="*/ 5 w 209"/>
                  <a:gd name="T33" fmla="*/ 124 h 449"/>
                  <a:gd name="T34" fmla="*/ 5 w 209"/>
                  <a:gd name="T35" fmla="*/ 114 h 449"/>
                  <a:gd name="T36" fmla="*/ 12 w 209"/>
                  <a:gd name="T37" fmla="*/ 92 h 449"/>
                  <a:gd name="T38" fmla="*/ 17 w 209"/>
                  <a:gd name="T39" fmla="*/ 78 h 449"/>
                  <a:gd name="T40" fmla="*/ 17 w 209"/>
                  <a:gd name="T41" fmla="*/ 60 h 449"/>
                  <a:gd name="T42" fmla="*/ 14 w 209"/>
                  <a:gd name="T43" fmla="*/ 60 h 449"/>
                  <a:gd name="T44" fmla="*/ 12 w 209"/>
                  <a:gd name="T45" fmla="*/ 78 h 449"/>
                  <a:gd name="T46" fmla="*/ 7 w 209"/>
                  <a:gd name="T47" fmla="*/ 92 h 449"/>
                  <a:gd name="T48" fmla="*/ 5 w 209"/>
                  <a:gd name="T49" fmla="*/ 97 h 449"/>
                  <a:gd name="T50" fmla="*/ 0 w 209"/>
                  <a:gd name="T51" fmla="*/ 101 h 449"/>
                  <a:gd name="T52" fmla="*/ 0 w 209"/>
                  <a:gd name="T53" fmla="*/ 97 h 449"/>
                  <a:gd name="T54" fmla="*/ 12 w 209"/>
                  <a:gd name="T55" fmla="*/ 60 h 449"/>
                  <a:gd name="T56" fmla="*/ 17 w 209"/>
                  <a:gd name="T57" fmla="*/ 41 h 449"/>
                  <a:gd name="T58" fmla="*/ 17 w 209"/>
                  <a:gd name="T59" fmla="*/ 23 h 449"/>
                  <a:gd name="T60" fmla="*/ 17 w 209"/>
                  <a:gd name="T61" fmla="*/ 19 h 449"/>
                  <a:gd name="T62" fmla="*/ 14 w 209"/>
                  <a:gd name="T63" fmla="*/ 23 h 449"/>
                  <a:gd name="T64" fmla="*/ 7 w 209"/>
                  <a:gd name="T65" fmla="*/ 51 h 449"/>
                  <a:gd name="T66" fmla="*/ 5 w 209"/>
                  <a:gd name="T67" fmla="*/ 65 h 449"/>
                  <a:gd name="T68" fmla="*/ 0 w 209"/>
                  <a:gd name="T69" fmla="*/ 73 h 449"/>
                  <a:gd name="T70" fmla="*/ 0 w 209"/>
                  <a:gd name="T71" fmla="*/ 60 h 449"/>
                  <a:gd name="T72" fmla="*/ 5 w 209"/>
                  <a:gd name="T73" fmla="*/ 55 h 449"/>
                  <a:gd name="T74" fmla="*/ 7 w 209"/>
                  <a:gd name="T75" fmla="*/ 46 h 449"/>
                  <a:gd name="T76" fmla="*/ 7 w 209"/>
                  <a:gd name="T77" fmla="*/ 41 h 449"/>
                  <a:gd name="T78" fmla="*/ 7 w 209"/>
                  <a:gd name="T79" fmla="*/ 37 h 449"/>
                  <a:gd name="T80" fmla="*/ 5 w 209"/>
                  <a:gd name="T81" fmla="*/ 28 h 449"/>
                  <a:gd name="T82" fmla="*/ 2 w 209"/>
                  <a:gd name="T83" fmla="*/ 23 h 449"/>
                  <a:gd name="T84" fmla="*/ 2 w 209"/>
                  <a:gd name="T85" fmla="*/ 19 h 449"/>
                  <a:gd name="T86" fmla="*/ 2 w 209"/>
                  <a:gd name="T87" fmla="*/ 14 h 449"/>
                  <a:gd name="T88" fmla="*/ 5 w 209"/>
                  <a:gd name="T89" fmla="*/ 9 h 449"/>
                  <a:gd name="T90" fmla="*/ 7 w 209"/>
                  <a:gd name="T91" fmla="*/ 0 h 449"/>
                  <a:gd name="T92" fmla="*/ 9 w 209"/>
                  <a:gd name="T93" fmla="*/ 0 h 449"/>
                  <a:gd name="T94" fmla="*/ 12 w 209"/>
                  <a:gd name="T95" fmla="*/ 0 h 449"/>
                  <a:gd name="T96" fmla="*/ 19 w 209"/>
                  <a:gd name="T97" fmla="*/ 5 h 449"/>
                  <a:gd name="T98" fmla="*/ 21 w 209"/>
                  <a:gd name="T99" fmla="*/ 9 h 449"/>
                  <a:gd name="T100" fmla="*/ 21 w 209"/>
                  <a:gd name="T101" fmla="*/ 14 h 449"/>
                  <a:gd name="T102" fmla="*/ 24 w 209"/>
                  <a:gd name="T103" fmla="*/ 28 h 449"/>
                  <a:gd name="T104" fmla="*/ 24 w 209"/>
                  <a:gd name="T105" fmla="*/ 41 h 449"/>
                  <a:gd name="T106" fmla="*/ 19 w 209"/>
                  <a:gd name="T107" fmla="*/ 69 h 449"/>
                  <a:gd name="T108" fmla="*/ 19 w 209"/>
                  <a:gd name="T109" fmla="*/ 97 h 449"/>
                  <a:gd name="T110" fmla="*/ 19 w 209"/>
                  <a:gd name="T111" fmla="*/ 110 h 449"/>
                  <a:gd name="T112" fmla="*/ 24 w 209"/>
                  <a:gd name="T113" fmla="*/ 124 h 449"/>
                  <a:gd name="T114" fmla="*/ 26 w 209"/>
                  <a:gd name="T115" fmla="*/ 133 h 449"/>
                  <a:gd name="T116" fmla="*/ 31 w 209"/>
                  <a:gd name="T117" fmla="*/ 142 h 449"/>
                  <a:gd name="T118" fmla="*/ 28 w 209"/>
                  <a:gd name="T119" fmla="*/ 142 h 449"/>
                  <a:gd name="T120" fmla="*/ 26 w 209"/>
                  <a:gd name="T121" fmla="*/ 142 h 449"/>
                  <a:gd name="T122" fmla="*/ 24 w 209"/>
                  <a:gd name="T123" fmla="*/ 138 h 449"/>
                  <a:gd name="T124" fmla="*/ 24 w 209"/>
                  <a:gd name="T125" fmla="*/ 133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9"/>
                  <a:gd name="T190" fmla="*/ 0 h 449"/>
                  <a:gd name="T191" fmla="*/ 209 w 209"/>
                  <a:gd name="T192" fmla="*/ 449 h 4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Freeform 812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146 h 462"/>
                  <a:gd name="T2" fmla="*/ 5 w 209"/>
                  <a:gd name="T3" fmla="*/ 132 h 462"/>
                  <a:gd name="T4" fmla="*/ 7 w 209"/>
                  <a:gd name="T5" fmla="*/ 123 h 462"/>
                  <a:gd name="T6" fmla="*/ 10 w 209"/>
                  <a:gd name="T7" fmla="*/ 110 h 462"/>
                  <a:gd name="T8" fmla="*/ 10 w 209"/>
                  <a:gd name="T9" fmla="*/ 96 h 462"/>
                  <a:gd name="T10" fmla="*/ 5 w 209"/>
                  <a:gd name="T11" fmla="*/ 41 h 462"/>
                  <a:gd name="T12" fmla="*/ 5 w 209"/>
                  <a:gd name="T13" fmla="*/ 27 h 462"/>
                  <a:gd name="T14" fmla="*/ 7 w 209"/>
                  <a:gd name="T15" fmla="*/ 18 h 462"/>
                  <a:gd name="T16" fmla="*/ 10 w 209"/>
                  <a:gd name="T17" fmla="*/ 9 h 462"/>
                  <a:gd name="T18" fmla="*/ 12 w 209"/>
                  <a:gd name="T19" fmla="*/ 4 h 462"/>
                  <a:gd name="T20" fmla="*/ 20 w 209"/>
                  <a:gd name="T21" fmla="*/ 0 h 462"/>
                  <a:gd name="T22" fmla="*/ 32 w 209"/>
                  <a:gd name="T23" fmla="*/ 23 h 462"/>
                  <a:gd name="T24" fmla="*/ 29 w 209"/>
                  <a:gd name="T25" fmla="*/ 23 h 462"/>
                  <a:gd name="T26" fmla="*/ 25 w 209"/>
                  <a:gd name="T27" fmla="*/ 27 h 462"/>
                  <a:gd name="T28" fmla="*/ 22 w 209"/>
                  <a:gd name="T29" fmla="*/ 36 h 462"/>
                  <a:gd name="T30" fmla="*/ 22 w 209"/>
                  <a:gd name="T31" fmla="*/ 41 h 462"/>
                  <a:gd name="T32" fmla="*/ 22 w 209"/>
                  <a:gd name="T33" fmla="*/ 50 h 462"/>
                  <a:gd name="T34" fmla="*/ 25 w 209"/>
                  <a:gd name="T35" fmla="*/ 55 h 462"/>
                  <a:gd name="T36" fmla="*/ 27 w 209"/>
                  <a:gd name="T37" fmla="*/ 59 h 462"/>
                  <a:gd name="T38" fmla="*/ 27 w 209"/>
                  <a:gd name="T39" fmla="*/ 82 h 462"/>
                  <a:gd name="T40" fmla="*/ 25 w 209"/>
                  <a:gd name="T41" fmla="*/ 73 h 462"/>
                  <a:gd name="T42" fmla="*/ 22 w 209"/>
                  <a:gd name="T43" fmla="*/ 69 h 462"/>
                  <a:gd name="T44" fmla="*/ 20 w 209"/>
                  <a:gd name="T45" fmla="*/ 55 h 462"/>
                  <a:gd name="T46" fmla="*/ 15 w 209"/>
                  <a:gd name="T47" fmla="*/ 23 h 462"/>
                  <a:gd name="T48" fmla="*/ 12 w 209"/>
                  <a:gd name="T49" fmla="*/ 23 h 462"/>
                  <a:gd name="T50" fmla="*/ 12 w 209"/>
                  <a:gd name="T51" fmla="*/ 27 h 462"/>
                  <a:gd name="T52" fmla="*/ 10 w 209"/>
                  <a:gd name="T53" fmla="*/ 36 h 462"/>
                  <a:gd name="T54" fmla="*/ 12 w 209"/>
                  <a:gd name="T55" fmla="*/ 50 h 462"/>
                  <a:gd name="T56" fmla="*/ 17 w 209"/>
                  <a:gd name="T57" fmla="*/ 73 h 462"/>
                  <a:gd name="T58" fmla="*/ 22 w 209"/>
                  <a:gd name="T59" fmla="*/ 87 h 462"/>
                  <a:gd name="T60" fmla="*/ 27 w 209"/>
                  <a:gd name="T61" fmla="*/ 101 h 462"/>
                  <a:gd name="T62" fmla="*/ 27 w 209"/>
                  <a:gd name="T63" fmla="*/ 105 h 462"/>
                  <a:gd name="T64" fmla="*/ 22 w 209"/>
                  <a:gd name="T65" fmla="*/ 105 h 462"/>
                  <a:gd name="T66" fmla="*/ 20 w 209"/>
                  <a:gd name="T67" fmla="*/ 96 h 462"/>
                  <a:gd name="T68" fmla="*/ 15 w 209"/>
                  <a:gd name="T69" fmla="*/ 82 h 462"/>
                  <a:gd name="T70" fmla="*/ 12 w 209"/>
                  <a:gd name="T71" fmla="*/ 82 h 462"/>
                  <a:gd name="T72" fmla="*/ 12 w 209"/>
                  <a:gd name="T73" fmla="*/ 91 h 462"/>
                  <a:gd name="T74" fmla="*/ 15 w 209"/>
                  <a:gd name="T75" fmla="*/ 105 h 462"/>
                  <a:gd name="T76" fmla="*/ 22 w 209"/>
                  <a:gd name="T77" fmla="*/ 119 h 462"/>
                  <a:gd name="T78" fmla="*/ 22 w 209"/>
                  <a:gd name="T79" fmla="*/ 128 h 462"/>
                  <a:gd name="T80" fmla="*/ 20 w 209"/>
                  <a:gd name="T81" fmla="*/ 128 h 462"/>
                  <a:gd name="T82" fmla="*/ 17 w 209"/>
                  <a:gd name="T83" fmla="*/ 123 h 462"/>
                  <a:gd name="T84" fmla="*/ 15 w 209"/>
                  <a:gd name="T85" fmla="*/ 119 h 462"/>
                  <a:gd name="T86" fmla="*/ 15 w 209"/>
                  <a:gd name="T87" fmla="*/ 114 h 462"/>
                  <a:gd name="T88" fmla="*/ 12 w 209"/>
                  <a:gd name="T89" fmla="*/ 110 h 462"/>
                  <a:gd name="T90" fmla="*/ 12 w 209"/>
                  <a:gd name="T91" fmla="*/ 119 h 462"/>
                  <a:gd name="T92" fmla="*/ 12 w 209"/>
                  <a:gd name="T93" fmla="*/ 128 h 462"/>
                  <a:gd name="T94" fmla="*/ 15 w 209"/>
                  <a:gd name="T95" fmla="*/ 132 h 462"/>
                  <a:gd name="T96" fmla="*/ 12 w 209"/>
                  <a:gd name="T97" fmla="*/ 137 h 462"/>
                  <a:gd name="T98" fmla="*/ 12 w 209"/>
                  <a:gd name="T99" fmla="*/ 142 h 462"/>
                  <a:gd name="T100" fmla="*/ 7 w 209"/>
                  <a:gd name="T101" fmla="*/ 137 h 462"/>
                  <a:gd name="T102" fmla="*/ 5 w 209"/>
                  <a:gd name="T103" fmla="*/ 142 h 462"/>
                  <a:gd name="T104" fmla="*/ 2 w 209"/>
                  <a:gd name="T105" fmla="*/ 146 h 462"/>
                  <a:gd name="T106" fmla="*/ 0 w 209"/>
                  <a:gd name="T107" fmla="*/ 146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9"/>
                  <a:gd name="T163" fmla="*/ 0 h 462"/>
                  <a:gd name="T164" fmla="*/ 209 w 20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" name="Freeform 813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15 w 96"/>
                  <a:gd name="T3" fmla="*/ 0 h 87"/>
                  <a:gd name="T4" fmla="*/ 15 w 96"/>
                  <a:gd name="T5" fmla="*/ 5 h 87"/>
                  <a:gd name="T6" fmla="*/ 15 w 96"/>
                  <a:gd name="T7" fmla="*/ 14 h 87"/>
                  <a:gd name="T8" fmla="*/ 10 w 96"/>
                  <a:gd name="T9" fmla="*/ 28 h 87"/>
                  <a:gd name="T10" fmla="*/ 8 w 96"/>
                  <a:gd name="T11" fmla="*/ 28 h 87"/>
                  <a:gd name="T12" fmla="*/ 5 w 96"/>
                  <a:gd name="T13" fmla="*/ 23 h 87"/>
                  <a:gd name="T14" fmla="*/ 2 w 96"/>
                  <a:gd name="T15" fmla="*/ 14 h 87"/>
                  <a:gd name="T16" fmla="*/ 0 w 96"/>
                  <a:gd name="T17" fmla="*/ 5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87"/>
                  <a:gd name="T32" fmla="*/ 96 w 96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Freeform 814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4 h 15"/>
                  <a:gd name="T2" fmla="*/ 12 w 177"/>
                  <a:gd name="T3" fmla="*/ 0 h 15"/>
                  <a:gd name="T4" fmla="*/ 20 w 177"/>
                  <a:gd name="T5" fmla="*/ 0 h 15"/>
                  <a:gd name="T6" fmla="*/ 27 w 177"/>
                  <a:gd name="T7" fmla="*/ 4 h 15"/>
                  <a:gd name="T8" fmla="*/ 12 w 177"/>
                  <a:gd name="T9" fmla="*/ 4 h 15"/>
                  <a:gd name="T10" fmla="*/ 5 w 177"/>
                  <a:gd name="T11" fmla="*/ 4 h 15"/>
                  <a:gd name="T12" fmla="*/ 0 w 177"/>
                  <a:gd name="T13" fmla="*/ 4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15"/>
                  <a:gd name="T23" fmla="*/ 177 w 177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Freeform 815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14 h 72"/>
                  <a:gd name="T2" fmla="*/ 0 w 288"/>
                  <a:gd name="T3" fmla="*/ 4 h 72"/>
                  <a:gd name="T4" fmla="*/ 2 w 288"/>
                  <a:gd name="T5" fmla="*/ 0 h 72"/>
                  <a:gd name="T6" fmla="*/ 41 w 288"/>
                  <a:gd name="T7" fmla="*/ 0 h 72"/>
                  <a:gd name="T8" fmla="*/ 44 w 288"/>
                  <a:gd name="T9" fmla="*/ 9 h 72"/>
                  <a:gd name="T10" fmla="*/ 44 w 288"/>
                  <a:gd name="T11" fmla="*/ 14 h 72"/>
                  <a:gd name="T12" fmla="*/ 41 w 288"/>
                  <a:gd name="T13" fmla="*/ 23 h 72"/>
                  <a:gd name="T14" fmla="*/ 5 w 288"/>
                  <a:gd name="T15" fmla="*/ 23 h 72"/>
                  <a:gd name="T16" fmla="*/ 0 w 288"/>
                  <a:gd name="T17" fmla="*/ 18 h 72"/>
                  <a:gd name="T18" fmla="*/ 0 w 288"/>
                  <a:gd name="T19" fmla="*/ 1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72"/>
                  <a:gd name="T32" fmla="*/ 288 w 288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Freeform 816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15 w 175"/>
                  <a:gd name="T3" fmla="*/ 0 h 15"/>
                  <a:gd name="T4" fmla="*/ 27 w 175"/>
                  <a:gd name="T5" fmla="*/ 0 h 15"/>
                  <a:gd name="T6" fmla="*/ 27 w 175"/>
                  <a:gd name="T7" fmla="*/ 4 h 15"/>
                  <a:gd name="T8" fmla="*/ 15 w 175"/>
                  <a:gd name="T9" fmla="*/ 4 h 15"/>
                  <a:gd name="T10" fmla="*/ 0 w 175"/>
                  <a:gd name="T11" fmla="*/ 4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15"/>
                  <a:gd name="T23" fmla="*/ 175 w 17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2" name="Line 817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Line 818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4" name="Line 819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Line 820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Line 821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Line 822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9431" name="Text Box 823"/>
          <p:cNvSpPr txBox="1">
            <a:spLocks noChangeArrowheads="1"/>
          </p:cNvSpPr>
          <p:nvPr/>
        </p:nvSpPr>
        <p:spPr bwMode="auto">
          <a:xfrm>
            <a:off x="2286000" y="4210050"/>
            <a:ext cx="4800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                    </a:t>
            </a:r>
            <a:r>
              <a:rPr lang="en-US" altLang="en-US" sz="2400" b="1">
                <a:solidFill>
                  <a:srgbClr val="0000FF"/>
                </a:solidFill>
              </a:rPr>
              <a:t>Bài giải: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  Lan còn lại số thuyền là: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     10 – 4 = 6 ( cái thuyền)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                Đáp số: 6 cái thuyền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09" grpId="0" animBg="1"/>
      <p:bldP spid="69022" grpId="0" animBg="1"/>
      <p:bldP spid="69023" grpId="0" animBg="1"/>
      <p:bldP spid="69024" grpId="0"/>
      <p:bldP spid="69025" grpId="0" animBg="1"/>
      <p:bldP spid="69026" grpId="0" animBg="1"/>
      <p:bldP spid="69027" grpId="0"/>
      <p:bldP spid="694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2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elephan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048000"/>
            <a:ext cx="10668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57200"/>
            <a:ext cx="990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be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086600" y="1219200"/>
            <a:ext cx="1073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mou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438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  <a:ea typeface="SimSun" pitchFamily="2" charset="-122"/>
              </a:rPr>
              <a:t>Cùng</a:t>
            </a:r>
            <a:r>
              <a:rPr lang="en-US" altLang="en-US" sz="4000" b="1">
                <a:solidFill>
                  <a:srgbClr val="FF66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04800" y="5622925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  <a:ea typeface="SimSun" pitchFamily="2" charset="-122"/>
              </a:rPr>
              <a:t>Học 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505200" y="5638800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  <a:ea typeface="SimSun" pitchFamily="2" charset="-122"/>
              </a:rPr>
              <a:t>Cùng</a:t>
            </a:r>
            <a:r>
              <a:rPr lang="en-US" altLang="en-US" sz="4000" b="1">
                <a:solidFill>
                  <a:srgbClr val="FF66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105400" y="5638800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  <a:ea typeface="SimSun" pitchFamily="2" charset="-122"/>
              </a:rPr>
              <a:t>Chơi</a:t>
            </a:r>
            <a:r>
              <a:rPr lang="en-US" altLang="en-US" sz="4000" b="1">
                <a:solidFill>
                  <a:srgbClr val="FF0066"/>
                </a:solidFill>
                <a:ea typeface="SimSun" pitchFamily="2" charset="-122"/>
              </a:rPr>
              <a:t> </a:t>
            </a:r>
          </a:p>
        </p:txBody>
      </p: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0" y="-10"/>
            <a:chExt cx="5760" cy="4330"/>
          </a:xfrm>
        </p:grpSpPr>
        <p:pic>
          <p:nvPicPr>
            <p:cNvPr id="9237" name="Picture 12" descr="Animate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13" descr="Animate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14" descr="Animate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Picture 15" descr="Animate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8" name="Picture 4" descr="Cachorro_0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343400"/>
            <a:ext cx="205263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2667000"/>
            <a:ext cx="1768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8" descr="cartoon1%20(4)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3657600"/>
            <a:ext cx="15176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9" name="Picture 19" descr="ag00205_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0" y="27432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0" descr="Butterfly 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43000" y="1295400"/>
            <a:ext cx="1828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1" name="Picture 21" descr="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85800"/>
            <a:ext cx="990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2" name="Picture 22" descr="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04800"/>
            <a:ext cx="990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95" descr="2E81ED98BCDC4AE1AC88214618D0F62C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81200" y="53340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4" name="WordArt 24"/>
          <p:cNvSpPr>
            <a:spLocks noChangeArrowheads="1" noChangeShapeType="1" noTextEdit="1"/>
          </p:cNvSpPr>
          <p:nvPr/>
        </p:nvSpPr>
        <p:spPr bwMode="auto">
          <a:xfrm>
            <a:off x="2971800" y="1600200"/>
            <a:ext cx="2905125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pattFill prst="solidDmnd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THƯ GIÃN !!!</a:t>
            </a:r>
            <a:endParaRPr lang="en-US" sz="3600" b="1" kern="10" spc="-360">
              <a:ln w="12700">
                <a:pattFill prst="solidDmnd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-0.01019 C 0.1026 -0.0125 0.10191 -0.01412 0.11615 -0.01806 C 0.12656 -0.02616 0.13837 -0.03287 0.14705 -0.04399 C 0.15434 -0.05301 0.15851 -0.06297 0.16615 -0.07107 C 0.16944 -0.0794 0.17465 -0.08519 0.17795 -0.09283 C 0.18212 -0.10209 0.18455 -0.11158 0.18837 -0.12037 C 0.19462 -0.13403 0.20885 -0.14121 0.22118 -0.14399 C 0.22899 -0.15 0.22483 -0.14746 0.23681 -0.15186 C 0.23837 -0.15255 0.24201 -0.15394 0.24201 -0.15348 C 0.25278 -0.16227 0.25538 -0.15926 0.27118 -0.15787 C 0.27326 -0.15695 0.27587 -0.15649 0.27795 -0.15556 C 0.2816 -0.1544 0.28837 -0.15186 0.28837 -0.15162 C 0.29965 -0.14306 0.28837 -0.15394 0.29531 -0.14005 C 0.29653 -0.13774 0.29878 -0.13635 0.30052 -0.13403 C 0.30278 -0.13102 0.30625 -0.12408 0.30747 -0.12037 C 0.30885 -0.11644 0.30972 -0.1125 0.31094 -0.10857 C 0.31146 -0.10649 0.3125 -0.10255 0.3125 -0.10232 C 0.31319 -0.09746 0.31389 -0.09213 0.31441 -0.08704 C 0.3151 -0.07778 0.31528 -0.06875 0.31615 -0.05973 C 0.31684 -0.05139 0.32639 -0.03797 0.32639 -0.03774 C 0.34236 -0.03843 0.35851 -0.03727 0.37465 -0.03959 C 0.37674 -0.04005 0.37656 -0.04399 0.37795 -0.04561 C 0.37951 -0.04723 0.3816 -0.04723 0.38333 -0.04792 C 0.38507 -0.05024 0.38646 -0.05348 0.38837 -0.05579 C 0.39063 -0.05811 0.3934 -0.05903 0.39531 -0.06181 C 0.39688 -0.06366 0.39722 -0.0669 0.39878 -0.06922 C 0.40017 -0.07153 0.40243 -0.07315 0.40399 -0.075 C 0.4059 -0.07778 0.40747 -0.08056 0.4092 -0.08334 C 0.41042 -0.08519 0.41111 -0.0875 0.41267 -0.08912 C 0.4158 -0.09213 0.42292 -0.09676 0.42292 -0.09676 C 0.43385 -0.09283 0.43681 -0.08102 0.44028 -0.06922 C 0.4408 -0.04445 0.44097 -0.01945 0.44201 0.00532 C 0.44236 0.01296 0.44635 0.01689 0.45226 0.01898 C 0.45278 0.02083 0.45226 0.0243 0.45399 0.02476 C 0.45747 0.02592 0.46128 0.01689 0.46267 0.01527 C 0.46406 0.01342 0.46632 0.01296 0.46771 0.01134 C 0.48003 -0.00301 0.46632 0.00833 0.47813 -0.00047 C 0.48264 -0.01644 0.49844 -0.01806 0.5092 -0.02616 C 0.52031 -0.0345 0.53542 -0.04792 0.54358 -0.05973 C 0.54653 -0.06412 0.56615 -0.08912 0.56944 -0.09676 C 0.57205 -0.10301 0.57813 -0.11482 0.57813 -0.11436 C 0.5776 -0.12431 0.5783 -0.1345 0.57639 -0.14399 C 0.57587 -0.1463 0.57257 -0.14607 0.57118 -0.14792 C 0.56962 -0.15 0.56927 -0.15325 0.56771 -0.15556 C 0.55868 -0.16899 0.54618 -0.18681 0.5316 -0.19098 C 0.5125 -0.20556 0.4941 -0.21551 0.47118 -0.21852 C 0.42517 -0.23658 0.31719 -0.22848 0.30052 -0.22848 C 0.28906 -0.23172 0.2776 -0.23241 0.26615 -0.2345 C 0.24844 -0.23727 0.23229 -0.2426 0.21441 -0.24422 C 0.11788 -0.28056 0.01024 -0.24676 -0.0908 -0.24607 C -0.11007 -0.2426 -0.1283 -0.2382 -0.14826 -0.23635 C -0.16319 -0.23334 -0.1816 -0.23033 -0.19601 -0.22454 C -0.20677 -0.22061 -0.21562 -0.21343 -0.22708 -0.21088 C -0.23437 -0.20579 -0.23958 -0.20139 -0.24774 -0.19908 C -0.2533 -0.19491 -0.25868 -0.19144 -0.26493 -0.18936 C -0.26771 -0.18681 -0.27483 -0.18149 -0.27708 -0.17755 C -0.28403 -0.16575 -0.27222 -0.17662 -0.28403 -0.1676 C -0.29115 -0.15394 -0.28715 -0.16088 -0.29601 -0.14607 C -0.29878 -0.14144 -0.30677 -0.13403 -0.30677 -0.1338 C -0.30694 -0.13172 -0.30712 -0.12871 -0.30833 -0.12616 C -0.30885 -0.12408 -0.31076 -0.12269 -0.31146 -0.12037 C -0.31302 -0.11528 -0.31372 -0.10996 -0.31493 -0.10463 C -0.31545 -0.10209 -0.31667 -0.09676 -0.31667 -0.09676 C -0.31545 -0.07987 -0.31354 -0.05903 -0.30469 -0.04399 C -0.30295 -0.04051 -0.29983 -0.03889 -0.29792 -0.03612 C -0.27778 -0.01019 -0.30573 -0.04514 -0.28906 -0.02037 C -0.28663 -0.01644 -0.28316 -0.01412 -0.28056 -0.01019 C -0.27274 0.00046 -0.26562 0.01458 -0.25295 0.01898 C -0.25122 0.02037 -0.24931 0.02129 -0.24774 0.02291 C -0.24288 0.028 -0.23924 0.03472 -0.23385 0.03888 C -0.22326 0.04675 -0.21215 0.05694 -0.20122 0.06412 C -0.18889 0.07268 -0.17431 0.07708 -0.16146 0.08379 C -0.15 0.09004 -0.13906 0.09675 -0.12708 0.10185 C -0.10885 0.10925 -0.08976 0.10972 -0.07014 0.11157 C -0.03854 0.11088 -0.00694 0.11041 0.02465 0.10925 C 0.03021 0.10925 0.0375 0.10509 0.04358 0.1037 C 0.05382 0.10138 0.06424 0.09976 0.07465 0.09791 C 0.08715 0.09513 0.09931 0.09351 0.11094 0.08773 C 0.13021 0.078 0.15035 0.07037 0.16944 0.06018 C 0.20069 0.04398 0.16979 0.0574 0.19201 0.05046 C 0.19722 0.04884 0.20747 0.04444 0.20747 0.0449 C 0.23941 0.02037 0.34201 0.03101 0.34878 0.03101 C 0.36076 0.02754 0.37292 0.02708 0.38333 0.01898 C 0.38455 0.01689 0.38542 0.01458 0.38681 0.01342 C 0.39306 0.00648 0.39201 0.01296 0.39201 0.00532 " pathEditMode="relative" rAng="0" ptsTypes="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-0.01019 C 0.1026 -0.0125 0.10191 -0.01412 0.11615 -0.01806 C 0.12656 -0.02616 0.13837 -0.03287 0.14705 -0.04399 C 0.15434 -0.05301 0.15851 -0.06297 0.16615 -0.07107 C 0.16944 -0.0794 0.17465 -0.08519 0.17795 -0.09283 C 0.18212 -0.10209 0.18455 -0.11158 0.18837 -0.12037 C 0.19462 -0.13403 0.20885 -0.14121 0.22118 -0.14399 C 0.22899 -0.15 0.22483 -0.14746 0.23681 -0.15186 C 0.23837 -0.15255 0.24201 -0.15394 0.24201 -0.15348 C 0.25278 -0.16227 0.25538 -0.15926 0.27118 -0.15787 C 0.27326 -0.15695 0.27587 -0.15649 0.27795 -0.15556 C 0.2816 -0.1544 0.28837 -0.15186 0.28837 -0.15162 C 0.29965 -0.14306 0.28837 -0.15394 0.29531 -0.14005 C 0.29653 -0.13774 0.29878 -0.13635 0.30052 -0.13403 C 0.30278 -0.13102 0.30625 -0.12408 0.30747 -0.12037 C 0.30885 -0.11644 0.30972 -0.1125 0.31094 -0.10857 C 0.31146 -0.10649 0.3125 -0.10255 0.3125 -0.10232 C 0.31319 -0.09746 0.31389 -0.09213 0.31441 -0.08704 C 0.3151 -0.07778 0.31528 -0.06875 0.31615 -0.05973 C 0.31684 -0.05139 0.32639 -0.03797 0.32639 -0.03774 C 0.34236 -0.03843 0.35851 -0.03727 0.37465 -0.03959 C 0.37674 -0.04005 0.37656 -0.04399 0.37795 -0.04561 C 0.37951 -0.04723 0.3816 -0.04723 0.38333 -0.04792 C 0.38507 -0.05024 0.38646 -0.05348 0.38837 -0.05579 C 0.39063 -0.05811 0.3934 -0.05903 0.39531 -0.06181 C 0.39688 -0.06366 0.39722 -0.0669 0.39878 -0.06922 C 0.40017 -0.07153 0.40243 -0.07315 0.40399 -0.075 C 0.4059 -0.07778 0.40747 -0.08056 0.4092 -0.08334 C 0.41042 -0.08519 0.41111 -0.0875 0.41267 -0.08912 C 0.4158 -0.09213 0.42292 -0.09676 0.42292 -0.09676 C 0.43385 -0.09283 0.43681 -0.08102 0.44028 -0.06922 C 0.4408 -0.04445 0.44097 -0.01945 0.44201 0.00532 C 0.44236 0.01296 0.44635 0.01689 0.45226 0.01898 C 0.45278 0.02083 0.45226 0.0243 0.45399 0.02476 C 0.45747 0.02592 0.46128 0.01689 0.46267 0.01527 C 0.46406 0.01342 0.46632 0.01296 0.46771 0.01134 C 0.48003 -0.00301 0.46632 0.00833 0.47813 -0.00047 C 0.48264 -0.01644 0.49844 -0.01806 0.5092 -0.02616 C 0.52031 -0.0345 0.53542 -0.04792 0.54358 -0.05973 C 0.54653 -0.06412 0.56615 -0.08912 0.56944 -0.09676 C 0.57205 -0.10301 0.57813 -0.11482 0.57813 -0.11436 C 0.5776 -0.12431 0.5783 -0.1345 0.57639 -0.14399 C 0.57587 -0.1463 0.57257 -0.14607 0.57118 -0.14792 C 0.56962 -0.15 0.56927 -0.15325 0.56771 -0.15556 C 0.55868 -0.16899 0.54618 -0.18681 0.5316 -0.19098 C 0.5125 -0.20556 0.4941 -0.21551 0.47118 -0.21852 C 0.42517 -0.23658 0.31719 -0.22848 0.30052 -0.22848 C 0.28906 -0.23172 0.2776 -0.23241 0.26615 -0.2345 C 0.24844 -0.23727 0.23229 -0.2426 0.21441 -0.24422 C 0.11788 -0.28056 0.01024 -0.24676 -0.0908 -0.24607 C -0.11007 -0.2426 -0.1283 -0.2382 -0.14826 -0.23635 C -0.16319 -0.23334 -0.1816 -0.23033 -0.19601 -0.22454 C -0.20677 -0.22061 -0.21562 -0.21343 -0.22708 -0.21088 C -0.23437 -0.20579 -0.23958 -0.20139 -0.24774 -0.19908 C -0.2533 -0.19491 -0.25868 -0.19144 -0.26493 -0.18936 C -0.26771 -0.18681 -0.27483 -0.18149 -0.27708 -0.17755 C -0.28403 -0.16575 -0.27222 -0.17662 -0.28403 -0.1676 C -0.29115 -0.15394 -0.28715 -0.16088 -0.29601 -0.14607 C -0.29878 -0.14144 -0.30677 -0.13403 -0.30677 -0.1338 C -0.30694 -0.13172 -0.30712 -0.12871 -0.30833 -0.12616 C -0.30885 -0.12408 -0.31076 -0.12269 -0.31146 -0.12037 C -0.31302 -0.11528 -0.31372 -0.10996 -0.31493 -0.10463 C -0.31545 -0.10209 -0.31667 -0.09676 -0.31667 -0.09676 C -0.31545 -0.07987 -0.31354 -0.05903 -0.30469 -0.04399 C -0.30295 -0.04051 -0.29983 -0.03889 -0.29792 -0.03612 C -0.27778 -0.01019 -0.30573 -0.04514 -0.28906 -0.02037 C -0.28663 -0.01644 -0.28316 -0.01412 -0.28056 -0.01019 C -0.27274 0.00046 -0.26562 0.01458 -0.25295 0.01898 C -0.25122 0.02037 -0.24931 0.02129 -0.24774 0.02291 C -0.24288 0.028 -0.23924 0.03472 -0.23385 0.03888 C -0.22326 0.04675 -0.21215 0.05694 -0.20122 0.06412 C -0.18889 0.07268 -0.17431 0.07708 -0.16146 0.08379 C -0.15 0.09004 -0.13906 0.09675 -0.12708 0.10185 C -0.10885 0.10925 -0.08976 0.10972 -0.07014 0.11157 C -0.03854 0.11088 -0.00694 0.11041 0.02465 0.10925 C 0.03021 0.10925 0.0375 0.10509 0.04358 0.1037 C 0.05382 0.10138 0.06424 0.09976 0.07465 0.09791 C 0.08715 0.09513 0.09931 0.09351 0.11094 0.08773 C 0.13021 0.078 0.15035 0.07037 0.16944 0.06018 C 0.20069 0.04398 0.16979 0.0574 0.19201 0.05046 C 0.19722 0.04884 0.20747 0.04444 0.20747 0.0449 C 0.23941 0.02037 0.34201 0.03101 0.34878 0.03101 C 0.36076 0.02754 0.37292 0.02708 0.38333 0.01898 C 0.38455 0.01689 0.38542 0.01458 0.38681 0.01342 C 0.39306 0.00648 0.39201 0.01296 0.39201 0.00532 " pathEditMode="relative" rAng="0" ptsTypes="ffffffffffffffffffffffffffffffffffffffffffffffffffffffffffffffffffffffffffffffffffffA">
                                      <p:cBhvr>
                                        <p:cTn id="64" dur="5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-0.01019 C 0.1026 -0.0125 0.10191 -0.01412 0.11615 -0.01806 C 0.12656 -0.02616 0.13837 -0.03287 0.14705 -0.04399 C 0.15434 -0.05301 0.15851 -0.06297 0.16615 -0.07107 C 0.16944 -0.0794 0.17465 -0.08519 0.17795 -0.09283 C 0.18212 -0.10209 0.18455 -0.11158 0.18837 -0.12037 C 0.19462 -0.13403 0.20885 -0.14121 0.22118 -0.14399 C 0.22899 -0.15 0.22483 -0.14746 0.23681 -0.15186 C 0.23837 -0.15255 0.24201 -0.15394 0.24201 -0.15348 C 0.25278 -0.16227 0.25538 -0.15926 0.27118 -0.15787 C 0.27326 -0.15695 0.27587 -0.15649 0.27795 -0.15556 C 0.2816 -0.1544 0.28837 -0.15186 0.28837 -0.15162 C 0.29965 -0.14306 0.28837 -0.15394 0.29531 -0.14005 C 0.29653 -0.13774 0.29878 -0.13635 0.30052 -0.13403 C 0.30278 -0.13102 0.30625 -0.12408 0.30747 -0.12037 C 0.30885 -0.11644 0.30972 -0.1125 0.31094 -0.10857 C 0.31146 -0.10649 0.3125 -0.10255 0.3125 -0.10232 C 0.31319 -0.09746 0.31389 -0.09213 0.31441 -0.08704 C 0.3151 -0.07778 0.31528 -0.06875 0.31615 -0.05973 C 0.31684 -0.05139 0.32639 -0.03797 0.32639 -0.03774 C 0.34236 -0.03843 0.35851 -0.03727 0.37465 -0.03959 C 0.37674 -0.04005 0.37656 -0.04399 0.37795 -0.04561 C 0.37951 -0.04723 0.3816 -0.04723 0.38333 -0.04792 C 0.38507 -0.05024 0.38646 -0.05348 0.38837 -0.05579 C 0.39063 -0.05811 0.3934 -0.05903 0.39531 -0.06181 C 0.39688 -0.06366 0.39722 -0.0669 0.39878 -0.06922 C 0.40017 -0.07153 0.40243 -0.07315 0.40399 -0.075 C 0.4059 -0.07778 0.40747 -0.08056 0.4092 -0.08334 C 0.41042 -0.08519 0.41111 -0.0875 0.41267 -0.08912 C 0.4158 -0.09213 0.42292 -0.09676 0.42292 -0.09676 C 0.43385 -0.09283 0.43681 -0.08102 0.44028 -0.06922 C 0.4408 -0.04445 0.44097 -0.01945 0.44201 0.00532 C 0.44236 0.01296 0.44635 0.01689 0.45226 0.01898 C 0.45278 0.02083 0.45226 0.0243 0.45399 0.02476 C 0.45747 0.02592 0.46128 0.01689 0.46267 0.01527 C 0.46406 0.01342 0.46632 0.01296 0.46771 0.01134 C 0.48003 -0.00301 0.46632 0.00833 0.47813 -0.00047 C 0.48264 -0.01644 0.49844 -0.01806 0.5092 -0.02616 C 0.52031 -0.0345 0.53542 -0.04792 0.54358 -0.05973 C 0.54653 -0.06412 0.56615 -0.08912 0.56944 -0.09676 C 0.57205 -0.10301 0.57813 -0.11482 0.57813 -0.11436 C 0.5776 -0.12431 0.5783 -0.1345 0.57639 -0.14399 C 0.57587 -0.1463 0.57257 -0.14607 0.57118 -0.14792 C 0.56962 -0.15 0.56927 -0.15325 0.56771 -0.15556 C 0.55868 -0.16899 0.54618 -0.18681 0.5316 -0.19098 C 0.5125 -0.20556 0.4941 -0.21551 0.47118 -0.21852 C 0.42517 -0.23658 0.31719 -0.22848 0.30052 -0.22848 C 0.28906 -0.23172 0.2776 -0.23241 0.26615 -0.2345 C 0.24844 -0.23727 0.23229 -0.2426 0.21441 -0.24422 C 0.11788 -0.28056 0.01024 -0.24676 -0.0908 -0.24607 C -0.11007 -0.2426 -0.1283 -0.2382 -0.14826 -0.23635 C -0.16319 -0.23334 -0.1816 -0.23033 -0.19601 -0.22454 C -0.20677 -0.22061 -0.21562 -0.21343 -0.22708 -0.21088 C -0.23437 -0.20579 -0.23958 -0.20139 -0.24774 -0.19908 C -0.2533 -0.19491 -0.25868 -0.19144 -0.26493 -0.18936 C -0.26771 -0.18681 -0.27483 -0.18149 -0.27708 -0.17755 C -0.28403 -0.16575 -0.27222 -0.17662 -0.28403 -0.1676 C -0.29115 -0.15394 -0.28715 -0.16088 -0.29601 -0.14607 C -0.29878 -0.14144 -0.30677 -0.13403 -0.30677 -0.1338 C -0.30694 -0.13172 -0.30712 -0.12871 -0.30833 -0.12616 C -0.30885 -0.12408 -0.31076 -0.12269 -0.31146 -0.12037 C -0.31302 -0.11528 -0.31372 -0.10996 -0.31493 -0.10463 C -0.31545 -0.10209 -0.31667 -0.09676 -0.31667 -0.09676 C -0.31545 -0.07987 -0.31354 -0.05903 -0.30469 -0.04399 C -0.30295 -0.04051 -0.29983 -0.03889 -0.29792 -0.03612 C -0.27778 -0.01019 -0.30573 -0.04514 -0.28906 -0.02037 C -0.28663 -0.01644 -0.28316 -0.01412 -0.28056 -0.01019 C -0.27274 0.00046 -0.26562 0.01458 -0.25295 0.01898 C -0.25122 0.02037 -0.24931 0.02129 -0.24774 0.02291 C -0.24288 0.028 -0.23924 0.03472 -0.23385 0.03888 C -0.22326 0.04675 -0.21215 0.05694 -0.20122 0.06412 C -0.18889 0.07268 -0.17431 0.07708 -0.16146 0.08379 C -0.15 0.09004 -0.13906 0.09675 -0.12708 0.10185 C -0.10885 0.10925 -0.08976 0.10972 -0.07014 0.11157 C -0.03854 0.11088 -0.00694 0.11041 0.02465 0.10925 C 0.03021 0.10925 0.0375 0.10509 0.04358 0.1037 C 0.05382 0.10138 0.06424 0.09976 0.07465 0.09791 C 0.08715 0.09513 0.09931 0.09351 0.11094 0.08773 C 0.13021 0.078 0.15035 0.07037 0.16944 0.06018 C 0.20069 0.04398 0.16979 0.0574 0.19201 0.05046 C 0.19722 0.04884 0.20747 0.04444 0.20747 0.0449 C 0.23941 0.02037 0.34201 0.03101 0.34878 0.03101 C 0.36076 0.02754 0.37292 0.02708 0.38333 0.01898 C 0.38455 0.01689 0.38542 0.01458 0.38681 0.01342 C 0.39306 0.00648 0.39201 0.01296 0.39201 0.00532 " pathEditMode="relative" rAng="0" ptsTypes="ffffffffffffffffffffffffffffffffffffffffffffffffffffffffffffffffffffffffffffffffffffA">
                                      <p:cBhvr>
                                        <p:cTn id="68" dur="5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27" grpId="1"/>
      <p:bldP spid="56328" grpId="0"/>
      <p:bldP spid="56328" grpId="1"/>
      <p:bldP spid="56329" grpId="0"/>
      <p:bldP spid="56329" grpId="1"/>
      <p:bldP spid="56330" grpId="0"/>
      <p:bldP spid="56330" grpId="1"/>
      <p:bldP spid="563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4038600" y="685800"/>
            <a:ext cx="9715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TOÁN</a:t>
            </a:r>
          </a:p>
        </p:txBody>
      </p:sp>
      <p:sp>
        <p:nvSpPr>
          <p:cNvPr id="10243" name="WordArt 7"/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4667250" cy="5445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ÔN TẬP CÁC SỐ ĐẾN 10</a:t>
            </a:r>
          </a:p>
        </p:txBody>
      </p:sp>
      <p:grpSp>
        <p:nvGrpSpPr>
          <p:cNvPr id="10244" name="Group 21"/>
          <p:cNvGrpSpPr>
            <a:grpSpLocks/>
          </p:cNvGrpSpPr>
          <p:nvPr/>
        </p:nvGrpSpPr>
        <p:grpSpPr bwMode="auto">
          <a:xfrm>
            <a:off x="533400" y="1828800"/>
            <a:ext cx="1524000" cy="609600"/>
            <a:chOff x="432" y="1008"/>
            <a:chExt cx="960" cy="384"/>
          </a:xfrm>
        </p:grpSpPr>
        <p:pic>
          <p:nvPicPr>
            <p:cNvPr id="10290" name="Picture 8" descr="HL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008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1" name="Text Box 9"/>
            <p:cNvSpPr txBox="1">
              <a:spLocks noChangeArrowheads="1"/>
            </p:cNvSpPr>
            <p:nvPr/>
          </p:nvSpPr>
          <p:spPr bwMode="auto">
            <a:xfrm>
              <a:off x="480" y="1104"/>
              <a:ext cx="8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Bài tập4:</a:t>
              </a:r>
            </a:p>
          </p:txBody>
        </p:sp>
      </p:grpSp>
      <p:pic>
        <p:nvPicPr>
          <p:cNvPr id="10245" name="Picture 10" descr="786366yueu6dlqkx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786366yueu6dlqkx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786366yueu6dlqkx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3890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3" descr="786366yueu6dlqkx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94360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786366yueu6dlqkx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81940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5" descr="786366yueu6dlqkx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3200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6" descr="1527894gvxcsdbcpz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2381250" y="2686050"/>
            <a:ext cx="5048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7" descr="1527894gvxcsdbcpz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6677025" y="2181225"/>
            <a:ext cx="4648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8" descr="1527894gvxcsdbcpz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7962900" y="5543550"/>
            <a:ext cx="207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9" descr="1527894gvxcsdbcpz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895350" y="5314950"/>
            <a:ext cx="207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Text Box 20"/>
          <p:cNvSpPr txBox="1">
            <a:spLocks noChangeArrowheads="1"/>
          </p:cNvSpPr>
          <p:nvPr/>
        </p:nvSpPr>
        <p:spPr bwMode="auto">
          <a:xfrm>
            <a:off x="2057400" y="1955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Vẽ độ dài đoạn thẳng MN có độ dài 10 cm.</a:t>
            </a: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762000" y="3657600"/>
            <a:ext cx="7315200" cy="838200"/>
          </a:xfrm>
          <a:prstGeom prst="rect">
            <a:avLst/>
          </a:prstGeom>
          <a:solidFill>
            <a:srgbClr val="00CC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1800">
              <a:solidFill>
                <a:srgbClr val="00CCFF"/>
              </a:solidFill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1066800" y="36703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1701800" y="36703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2387600" y="36703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>
            <a:off x="3759200" y="36703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3073400" y="36703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838200" y="38989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2235200" y="38989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2882900" y="3937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3530600" y="38989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1473200" y="38989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4445000" y="36703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5054600" y="36703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5664200" y="36703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6959600" y="36703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>
            <a:off x="6350000" y="36703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7645400" y="36703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4216400" y="38989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5</a:t>
            </a:r>
          </a:p>
        </p:txBody>
      </p:sp>
      <p:sp>
        <p:nvSpPr>
          <p:cNvPr id="48180" name="Text Box 52"/>
          <p:cNvSpPr txBox="1">
            <a:spLocks noChangeArrowheads="1"/>
          </p:cNvSpPr>
          <p:nvPr/>
        </p:nvSpPr>
        <p:spPr bwMode="auto">
          <a:xfrm>
            <a:off x="4826000" y="38989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6</a:t>
            </a:r>
          </a:p>
        </p:txBody>
      </p:sp>
      <p:sp>
        <p:nvSpPr>
          <p:cNvPr id="48181" name="Text Box 53"/>
          <p:cNvSpPr txBox="1">
            <a:spLocks noChangeArrowheads="1"/>
          </p:cNvSpPr>
          <p:nvPr/>
        </p:nvSpPr>
        <p:spPr bwMode="auto">
          <a:xfrm>
            <a:off x="5435600" y="38989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7</a:t>
            </a:r>
          </a:p>
        </p:txBody>
      </p:sp>
      <p:sp>
        <p:nvSpPr>
          <p:cNvPr id="48182" name="Text Box 54"/>
          <p:cNvSpPr txBox="1">
            <a:spLocks noChangeArrowheads="1"/>
          </p:cNvSpPr>
          <p:nvPr/>
        </p:nvSpPr>
        <p:spPr bwMode="auto">
          <a:xfrm>
            <a:off x="6121400" y="38989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8</a:t>
            </a:r>
          </a:p>
        </p:txBody>
      </p:sp>
      <p:sp>
        <p:nvSpPr>
          <p:cNvPr id="48183" name="Text Box 55"/>
          <p:cNvSpPr txBox="1">
            <a:spLocks noChangeArrowheads="1"/>
          </p:cNvSpPr>
          <p:nvPr/>
        </p:nvSpPr>
        <p:spPr bwMode="auto">
          <a:xfrm>
            <a:off x="6731000" y="39497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9</a:t>
            </a:r>
          </a:p>
        </p:txBody>
      </p:sp>
      <p:sp>
        <p:nvSpPr>
          <p:cNvPr id="48184" name="Text Box 56"/>
          <p:cNvSpPr txBox="1">
            <a:spLocks noChangeArrowheads="1"/>
          </p:cNvSpPr>
          <p:nvPr/>
        </p:nvSpPr>
        <p:spPr bwMode="auto">
          <a:xfrm>
            <a:off x="7327900" y="39751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10</a:t>
            </a:r>
          </a:p>
        </p:txBody>
      </p:sp>
      <p:pic>
        <p:nvPicPr>
          <p:cNvPr id="48185" name="Picture 57" descr="Untitled-1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3000" y="28956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6" name="Picture 58" descr="Untitled-3 cop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4114800"/>
            <a:ext cx="1219200" cy="6858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</p:pic>
      <p:pic>
        <p:nvPicPr>
          <p:cNvPr id="48187" name="Picture 59" descr="Untitled-1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7100" y="28829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88" name="Oval 60"/>
          <p:cNvSpPr>
            <a:spLocks noChangeArrowheads="1"/>
          </p:cNvSpPr>
          <p:nvPr/>
        </p:nvSpPr>
        <p:spPr bwMode="auto">
          <a:xfrm>
            <a:off x="7569200" y="3505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89" name="Oval 61"/>
          <p:cNvSpPr>
            <a:spLocks noChangeArrowheads="1"/>
          </p:cNvSpPr>
          <p:nvPr/>
        </p:nvSpPr>
        <p:spPr bwMode="auto">
          <a:xfrm>
            <a:off x="1003300" y="34925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90" name="Line 62"/>
          <p:cNvSpPr>
            <a:spLocks noChangeShapeType="1"/>
          </p:cNvSpPr>
          <p:nvPr/>
        </p:nvSpPr>
        <p:spPr bwMode="auto">
          <a:xfrm>
            <a:off x="1054100" y="3657600"/>
            <a:ext cx="662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3" name="Oval 65"/>
          <p:cNvSpPr>
            <a:spLocks noChangeArrowheads="1"/>
          </p:cNvSpPr>
          <p:nvPr/>
        </p:nvSpPr>
        <p:spPr bwMode="auto">
          <a:xfrm>
            <a:off x="7607300" y="3581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94" name="Oval 66"/>
          <p:cNvSpPr>
            <a:spLocks noChangeArrowheads="1"/>
          </p:cNvSpPr>
          <p:nvPr/>
        </p:nvSpPr>
        <p:spPr bwMode="auto">
          <a:xfrm>
            <a:off x="977900" y="3581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95" name="Text Box 67"/>
          <p:cNvSpPr txBox="1">
            <a:spLocks noChangeArrowheads="1"/>
          </p:cNvSpPr>
          <p:nvPr/>
        </p:nvSpPr>
        <p:spPr bwMode="auto">
          <a:xfrm>
            <a:off x="9144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48196" name="Text Box 68"/>
          <p:cNvSpPr txBox="1">
            <a:spLocks noChangeArrowheads="1"/>
          </p:cNvSpPr>
          <p:nvPr/>
        </p:nvSpPr>
        <p:spPr bwMode="auto">
          <a:xfrm>
            <a:off x="73914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41021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48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2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0" dur="2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20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8" dur="20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1" dur="2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2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7" dur="2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0" dur="20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3" dur="20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20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9" dur="20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2" dur="20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5" dur="20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8" dur="2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4" dur="20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7" dur="20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0" dur="20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3" dur="20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6" dur="2000"/>
                                        <p:tgtEl>
                                          <p:spTgt spid="48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6" grpId="0" animBg="1"/>
      <p:bldP spid="48156" grpId="1" animBg="1"/>
      <p:bldP spid="48158" grpId="0" animBg="1"/>
      <p:bldP spid="48158" grpId="1" animBg="1"/>
      <p:bldP spid="48159" grpId="0" animBg="1"/>
      <p:bldP spid="48159" grpId="1" animBg="1"/>
      <p:bldP spid="48160" grpId="0" animBg="1"/>
      <p:bldP spid="48160" grpId="1" animBg="1"/>
      <p:bldP spid="48161" grpId="0" animBg="1"/>
      <p:bldP spid="48161" grpId="1" animBg="1"/>
      <p:bldP spid="48162" grpId="0" animBg="1"/>
      <p:bldP spid="48162" grpId="1" animBg="1"/>
      <p:bldP spid="48163" grpId="0"/>
      <p:bldP spid="48163" grpId="1"/>
      <p:bldP spid="48164" grpId="0"/>
      <p:bldP spid="48164" grpId="1"/>
      <p:bldP spid="48165" grpId="0"/>
      <p:bldP spid="48165" grpId="1"/>
      <p:bldP spid="48166" grpId="0"/>
      <p:bldP spid="48166" grpId="1"/>
      <p:bldP spid="48167" grpId="0"/>
      <p:bldP spid="48167" grpId="1"/>
      <p:bldP spid="48168" grpId="0" animBg="1"/>
      <p:bldP spid="48168" grpId="1" animBg="1"/>
      <p:bldP spid="48169" grpId="0" animBg="1"/>
      <p:bldP spid="48169" grpId="1" animBg="1"/>
      <p:bldP spid="48170" grpId="0" animBg="1"/>
      <p:bldP spid="48170" grpId="1" animBg="1"/>
      <p:bldP spid="48171" grpId="0" animBg="1"/>
      <p:bldP spid="48171" grpId="1" animBg="1"/>
      <p:bldP spid="48172" grpId="0" animBg="1"/>
      <p:bldP spid="48172" grpId="1" animBg="1"/>
      <p:bldP spid="48177" grpId="0" animBg="1"/>
      <p:bldP spid="48177" grpId="1" animBg="1"/>
      <p:bldP spid="48179" grpId="0"/>
      <p:bldP spid="48179" grpId="1"/>
      <p:bldP spid="48180" grpId="0"/>
      <p:bldP spid="48180" grpId="1"/>
      <p:bldP spid="48181" grpId="0"/>
      <p:bldP spid="48181" grpId="1"/>
      <p:bldP spid="48182" grpId="0"/>
      <p:bldP spid="48182" grpId="1"/>
      <p:bldP spid="48183" grpId="0"/>
      <p:bldP spid="48183" grpId="1"/>
      <p:bldP spid="48184" grpId="0"/>
      <p:bldP spid="48184" grpId="1"/>
      <p:bldP spid="48188" grpId="0" animBg="1"/>
      <p:bldP spid="48188" grpId="1" animBg="1"/>
      <p:bldP spid="48189" grpId="0" animBg="1"/>
      <p:bldP spid="48189" grpId="1" animBg="1"/>
      <p:bldP spid="48190" grpId="0" animBg="1"/>
      <p:bldP spid="48193" grpId="0" animBg="1"/>
      <p:bldP spid="48194" grpId="0" animBg="1"/>
      <p:bldP spid="48195" grpId="0"/>
      <p:bldP spid="48196" grpId="0"/>
      <p:bldP spid="4819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462</Words>
  <Application>Microsoft Office PowerPoint</Application>
  <PresentationFormat>On-screen Show (4:3)</PresentationFormat>
  <Paragraphs>146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SimSun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TT TT v XT TM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 Anh</dc:creator>
  <cp:lastModifiedBy>CSTeam</cp:lastModifiedBy>
  <cp:revision>160</cp:revision>
  <dcterms:created xsi:type="dcterms:W3CDTF">2008-11-10T10:37:50Z</dcterms:created>
  <dcterms:modified xsi:type="dcterms:W3CDTF">2016-06-29T08:27:47Z</dcterms:modified>
</cp:coreProperties>
</file>