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311" r:id="rId3"/>
    <p:sldId id="297" r:id="rId4"/>
    <p:sldId id="307" r:id="rId5"/>
    <p:sldId id="300" r:id="rId6"/>
    <p:sldId id="301" r:id="rId7"/>
    <p:sldId id="308" r:id="rId8"/>
    <p:sldId id="302" r:id="rId9"/>
    <p:sldId id="305" r:id="rId10"/>
    <p:sldId id="309" r:id="rId11"/>
    <p:sldId id="312" r:id="rId12"/>
    <p:sldId id="299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0" autoAdjust="0"/>
  </p:normalViewPr>
  <p:slideViewPr>
    <p:cSldViewPr>
      <p:cViewPr>
        <p:scale>
          <a:sx n="145" d="100"/>
          <a:sy n="145" d="100"/>
        </p:scale>
        <p:origin x="-654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2020/9/6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1067375" y="668696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63"/>
          <p:cNvSpPr txBox="1"/>
          <p:nvPr/>
        </p:nvSpPr>
        <p:spPr bwMode="auto">
          <a:xfrm rot="21205640">
            <a:off x="3073166" y="1226450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6, 7, 8, 9, 10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7544" y="249974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</a:t>
            </a: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06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6, 7, 8, 9, 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10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276838" cy="65630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853574" cy="779799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166</Words>
  <Application>Microsoft Office PowerPoint</Application>
  <PresentationFormat>On-screen Show (16:9)</PresentationFormat>
  <Paragraphs>76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VinVin</cp:lastModifiedBy>
  <cp:revision>198</cp:revision>
  <dcterms:created xsi:type="dcterms:W3CDTF">2014-04-01T16:27:38Z</dcterms:created>
  <dcterms:modified xsi:type="dcterms:W3CDTF">2020-09-06T13:54:01Z</dcterms:modified>
</cp:coreProperties>
</file>