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80" r:id="rId4"/>
    <p:sldMasterId id="2147483792" r:id="rId5"/>
    <p:sldMasterId id="2147483804" r:id="rId6"/>
    <p:sldMasterId id="2147483816" r:id="rId7"/>
    <p:sldMasterId id="2147483828" r:id="rId8"/>
    <p:sldMasterId id="2147483840" r:id="rId9"/>
    <p:sldMasterId id="2147483852" r:id="rId10"/>
  </p:sldMasterIdLst>
  <p:notesMasterIdLst>
    <p:notesMasterId r:id="rId30"/>
  </p:notesMasterIdLst>
  <p:sldIdLst>
    <p:sldId id="298" r:id="rId11"/>
    <p:sldId id="272" r:id="rId12"/>
    <p:sldId id="276" r:id="rId13"/>
    <p:sldId id="301" r:id="rId14"/>
    <p:sldId id="273" r:id="rId15"/>
    <p:sldId id="302" r:id="rId16"/>
    <p:sldId id="304" r:id="rId17"/>
    <p:sldId id="283" r:id="rId18"/>
    <p:sldId id="305" r:id="rId19"/>
    <p:sldId id="307" r:id="rId20"/>
    <p:sldId id="308" r:id="rId21"/>
    <p:sldId id="309" r:id="rId22"/>
    <p:sldId id="270" r:id="rId23"/>
    <p:sldId id="310" r:id="rId24"/>
    <p:sldId id="311" r:id="rId25"/>
    <p:sldId id="317" r:id="rId26"/>
    <p:sldId id="316" r:id="rId27"/>
    <p:sldId id="318" r:id="rId28"/>
    <p:sldId id="319"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402621-23B7-4D0D-91D8-3469CBD588A4}" type="datetimeFigureOut">
              <a:rPr lang="en-US" smtClean="0"/>
              <a:t>1/24/2020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222246-09CD-4B67-B34D-F7BCBA5D695F}" type="slidenum">
              <a:rPr lang="en-US" smtClean="0"/>
              <a:t>‹#›</a:t>
            </a:fld>
            <a:endParaRPr lang="en-US"/>
          </a:p>
        </p:txBody>
      </p:sp>
    </p:spTree>
    <p:extLst>
      <p:ext uri="{BB962C8B-B14F-4D97-AF65-F5344CB8AC3E}">
        <p14:creationId xmlns:p14="http://schemas.microsoft.com/office/powerpoint/2010/main" val="90344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81417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37565559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0016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5338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84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3672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4109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795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4868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7272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0034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0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16412904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77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53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596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71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57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045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050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758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91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2077845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598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170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808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532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596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71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57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045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050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75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2585856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915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598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170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808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326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073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576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148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735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87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1790501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874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656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812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038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6424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1531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148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3606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0577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0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2841369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20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210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8033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411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4535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70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9811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2701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07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81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7831749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3856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7454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3252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000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4354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2415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9116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0016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5338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4734324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3672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4109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7957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4868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7272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0034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075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774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0016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533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13927482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84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3672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4109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7957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4868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7272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0034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075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774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00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5263415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5338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84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3672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4109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7957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4868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7272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0034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075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7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t>1/24/2020</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t>‹#›</a:t>
            </a:fld>
            <a:endParaRPr lang="en-US"/>
          </a:p>
        </p:txBody>
      </p:sp>
    </p:spTree>
    <p:extLst>
      <p:ext uri="{BB962C8B-B14F-4D97-AF65-F5344CB8AC3E}">
        <p14:creationId xmlns:p14="http://schemas.microsoft.com/office/powerpoint/2010/main" val="1870564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86182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534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5349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07601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37429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83429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86182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86182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1/24/2020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8618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slide" Target="slide15.xml"/><Relationship Id="rId7" Type="http://schemas.openxmlformats.org/officeDocument/2006/relationships/slide" Target="slide19.xml"/><Relationship Id="rId2" Type="http://schemas.openxmlformats.org/officeDocument/2006/relationships/slide" Target="slide14.xml"/><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4.jpg"/><Relationship Id="rId1" Type="http://schemas.openxmlformats.org/officeDocument/2006/relationships/slideLayout" Target="../slideLayouts/slideLayout79.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4.jpg"/><Relationship Id="rId1" Type="http://schemas.openxmlformats.org/officeDocument/2006/relationships/slideLayout" Target="../slideLayouts/slideLayout68.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12.xml"/><Relationship Id="rId7"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9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12.xml"/><Relationship Id="rId7"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101.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5" descr="5"/>
          <p:cNvPicPr>
            <a:picLocks noChangeAspect="1" noChangeArrowheads="1"/>
          </p:cNvPicPr>
          <p:nvPr/>
        </p:nvPicPr>
        <p:blipFill>
          <a:blip r:embed="rId2">
            <a:extLst>
              <a:ext uri="{28A0092B-C50C-407E-A947-70E740481C1C}">
                <a14:useLocalDpi xmlns:a14="http://schemas.microsoft.com/office/drawing/2010/main" val="0"/>
              </a:ext>
            </a:extLst>
          </a:blip>
          <a:srcRect l="55556" t="64546"/>
          <a:stretch>
            <a:fillRect/>
          </a:stretch>
        </p:blipFill>
        <p:spPr bwMode="auto">
          <a:xfrm>
            <a:off x="6629400" y="4953000"/>
            <a:ext cx="25146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descr="5"/>
          <p:cNvPicPr>
            <a:picLocks noChangeAspect="1" noChangeArrowheads="1"/>
          </p:cNvPicPr>
          <p:nvPr/>
        </p:nvPicPr>
        <p:blipFill>
          <a:blip r:embed="rId3">
            <a:extLst>
              <a:ext uri="{28A0092B-C50C-407E-A947-70E740481C1C}">
                <a14:useLocalDpi xmlns:a14="http://schemas.microsoft.com/office/drawing/2010/main" val="0"/>
              </a:ext>
            </a:extLst>
          </a:blip>
          <a:srcRect t="65454" r="41975"/>
          <a:stretch>
            <a:fillRect/>
          </a:stretch>
        </p:blipFill>
        <p:spPr bwMode="auto">
          <a:xfrm>
            <a:off x="0" y="5105400"/>
            <a:ext cx="2514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5"/>
          <p:cNvPicPr>
            <a:picLocks noChangeAspect="1" noChangeArrowheads="1"/>
          </p:cNvPicPr>
          <p:nvPr/>
        </p:nvPicPr>
        <p:blipFill>
          <a:blip r:embed="rId4">
            <a:extLst>
              <a:ext uri="{28A0092B-C50C-407E-A947-70E740481C1C}">
                <a14:useLocalDpi xmlns:a14="http://schemas.microsoft.com/office/drawing/2010/main" val="0"/>
              </a:ext>
            </a:extLst>
          </a:blip>
          <a:srcRect l="71819" b="75308"/>
          <a:stretch>
            <a:fillRect/>
          </a:stretch>
        </p:blipFill>
        <p:spPr bwMode="auto">
          <a:xfrm>
            <a:off x="0" y="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12"/>
          <p:cNvSpPr txBox="1">
            <a:spLocks noChangeArrowheads="1"/>
          </p:cNvSpPr>
          <p:nvPr/>
        </p:nvSpPr>
        <p:spPr bwMode="auto">
          <a:xfrm>
            <a:off x="2627784" y="4179693"/>
            <a:ext cx="4495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eaLnBrk="1" hangingPunct="1">
              <a:spcBef>
                <a:spcPct val="50000"/>
              </a:spcBef>
            </a:pPr>
            <a:r>
              <a:rPr lang="en-US" sz="3600" b="1" dirty="0" err="1" smtClean="0">
                <a:solidFill>
                  <a:srgbClr val="CC3300"/>
                </a:solidFill>
                <a:latin typeface="Times New Roman" pitchFamily="18" charset="0"/>
              </a:rPr>
              <a:t>Môn</a:t>
            </a:r>
            <a:r>
              <a:rPr lang="vi-VN" sz="3600" b="1" dirty="0" smtClean="0">
                <a:solidFill>
                  <a:srgbClr val="CC3300"/>
                </a:solidFill>
                <a:latin typeface="Times New Roman" pitchFamily="18" charset="0"/>
              </a:rPr>
              <a:t>:</a:t>
            </a:r>
            <a:r>
              <a:rPr lang="en-US" sz="3600" b="1" dirty="0" smtClean="0">
                <a:solidFill>
                  <a:srgbClr val="CC3300"/>
                </a:solidFill>
                <a:latin typeface="Times New Roman" pitchFamily="18" charset="0"/>
              </a:rPr>
              <a:t> </a:t>
            </a:r>
            <a:r>
              <a:rPr lang="en-US" sz="3600" b="1" dirty="0">
                <a:solidFill>
                  <a:srgbClr val="CC3300"/>
                </a:solidFill>
                <a:latin typeface="Times New Roman" pitchFamily="18" charset="0"/>
              </a:rPr>
              <a:t>Tin </a:t>
            </a:r>
            <a:r>
              <a:rPr lang="en-US" sz="3600" b="1" dirty="0" err="1" smtClean="0">
                <a:solidFill>
                  <a:srgbClr val="CC3300"/>
                </a:solidFill>
                <a:latin typeface="Times New Roman" pitchFamily="18" charset="0"/>
              </a:rPr>
              <a:t>học</a:t>
            </a:r>
            <a:r>
              <a:rPr lang="vi-VN" sz="3600" b="1" dirty="0" smtClean="0">
                <a:solidFill>
                  <a:srgbClr val="CC3300"/>
                </a:solidFill>
                <a:latin typeface="Times New Roman" pitchFamily="18" charset="0"/>
              </a:rPr>
              <a:t> </a:t>
            </a:r>
            <a:r>
              <a:rPr lang="en-US" sz="3600" b="1" dirty="0" smtClean="0">
                <a:solidFill>
                  <a:srgbClr val="CC3300"/>
                </a:solidFill>
                <a:latin typeface="Times New Roman" pitchFamily="18" charset="0"/>
              </a:rPr>
              <a:t> </a:t>
            </a:r>
            <a:endParaRPr lang="vi-VN" sz="3600" b="1" dirty="0" smtClean="0">
              <a:solidFill>
                <a:srgbClr val="CC3300"/>
              </a:solidFill>
              <a:latin typeface="Times New Roman" pitchFamily="18" charset="0"/>
            </a:endParaRPr>
          </a:p>
          <a:p>
            <a:pPr algn="ctr" eaLnBrk="1" hangingPunct="1">
              <a:spcBef>
                <a:spcPct val="50000"/>
              </a:spcBef>
            </a:pPr>
            <a:r>
              <a:rPr lang="en-US" sz="3600" b="1" dirty="0" err="1" smtClean="0">
                <a:solidFill>
                  <a:srgbClr val="CC3300"/>
                </a:solidFill>
                <a:latin typeface="Times New Roman" pitchFamily="18" charset="0"/>
              </a:rPr>
              <a:t>lớp</a:t>
            </a:r>
            <a:r>
              <a:rPr lang="en-US" sz="3600" b="1" dirty="0" smtClean="0">
                <a:solidFill>
                  <a:srgbClr val="CC3300"/>
                </a:solidFill>
                <a:latin typeface="Times New Roman" pitchFamily="18" charset="0"/>
              </a:rPr>
              <a:t> </a:t>
            </a:r>
            <a:r>
              <a:rPr lang="en-US" sz="3600" b="1" dirty="0" smtClean="0">
                <a:solidFill>
                  <a:srgbClr val="CC3300"/>
                </a:solidFill>
                <a:latin typeface="Times New Roman" pitchFamily="18" charset="0"/>
              </a:rPr>
              <a:t>5</a:t>
            </a:r>
            <a:endParaRPr lang="en-US" sz="3600" b="1" baseline="30000" dirty="0">
              <a:solidFill>
                <a:srgbClr val="CC3300"/>
              </a:solidFill>
              <a:latin typeface="Times New Roman" pitchFamily="18" charset="0"/>
            </a:endParaRPr>
          </a:p>
        </p:txBody>
      </p:sp>
      <p:sp>
        <p:nvSpPr>
          <p:cNvPr id="3081" name="Text Box 13"/>
          <p:cNvSpPr txBox="1">
            <a:spLocks noChangeArrowheads="1"/>
          </p:cNvSpPr>
          <p:nvPr/>
        </p:nvSpPr>
        <p:spPr bwMode="auto">
          <a:xfrm>
            <a:off x="1104900" y="5938008"/>
            <a:ext cx="7086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eaLnBrk="1" hangingPunct="1">
              <a:spcBef>
                <a:spcPct val="50000"/>
              </a:spcBef>
            </a:pPr>
            <a:r>
              <a:rPr lang="en-US" sz="2800" b="1" dirty="0" err="1">
                <a:latin typeface="Times New Roman" pitchFamily="18" charset="0"/>
              </a:rPr>
              <a:t>Giáo</a:t>
            </a:r>
            <a:r>
              <a:rPr lang="en-US" sz="2800" b="1" dirty="0">
                <a:latin typeface="Times New Roman" pitchFamily="18" charset="0"/>
              </a:rPr>
              <a:t> </a:t>
            </a:r>
            <a:r>
              <a:rPr lang="en-US" sz="2800" b="1" dirty="0" err="1">
                <a:latin typeface="Times New Roman" pitchFamily="18" charset="0"/>
              </a:rPr>
              <a:t>viên</a:t>
            </a:r>
            <a:r>
              <a:rPr lang="en-US" sz="2800" b="1" dirty="0">
                <a:latin typeface="Times New Roman" pitchFamily="18" charset="0"/>
              </a:rPr>
              <a:t>: </a:t>
            </a:r>
            <a:r>
              <a:rPr lang="en-US" sz="2800" b="1" dirty="0" err="1" smtClean="0">
                <a:latin typeface="Times New Roman" pitchFamily="18" charset="0"/>
              </a:rPr>
              <a:t>Nguyễn</a:t>
            </a:r>
            <a:r>
              <a:rPr lang="en-US" sz="2800" b="1" dirty="0" smtClean="0">
                <a:latin typeface="Times New Roman" pitchFamily="18" charset="0"/>
              </a:rPr>
              <a:t> </a:t>
            </a:r>
            <a:r>
              <a:rPr lang="en-US" sz="2800" b="1" dirty="0" err="1" smtClean="0">
                <a:latin typeface="Times New Roman" pitchFamily="18" charset="0"/>
              </a:rPr>
              <a:t>Lê</a:t>
            </a:r>
            <a:r>
              <a:rPr lang="en-US" sz="2800" b="1" dirty="0" smtClean="0">
                <a:latin typeface="Times New Roman" pitchFamily="18" charset="0"/>
              </a:rPr>
              <a:t> </a:t>
            </a:r>
            <a:r>
              <a:rPr lang="en-US" sz="2800" b="1" dirty="0" err="1" smtClean="0">
                <a:latin typeface="Times New Roman" pitchFamily="18" charset="0"/>
              </a:rPr>
              <a:t>Mạnh</a:t>
            </a:r>
            <a:endParaRPr lang="en-US" sz="2800" b="1" dirty="0">
              <a:latin typeface="Times New Roman" pitchFamily="18" charset="0"/>
            </a:endParaRPr>
          </a:p>
        </p:txBody>
      </p:sp>
      <p:sp>
        <p:nvSpPr>
          <p:cNvPr id="3079" name="WordArt 11"/>
          <p:cNvSpPr>
            <a:spLocks noChangeArrowheads="1" noChangeShapeType="1" noTextEdit="1"/>
          </p:cNvSpPr>
          <p:nvPr/>
        </p:nvSpPr>
        <p:spPr bwMode="auto">
          <a:xfrm>
            <a:off x="908929" y="1905000"/>
            <a:ext cx="7772400" cy="6096000"/>
          </a:xfrm>
          <a:prstGeom prst="rect">
            <a:avLst/>
          </a:prstGeom>
        </p:spPr>
        <p:txBody>
          <a:bodyPr spcFirstLastPara="1" wrap="none" fromWordArt="1">
            <a:prstTxWarp prst="textArchUp">
              <a:avLst>
                <a:gd name="adj" fmla="val 10800000"/>
              </a:avLst>
            </a:prstTxWarp>
          </a:bodyPr>
          <a:lstStyle/>
          <a:p>
            <a:pPr algn="ctr"/>
            <a:r>
              <a:rPr lang="vi-VN" sz="3600" kern="10" dirty="0" smtClean="0">
                <a:ln w="9525">
                  <a:solidFill>
                    <a:srgbClr val="0000CC"/>
                  </a:solidFill>
                  <a:round/>
                  <a:headEnd/>
                  <a:tailEnd/>
                </a:ln>
                <a:solidFill>
                  <a:srgbClr val="0000FF"/>
                </a:solidFill>
                <a:latin typeface="Times New Roman"/>
                <a:cs typeface="Times New Roman"/>
              </a:rPr>
              <a:t>  Chào </a:t>
            </a:r>
            <a:r>
              <a:rPr lang="vi-VN" sz="3600" kern="10" dirty="0">
                <a:ln w="9525">
                  <a:solidFill>
                    <a:srgbClr val="0000CC"/>
                  </a:solidFill>
                  <a:round/>
                  <a:headEnd/>
                  <a:tailEnd/>
                </a:ln>
                <a:solidFill>
                  <a:srgbClr val="0000FF"/>
                </a:solidFill>
                <a:latin typeface="Times New Roman"/>
                <a:cs typeface="Times New Roman"/>
              </a:rPr>
              <a:t>mừng các thầy cô đến dự giờ </a:t>
            </a:r>
            <a:endParaRPr lang="en-US" sz="3600" kern="10" dirty="0">
              <a:ln w="9525">
                <a:solidFill>
                  <a:srgbClr val="0000CC"/>
                </a:solidFill>
                <a:round/>
                <a:headEnd/>
                <a:tailEnd/>
              </a:ln>
              <a:solidFill>
                <a:srgbClr val="0000FF"/>
              </a:solidFill>
              <a:latin typeface="Times New Roman"/>
              <a:cs typeface="Times New Roman"/>
            </a:endParaRPr>
          </a:p>
        </p:txBody>
      </p:sp>
      <p:sp>
        <p:nvSpPr>
          <p:cNvPr id="4" name="TextBox 3"/>
          <p:cNvSpPr txBox="1"/>
          <p:nvPr/>
        </p:nvSpPr>
        <p:spPr>
          <a:xfrm>
            <a:off x="2318629" y="413820"/>
            <a:ext cx="6362700" cy="446276"/>
          </a:xfrm>
          <a:prstGeom prst="rect">
            <a:avLst/>
          </a:prstGeom>
          <a:noFill/>
        </p:spPr>
        <p:txBody>
          <a:bodyPr wrap="square" rtlCol="0">
            <a:spAutoFit/>
          </a:bodyPr>
          <a:lstStyle/>
          <a:p>
            <a:r>
              <a:rPr lang="en-US" sz="2300" b="1" dirty="0" smtClean="0">
                <a:solidFill>
                  <a:srgbClr val="FF0000"/>
                </a:solidFill>
                <a:latin typeface="Times New Roman" panose="02020603050405020304" pitchFamily="18" charset="0"/>
              </a:rPr>
              <a:t>TRƯỜNG TIỂU HỌC NGỌC LÂM</a:t>
            </a:r>
            <a:endParaRPr lang="en-US" sz="23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23917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92640" y="188640"/>
            <a:ext cx="431714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A. HoẠT ĐỘNG CƠ BẢN</a:t>
            </a:r>
            <a:endParaRPr lang="en-US" sz="2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6" name="TextBox 15"/>
          <p:cNvSpPr txBox="1"/>
          <p:nvPr/>
        </p:nvSpPr>
        <p:spPr>
          <a:xfrm>
            <a:off x="92640" y="882298"/>
            <a:ext cx="7619999" cy="523220"/>
          </a:xfrm>
          <a:prstGeom prst="rect">
            <a:avLst/>
          </a:prstGeom>
          <a:noFill/>
        </p:spPr>
        <p:txBody>
          <a:bodyPr wrap="square" rtlCol="0" anchor="ctr">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3. </a:t>
            </a:r>
            <a:r>
              <a:rPr lang="en-US" sz="2800" b="1" dirty="0" err="1" smtClean="0">
                <a:solidFill>
                  <a:srgbClr val="FF0000"/>
                </a:solidFill>
                <a:latin typeface="Times New Roman" panose="02020603050405020304" pitchFamily="18" charset="0"/>
                <a:cs typeface="Times New Roman" panose="02020603050405020304" pitchFamily="18" charset="0"/>
              </a:rPr>
              <a:t>Điều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chỉnh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mẫu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99469" y="1405518"/>
            <a:ext cx="9051360" cy="954107"/>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b. Lần lượt điều chỉnh thông số về tiêu đề, nội dung, số trang, màu nền trang mẫu.</a:t>
            </a:r>
          </a:p>
        </p:txBody>
      </p:sp>
      <p:sp>
        <p:nvSpPr>
          <p:cNvPr id="12" name="TextBox 11"/>
          <p:cNvSpPr txBox="1"/>
          <p:nvPr/>
        </p:nvSpPr>
        <p:spPr>
          <a:xfrm>
            <a:off x="294984" y="2996952"/>
            <a:ext cx="8229600" cy="2246769"/>
          </a:xfrm>
          <a:prstGeom prst="rect">
            <a:avLst/>
          </a:prstGeom>
          <a:noFill/>
        </p:spPr>
        <p:txBody>
          <a:bodyPr wrap="square" rtlCol="0">
            <a:spAutoFit/>
          </a:bodyPr>
          <a:lstStyle/>
          <a:p>
            <a:pPr algn="just"/>
            <a:r>
              <a:rPr lang="vi-VN" sz="2800" dirty="0" smtClean="0">
                <a:latin typeface="Times New Roman" panose="02020603050405020304" pitchFamily="18" charset="0"/>
                <a:cs typeface="Times New Roman" panose="02020603050405020304" pitchFamily="18" charset="0"/>
              </a:rPr>
              <a:t>Chẳng</a:t>
            </a:r>
            <a:r>
              <a:rPr lang="vi-VN" sz="2800" dirty="0">
                <a:latin typeface="Times New Roman" panose="02020603050405020304" pitchFamily="18" charset="0"/>
                <a:cs typeface="Times New Roman" panose="02020603050405020304" pitchFamily="18" charset="0"/>
              </a:rPr>
              <a:t> hạn</a:t>
            </a:r>
            <a:r>
              <a:rPr lang="vi-VN" sz="2800" dirty="0" smtClean="0">
                <a:latin typeface="Times New Roman" panose="02020603050405020304" pitchFamily="18" charset="0"/>
                <a:cs typeface="Times New Roman" panose="02020603050405020304" pitchFamily="18" charset="0"/>
              </a:rPr>
              <a:t>:</a:t>
            </a:r>
          </a:p>
          <a:p>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Tiêu đề</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nội </a:t>
            </a:r>
            <a:r>
              <a:rPr lang="vi-VN" sz="2800" dirty="0">
                <a:latin typeface="Times New Roman" panose="02020603050405020304" pitchFamily="18" charset="0"/>
                <a:cs typeface="Times New Roman" panose="02020603050405020304" pitchFamily="18" charset="0"/>
              </a:rPr>
              <a:t>dung </a:t>
            </a:r>
            <a:r>
              <a:rPr lang="vi-VN" sz="2800" dirty="0" smtClean="0">
                <a:latin typeface="Times New Roman" panose="02020603050405020304" pitchFamily="18" charset="0"/>
                <a:cs typeface="Times New Roman" panose="02020603050405020304" pitchFamily="18" charset="0"/>
              </a:rPr>
              <a:t>đều</a:t>
            </a:r>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dùng</a:t>
            </a:r>
            <a:r>
              <a:rPr lang="vi-VN" sz="2800" dirty="0">
                <a:latin typeface="Times New Roman" panose="02020603050405020304" pitchFamily="18" charset="0"/>
                <a:cs typeface="Times New Roman" panose="02020603050405020304" pitchFamily="18" charset="0"/>
              </a:rPr>
              <a:t> phông </a:t>
            </a:r>
            <a:r>
              <a:rPr lang="vi-VN" sz="2800" dirty="0" smtClean="0">
                <a:latin typeface="Times New Roman" panose="02020603050405020304" pitchFamily="18" charset="0"/>
                <a:cs typeface="Times New Roman" panose="02020603050405020304" pitchFamily="18" charset="0"/>
              </a:rPr>
              <a:t>Tahoma</a:t>
            </a:r>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màu</a:t>
            </a:r>
            <a:r>
              <a:rPr lang="vi-VN" sz="2800" dirty="0">
                <a:latin typeface="Times New Roman" panose="02020603050405020304" pitchFamily="18" charset="0"/>
                <a:cs typeface="Times New Roman" panose="02020603050405020304" pitchFamily="18" charset="0"/>
              </a:rPr>
              <a:t> xanh </a:t>
            </a:r>
            <a:r>
              <a:rPr lang="vi-VN" sz="2800" dirty="0" smtClean="0">
                <a:latin typeface="Times New Roman" panose="02020603050405020304" pitchFamily="18" charset="0"/>
                <a:cs typeface="Times New Roman" panose="02020603050405020304" pitchFamily="18" charset="0"/>
              </a:rPr>
              <a:t>dương</a:t>
            </a:r>
            <a:r>
              <a:rPr lang="en-US" sz="2800" dirty="0" smtClean="0">
                <a:latin typeface="Times New Roman" panose="02020603050405020304" pitchFamily="18" charset="0"/>
                <a:cs typeface="Times New Roman" panose="02020603050405020304" pitchFamily="18" charset="0"/>
              </a:rPr>
              <a:t>.</a:t>
            </a:r>
            <a:endParaRPr lang="vi-VN"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Chọn nền </a:t>
            </a:r>
            <a:r>
              <a:rPr lang="vi-VN" sz="2800" dirty="0">
                <a:latin typeface="Times New Roman" panose="02020603050405020304" pitchFamily="18" charset="0"/>
                <a:cs typeface="Times New Roman" panose="02020603050405020304" pitchFamily="18" charset="0"/>
              </a:rPr>
              <a:t>cho trang </a:t>
            </a:r>
            <a:r>
              <a:rPr lang="vi-VN" sz="2800" dirty="0" smtClean="0">
                <a:latin typeface="Times New Roman" panose="02020603050405020304" pitchFamily="18" charset="0"/>
                <a:cs typeface="Times New Roman" panose="02020603050405020304" pitchFamily="18" charset="0"/>
              </a:rPr>
              <a:t>mẫu</a:t>
            </a:r>
            <a:r>
              <a:rPr lang="en-US" sz="2800" dirty="0" smtClean="0">
                <a:latin typeface="Times New Roman" panose="02020603050405020304" pitchFamily="18" charset="0"/>
                <a:cs typeface="Times New Roman" panose="02020603050405020304" pitchFamily="18" charset="0"/>
              </a:rPr>
              <a:t>.</a:t>
            </a:r>
            <a:endParaRPr lang="vi-VN" sz="2800" dirty="0" smtClean="0">
              <a:latin typeface="Times New Roman" panose="02020603050405020304" pitchFamily="18" charset="0"/>
              <a:cs typeface="Times New Roman" panose="02020603050405020304" pitchFamily="18" charset="0"/>
            </a:endParaRPr>
          </a:p>
          <a:p>
            <a:pPr algn="just"/>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65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92640" y="188640"/>
            <a:ext cx="431714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A. HoẠT ĐỘNG CƠ BẢN</a:t>
            </a:r>
            <a:endParaRPr lang="en-US" sz="2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6" name="TextBox 15"/>
          <p:cNvSpPr txBox="1"/>
          <p:nvPr/>
        </p:nvSpPr>
        <p:spPr>
          <a:xfrm>
            <a:off x="92640" y="882298"/>
            <a:ext cx="7619999" cy="523220"/>
          </a:xfrm>
          <a:prstGeom prst="rect">
            <a:avLst/>
          </a:prstGeom>
          <a:noFill/>
        </p:spPr>
        <p:txBody>
          <a:bodyPr wrap="square" rtlCol="0" anchor="ctr">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3. </a:t>
            </a:r>
            <a:r>
              <a:rPr lang="en-US" sz="2800" b="1" dirty="0" err="1" smtClean="0">
                <a:solidFill>
                  <a:srgbClr val="FF0000"/>
                </a:solidFill>
                <a:latin typeface="Times New Roman" panose="02020603050405020304" pitchFamily="18" charset="0"/>
                <a:cs typeface="Times New Roman" panose="02020603050405020304" pitchFamily="18" charset="0"/>
              </a:rPr>
              <a:t>Điều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chỉnh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mẫu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99469" y="1405518"/>
            <a:ext cx="9051360" cy="954107"/>
          </a:xfrm>
          <a:prstGeom prst="rect">
            <a:avLst/>
          </a:prstGeom>
          <a:noFill/>
        </p:spPr>
        <p:txBody>
          <a:bodyPr wrap="square" rtlCol="0">
            <a:spAutoFit/>
          </a:bodyPr>
          <a:lstStyle/>
          <a:p>
            <a:pPr algn="just"/>
            <a:r>
              <a:rPr lang="vi-VN" sz="2800" b="1" dirty="0">
                <a:solidFill>
                  <a:prstClr val="black"/>
                </a:solidFill>
                <a:latin typeface="Times New Roman" panose="02020603050405020304" pitchFamily="18" charset="0"/>
                <a:cs typeface="Times New Roman" panose="02020603050405020304" pitchFamily="18" charset="0"/>
              </a:rPr>
              <a:t>b. Lần lượt điều chỉnh thông số về tiêu đề, nội dung, số trang, màu nền trang mẫu.</a:t>
            </a:r>
          </a:p>
        </p:txBody>
      </p:sp>
      <p:sp>
        <p:nvSpPr>
          <p:cNvPr id="12" name="TextBox 11"/>
          <p:cNvSpPr txBox="1"/>
          <p:nvPr/>
        </p:nvSpPr>
        <p:spPr>
          <a:xfrm>
            <a:off x="294984" y="2996951"/>
            <a:ext cx="8229600" cy="1384995"/>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Để </a:t>
            </a:r>
            <a:r>
              <a:rPr lang="vi-VN" sz="2800" dirty="0">
                <a:latin typeface="Times New Roman" panose="02020603050405020304" pitchFamily="18" charset="0"/>
                <a:cs typeface="Times New Roman" panose="02020603050405020304" pitchFamily="18" charset="0"/>
              </a:rPr>
              <a:t>kết thúc các thao tác với trang mẫu, em hãy nháy </a:t>
            </a:r>
          </a:p>
          <a:p>
            <a:pPr algn="just"/>
            <a:r>
              <a:rPr lang="vi-VN" sz="2800" dirty="0">
                <a:latin typeface="Times New Roman" panose="02020603050405020304" pitchFamily="18" charset="0"/>
                <a:cs typeface="Times New Roman" panose="02020603050405020304" pitchFamily="18" charset="0"/>
              </a:rPr>
              <a:t>chuột chọn </a:t>
            </a:r>
            <a:r>
              <a:rPr lang="vi-VN" sz="2800" b="1" dirty="0">
                <a:solidFill>
                  <a:srgbClr val="FF0000"/>
                </a:solidFill>
                <a:latin typeface="Times New Roman" panose="02020603050405020304" pitchFamily="18" charset="0"/>
                <a:cs typeface="Times New Roman" panose="02020603050405020304" pitchFamily="18" charset="0"/>
              </a:rPr>
              <a:t>Close Master View</a:t>
            </a:r>
          </a:p>
          <a:p>
            <a:pPr algn="just"/>
            <a:endParaRPr lang="vi-VN" sz="2800" b="1" dirty="0">
              <a:solidFill>
                <a:prstClr val="black"/>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3" y="4381947"/>
            <a:ext cx="9134557" cy="243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611560" y="4284927"/>
            <a:ext cx="1008112" cy="682674"/>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244408" y="4914735"/>
            <a:ext cx="874147" cy="1610609"/>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61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WordArt 2"/>
          <p:cNvSpPr>
            <a:spLocks noChangeArrowheads="1" noChangeShapeType="1" noTextEdit="1"/>
          </p:cNvSpPr>
          <p:nvPr/>
        </p:nvSpPr>
        <p:spPr bwMode="auto">
          <a:xfrm>
            <a:off x="1905000" y="228600"/>
            <a:ext cx="5600700" cy="1076325"/>
          </a:xfrm>
          <a:prstGeom prst="rect">
            <a:avLst/>
          </a:prstGeom>
        </p:spPr>
        <p:txBody>
          <a:bodyPr wrap="none" fromWordArt="1">
            <a:prstTxWarp prst="textPlain">
              <a:avLst>
                <a:gd name="adj" fmla="val 50000"/>
              </a:avLst>
            </a:prstTxWarp>
          </a:bodyPr>
          <a:lstStyle/>
          <a:p>
            <a:pPr algn="ct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Bí</a:t>
            </a: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mật</a:t>
            </a: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những</a:t>
            </a: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ô </a:t>
            </a: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số</a:t>
            </a:r>
            <a:endParaRPr lang="en-US" sz="60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172035" name="Group 3"/>
          <p:cNvGraphicFramePr>
            <a:graphicFrameLocks noGrp="1"/>
          </p:cNvGraphicFramePr>
          <p:nvPr>
            <p:extLst>
              <p:ext uri="{D42A27DB-BD31-4B8C-83A1-F6EECF244321}">
                <p14:modId xmlns:p14="http://schemas.microsoft.com/office/powerpoint/2010/main" val="2541231378"/>
              </p:ext>
            </p:extLst>
          </p:nvPr>
        </p:nvGraphicFramePr>
        <p:xfrm>
          <a:off x="1219200" y="1371600"/>
          <a:ext cx="6629400" cy="335280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166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8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2053" name="Rectangle 21">
            <a:hlinkClick r:id="rId2" action="ppaction://hlinksldjump"/>
          </p:cNvPr>
          <p:cNvSpPr>
            <a:spLocks noChangeArrowheads="1"/>
          </p:cNvSpPr>
          <p:nvPr/>
        </p:nvSpPr>
        <p:spPr bwMode="auto">
          <a:xfrm>
            <a:off x="1219200" y="1371600"/>
            <a:ext cx="2209800" cy="1676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8800" dirty="0" smtClean="0">
                <a:solidFill>
                  <a:srgbClr val="FF3300"/>
                </a:solidFill>
              </a:rPr>
              <a:t>1</a:t>
            </a:r>
            <a:endParaRPr lang="en-US" sz="8800" dirty="0">
              <a:solidFill>
                <a:srgbClr val="FF3300"/>
              </a:solidFill>
            </a:endParaRPr>
          </a:p>
        </p:txBody>
      </p:sp>
      <p:sp>
        <p:nvSpPr>
          <p:cNvPr id="172054" name="Rectangle 22">
            <a:hlinkClick r:id="rId3" action="ppaction://hlinksldjump"/>
          </p:cNvPr>
          <p:cNvSpPr>
            <a:spLocks noChangeArrowheads="1"/>
          </p:cNvSpPr>
          <p:nvPr/>
        </p:nvSpPr>
        <p:spPr bwMode="auto">
          <a:xfrm>
            <a:off x="3429000" y="1371600"/>
            <a:ext cx="2209800" cy="16764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8800">
                <a:solidFill>
                  <a:srgbClr val="0000FF"/>
                </a:solidFill>
              </a:rPr>
              <a:t>2</a:t>
            </a:r>
          </a:p>
        </p:txBody>
      </p:sp>
      <p:sp>
        <p:nvSpPr>
          <p:cNvPr id="172055" name="Rectangle 23">
            <a:hlinkClick r:id="rId4" action="ppaction://hlinksldjump"/>
          </p:cNvPr>
          <p:cNvSpPr>
            <a:spLocks noChangeArrowheads="1"/>
          </p:cNvSpPr>
          <p:nvPr/>
        </p:nvSpPr>
        <p:spPr bwMode="auto">
          <a:xfrm>
            <a:off x="5638800" y="1371600"/>
            <a:ext cx="2209800" cy="167640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8800" dirty="0">
                <a:solidFill>
                  <a:srgbClr val="FFFF00"/>
                </a:solidFill>
              </a:rPr>
              <a:t>3</a:t>
            </a:r>
          </a:p>
        </p:txBody>
      </p:sp>
      <p:sp>
        <p:nvSpPr>
          <p:cNvPr id="172056" name="Rectangle 24">
            <a:hlinkClick r:id="rId5" action="ppaction://hlinksldjump"/>
          </p:cNvPr>
          <p:cNvSpPr>
            <a:spLocks noChangeArrowheads="1"/>
          </p:cNvSpPr>
          <p:nvPr/>
        </p:nvSpPr>
        <p:spPr bwMode="auto">
          <a:xfrm>
            <a:off x="1219200" y="3048000"/>
            <a:ext cx="2209800" cy="16764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8800" dirty="0"/>
              <a:t>4</a:t>
            </a:r>
          </a:p>
        </p:txBody>
      </p:sp>
      <p:sp>
        <p:nvSpPr>
          <p:cNvPr id="172057" name="Rectangle 25">
            <a:hlinkClick r:id="rId6" action="ppaction://hlinksldjump"/>
          </p:cNvPr>
          <p:cNvSpPr>
            <a:spLocks noChangeArrowheads="1"/>
          </p:cNvSpPr>
          <p:nvPr/>
        </p:nvSpPr>
        <p:spPr bwMode="auto">
          <a:xfrm>
            <a:off x="3429000" y="3048000"/>
            <a:ext cx="2209800" cy="1676400"/>
          </a:xfrm>
          <a:prstGeom prst="rect">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8800" dirty="0">
                <a:solidFill>
                  <a:srgbClr val="800000"/>
                </a:solidFill>
              </a:rPr>
              <a:t>5</a:t>
            </a:r>
          </a:p>
        </p:txBody>
      </p:sp>
      <p:sp>
        <p:nvSpPr>
          <p:cNvPr id="172058" name="Rectangle 26">
            <a:hlinkClick r:id="rId7" action="ppaction://hlinksldjump"/>
          </p:cNvPr>
          <p:cNvSpPr>
            <a:spLocks noChangeArrowheads="1"/>
          </p:cNvSpPr>
          <p:nvPr/>
        </p:nvSpPr>
        <p:spPr bwMode="auto">
          <a:xfrm>
            <a:off x="5638800" y="3048000"/>
            <a:ext cx="2209800" cy="1676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8800">
                <a:solidFill>
                  <a:srgbClr val="00FFFF"/>
                </a:solidFill>
              </a:rPr>
              <a:t>6</a:t>
            </a:r>
          </a:p>
        </p:txBody>
      </p:sp>
      <p:sp>
        <p:nvSpPr>
          <p:cNvPr id="172062" name="DownRibbonSharp"/>
          <p:cNvSpPr>
            <a:spLocks noEditPoints="1" noChangeArrowheads="1"/>
          </p:cNvSpPr>
          <p:nvPr/>
        </p:nvSpPr>
        <p:spPr bwMode="auto">
          <a:xfrm>
            <a:off x="0" y="990600"/>
            <a:ext cx="1219200" cy="609600"/>
          </a:xfrm>
          <a:custGeom>
            <a:avLst/>
            <a:gdLst>
              <a:gd name="G0" fmla="+- 0 0 0"/>
              <a:gd name="G1" fmla="+- 5400 0 0"/>
              <a:gd name="G2" fmla="+- 5400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r>
              <a:rPr lang="en-US" sz="2800" b="1">
                <a:solidFill>
                  <a:srgbClr val="FF0066"/>
                </a:solidFill>
              </a:rPr>
              <a:t>A</a:t>
            </a:r>
          </a:p>
        </p:txBody>
      </p:sp>
      <p:sp>
        <p:nvSpPr>
          <p:cNvPr id="172063" name="DownRibbonSharp"/>
          <p:cNvSpPr>
            <a:spLocks noEditPoints="1" noChangeArrowheads="1"/>
          </p:cNvSpPr>
          <p:nvPr/>
        </p:nvSpPr>
        <p:spPr bwMode="auto">
          <a:xfrm>
            <a:off x="7924800" y="990600"/>
            <a:ext cx="1219200" cy="609600"/>
          </a:xfrm>
          <a:custGeom>
            <a:avLst/>
            <a:gdLst>
              <a:gd name="G0" fmla="+- 0 0 0"/>
              <a:gd name="G1" fmla="+- 5400 0 0"/>
              <a:gd name="G2" fmla="+- 5400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r>
              <a:rPr lang="en-US" sz="2800" b="1">
                <a:solidFill>
                  <a:srgbClr val="FF0066"/>
                </a:solidFill>
              </a:rPr>
              <a:t>B</a:t>
            </a:r>
          </a:p>
        </p:txBody>
      </p:sp>
      <p:graphicFrame>
        <p:nvGraphicFramePr>
          <p:cNvPr id="172064" name="Group 32"/>
          <p:cNvGraphicFramePr>
            <a:graphicFrameLocks noGrp="1"/>
          </p:cNvGraphicFramePr>
          <p:nvPr/>
        </p:nvGraphicFramePr>
        <p:xfrm>
          <a:off x="152400" y="1676400"/>
          <a:ext cx="914400" cy="736600"/>
        </p:xfrm>
        <a:graphic>
          <a:graphicData uri="http://schemas.openxmlformats.org/drawingml/2006/table">
            <a:tbl>
              <a:tblPr/>
              <a:tblGrid>
                <a:gridCol w="914400">
                  <a:extLst>
                    <a:ext uri="{9D8B030D-6E8A-4147-A177-3AD203B41FA5}">
                      <a16:colId xmlns:a16="http://schemas.microsoft.com/office/drawing/2014/main" val="20000"/>
                    </a:ext>
                  </a:extLst>
                </a:gridCol>
              </a:tblGrid>
              <a:tr h="736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72070" name="Group 38"/>
          <p:cNvGraphicFramePr>
            <a:graphicFrameLocks noGrp="1"/>
          </p:cNvGraphicFramePr>
          <p:nvPr/>
        </p:nvGraphicFramePr>
        <p:xfrm>
          <a:off x="8077200" y="1676400"/>
          <a:ext cx="914400" cy="736600"/>
        </p:xfrm>
        <a:graphic>
          <a:graphicData uri="http://schemas.openxmlformats.org/drawingml/2006/table">
            <a:tbl>
              <a:tblPr/>
              <a:tblGrid>
                <a:gridCol w="914400">
                  <a:extLst>
                    <a:ext uri="{9D8B030D-6E8A-4147-A177-3AD203B41FA5}">
                      <a16:colId xmlns:a16="http://schemas.microsoft.com/office/drawing/2014/main" val="20000"/>
                    </a:ext>
                  </a:extLst>
                </a:gridCol>
              </a:tblGrid>
              <a:tr h="736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72076" name="Text Box 44"/>
          <p:cNvSpPr txBox="1">
            <a:spLocks noChangeArrowheads="1"/>
          </p:cNvSpPr>
          <p:nvPr/>
        </p:nvSpPr>
        <p:spPr bwMode="auto">
          <a:xfrm>
            <a:off x="457200" y="179546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1</a:t>
            </a:r>
          </a:p>
        </p:txBody>
      </p:sp>
      <p:sp>
        <p:nvSpPr>
          <p:cNvPr id="172077" name="Text Box 45"/>
          <p:cNvSpPr txBox="1">
            <a:spLocks noChangeArrowheads="1"/>
          </p:cNvSpPr>
          <p:nvPr/>
        </p:nvSpPr>
        <p:spPr bwMode="auto">
          <a:xfrm>
            <a:off x="4572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2</a:t>
            </a:r>
          </a:p>
        </p:txBody>
      </p:sp>
      <p:sp>
        <p:nvSpPr>
          <p:cNvPr id="172078" name="Text Box 46"/>
          <p:cNvSpPr txBox="1">
            <a:spLocks noChangeArrowheads="1"/>
          </p:cNvSpPr>
          <p:nvPr/>
        </p:nvSpPr>
        <p:spPr bwMode="auto">
          <a:xfrm>
            <a:off x="4572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3</a:t>
            </a:r>
          </a:p>
        </p:txBody>
      </p:sp>
      <p:sp>
        <p:nvSpPr>
          <p:cNvPr id="172079" name="Text Box 47"/>
          <p:cNvSpPr txBox="1">
            <a:spLocks noChangeArrowheads="1"/>
          </p:cNvSpPr>
          <p:nvPr/>
        </p:nvSpPr>
        <p:spPr bwMode="auto">
          <a:xfrm>
            <a:off x="4572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4</a:t>
            </a:r>
          </a:p>
        </p:txBody>
      </p:sp>
      <p:sp>
        <p:nvSpPr>
          <p:cNvPr id="172080" name="Text Box 48"/>
          <p:cNvSpPr txBox="1">
            <a:spLocks noChangeArrowheads="1"/>
          </p:cNvSpPr>
          <p:nvPr/>
        </p:nvSpPr>
        <p:spPr bwMode="auto">
          <a:xfrm>
            <a:off x="4572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5</a:t>
            </a:r>
          </a:p>
        </p:txBody>
      </p:sp>
      <p:pic>
        <p:nvPicPr>
          <p:cNvPr id="172081" name="Picture 49" descr="fg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6524625"/>
            <a:ext cx="9144000" cy="333375"/>
          </a:xfrm>
          <a:prstGeom prst="rect">
            <a:avLst/>
          </a:prstGeom>
          <a:noFill/>
          <a:extLst>
            <a:ext uri="{909E8E84-426E-40DD-AFC4-6F175D3DCCD1}">
              <a14:hiddenFill xmlns:a14="http://schemas.microsoft.com/office/drawing/2010/main">
                <a:solidFill>
                  <a:srgbClr val="FFFFFF"/>
                </a:solidFill>
              </a14:hiddenFill>
            </a:ext>
          </a:extLst>
        </p:spPr>
      </p:pic>
      <p:sp>
        <p:nvSpPr>
          <p:cNvPr id="172082" name="Text Box 50"/>
          <p:cNvSpPr txBox="1">
            <a:spLocks noChangeArrowheads="1"/>
          </p:cNvSpPr>
          <p:nvPr/>
        </p:nvSpPr>
        <p:spPr bwMode="auto">
          <a:xfrm>
            <a:off x="83820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1</a:t>
            </a:r>
          </a:p>
        </p:txBody>
      </p:sp>
      <p:sp>
        <p:nvSpPr>
          <p:cNvPr id="172083" name="Text Box 51"/>
          <p:cNvSpPr txBox="1">
            <a:spLocks noChangeArrowheads="1"/>
          </p:cNvSpPr>
          <p:nvPr/>
        </p:nvSpPr>
        <p:spPr bwMode="auto">
          <a:xfrm>
            <a:off x="83820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2</a:t>
            </a:r>
          </a:p>
        </p:txBody>
      </p:sp>
      <p:sp>
        <p:nvSpPr>
          <p:cNvPr id="172084" name="Text Box 52"/>
          <p:cNvSpPr txBox="1">
            <a:spLocks noChangeArrowheads="1"/>
          </p:cNvSpPr>
          <p:nvPr/>
        </p:nvSpPr>
        <p:spPr bwMode="auto">
          <a:xfrm>
            <a:off x="83820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3</a:t>
            </a:r>
          </a:p>
        </p:txBody>
      </p:sp>
      <p:sp>
        <p:nvSpPr>
          <p:cNvPr id="172085" name="Text Box 53"/>
          <p:cNvSpPr txBox="1">
            <a:spLocks noChangeArrowheads="1"/>
          </p:cNvSpPr>
          <p:nvPr/>
        </p:nvSpPr>
        <p:spPr bwMode="auto">
          <a:xfrm>
            <a:off x="83820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4</a:t>
            </a:r>
          </a:p>
        </p:txBody>
      </p:sp>
      <p:sp>
        <p:nvSpPr>
          <p:cNvPr id="172086" name="Text Box 54"/>
          <p:cNvSpPr txBox="1">
            <a:spLocks noChangeArrowheads="1"/>
          </p:cNvSpPr>
          <p:nvPr/>
        </p:nvSpPr>
        <p:spPr bwMode="auto">
          <a:xfrm>
            <a:off x="83820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5</a:t>
            </a:r>
          </a:p>
        </p:txBody>
      </p:sp>
    </p:spTree>
    <p:extLst>
      <p:ext uri="{BB962C8B-B14F-4D97-AF65-F5344CB8AC3E}">
        <p14:creationId xmlns:p14="http://schemas.microsoft.com/office/powerpoint/2010/main" val="488390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10" repeatCount="indefinite" fill="hold" grpId="0" nodeType="withEffect">
                                  <p:stCondLst>
                                    <p:cond delay="0"/>
                                  </p:stCondLst>
                                  <p:childTnLst>
                                    <p:animClr clrSpc="hsl" dir="ccw">
                                      <p:cBhvr>
                                        <p:cTn id="6" dur="2000" fill="hold"/>
                                        <p:tgtEl>
                                          <p:spTgt spid="17203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205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4" presetClass="exit" presetSubtype="0" fill="hold" grpId="0" nodeType="clickEffect">
                                  <p:stCondLst>
                                    <p:cond delay="0"/>
                                  </p:stCondLst>
                                  <p:childTnLst>
                                    <p:anim to="" calcmode="lin" valueType="num">
                                      <p:cBhvr>
                                        <p:cTn id="11" dur="1"/>
                                        <p:tgtEl>
                                          <p:spTgt spid="172053"/>
                                        </p:tgtEl>
                                        <p:attrNameLst>
                                          <p:attrName/>
                                        </p:attrNameLst>
                                      </p:cBhvr>
                                    </p:anim>
                                    <p:set>
                                      <p:cBhvr>
                                        <p:cTn id="12" dur="1" fill="hold">
                                          <p:stCondLst>
                                            <p:cond delay="0"/>
                                          </p:stCondLst>
                                        </p:cTn>
                                        <p:tgtEl>
                                          <p:spTgt spid="172053"/>
                                        </p:tgtEl>
                                        <p:attrNameLst>
                                          <p:attrName>style.visibility</p:attrName>
                                        </p:attrNameLst>
                                      </p:cBhvr>
                                      <p:to>
                                        <p:strVal val="hidden"/>
                                      </p:to>
                                    </p:set>
                                  </p:childTnLst>
                                </p:cTn>
                              </p:par>
                            </p:childTnLst>
                          </p:cTn>
                        </p:par>
                      </p:childTnLst>
                    </p:cTn>
                  </p:par>
                </p:childTnLst>
              </p:cTn>
              <p:nextCondLst>
                <p:cond evt="onClick" delay="0">
                  <p:tgtEl>
                    <p:spTgt spid="172053"/>
                  </p:tgtEl>
                </p:cond>
              </p:nextCondLst>
            </p:seq>
            <p:seq concurrent="1" nextAc="seek">
              <p:cTn id="13" restart="whenNotActive" fill="hold" evtFilter="cancelBubble" nodeType="interactiveSeq">
                <p:stCondLst>
                  <p:cond evt="onClick" delay="0">
                    <p:tgtEl>
                      <p:spTgt spid="172054"/>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1" presetClass="exit" presetSubtype="0" fill="hold" grpId="0" nodeType="clickEffect">
                                  <p:stCondLst>
                                    <p:cond delay="0"/>
                                  </p:stCondLst>
                                  <p:iterate type="lt">
                                    <p:tmPct val="5000"/>
                                  </p:iterate>
                                  <p:childTnLst>
                                    <p:anim calcmode="lin" valueType="num">
                                      <p:cBhvr>
                                        <p:cTn id="17" dur="1000"/>
                                        <p:tgtEl>
                                          <p:spTgt spid="172054"/>
                                        </p:tgtEl>
                                        <p:attrNameLst>
                                          <p:attrName>ppt_w</p:attrName>
                                        </p:attrNameLst>
                                      </p:cBhvr>
                                      <p:tavLst>
                                        <p:tav tm="0">
                                          <p:val>
                                            <p:strVal val="ppt_w"/>
                                          </p:val>
                                        </p:tav>
                                        <p:tav tm="100000">
                                          <p:val>
                                            <p:fltVal val="0"/>
                                          </p:val>
                                        </p:tav>
                                      </p:tavLst>
                                    </p:anim>
                                    <p:anim calcmode="lin" valueType="num">
                                      <p:cBhvr>
                                        <p:cTn id="18" dur="1000"/>
                                        <p:tgtEl>
                                          <p:spTgt spid="172054"/>
                                        </p:tgtEl>
                                        <p:attrNameLst>
                                          <p:attrName>ppt_h</p:attrName>
                                        </p:attrNameLst>
                                      </p:cBhvr>
                                      <p:tavLst>
                                        <p:tav tm="0">
                                          <p:val>
                                            <p:strVal val="ppt_h"/>
                                          </p:val>
                                        </p:tav>
                                        <p:tav tm="100000">
                                          <p:val>
                                            <p:fltVal val="0"/>
                                          </p:val>
                                        </p:tav>
                                      </p:tavLst>
                                    </p:anim>
                                    <p:anim calcmode="lin" valueType="num">
                                      <p:cBhvr>
                                        <p:cTn id="19" dur="1000"/>
                                        <p:tgtEl>
                                          <p:spTgt spid="172054"/>
                                        </p:tgtEl>
                                        <p:attrNameLst>
                                          <p:attrName>style.rotation</p:attrName>
                                        </p:attrNameLst>
                                      </p:cBhvr>
                                      <p:tavLst>
                                        <p:tav tm="0">
                                          <p:val>
                                            <p:fltVal val="0"/>
                                          </p:val>
                                        </p:tav>
                                        <p:tav tm="100000">
                                          <p:val>
                                            <p:fltVal val="90"/>
                                          </p:val>
                                        </p:tav>
                                      </p:tavLst>
                                    </p:anim>
                                    <p:animEffect transition="out" filter="fade">
                                      <p:cBhvr>
                                        <p:cTn id="20" dur="1000"/>
                                        <p:tgtEl>
                                          <p:spTgt spid="172054"/>
                                        </p:tgtEl>
                                      </p:cBhvr>
                                    </p:animEffect>
                                    <p:set>
                                      <p:cBhvr>
                                        <p:cTn id="21" dur="1" fill="hold">
                                          <p:stCondLst>
                                            <p:cond delay="999"/>
                                          </p:stCondLst>
                                        </p:cTn>
                                        <p:tgtEl>
                                          <p:spTgt spid="172054"/>
                                        </p:tgtEl>
                                        <p:attrNameLst>
                                          <p:attrName>style.visibility</p:attrName>
                                        </p:attrNameLst>
                                      </p:cBhvr>
                                      <p:to>
                                        <p:strVal val="hidden"/>
                                      </p:to>
                                    </p:set>
                                  </p:childTnLst>
                                </p:cTn>
                              </p:par>
                            </p:childTnLst>
                          </p:cTn>
                        </p:par>
                      </p:childTnLst>
                    </p:cTn>
                  </p:par>
                </p:childTnLst>
              </p:cTn>
              <p:nextCondLst>
                <p:cond evt="onClick" delay="0">
                  <p:tgtEl>
                    <p:spTgt spid="172054"/>
                  </p:tgtEl>
                </p:cond>
              </p:nextCondLst>
            </p:seq>
            <p:seq concurrent="1" nextAc="seek">
              <p:cTn id="22" restart="whenNotActive" fill="hold" evtFilter="cancelBubble" nodeType="interactiveSeq">
                <p:stCondLst>
                  <p:cond evt="onClick" delay="0">
                    <p:tgtEl>
                      <p:spTgt spid="172055"/>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7" presetClass="exit" presetSubtype="10" fill="hold" grpId="0" nodeType="clickEffect">
                                  <p:stCondLst>
                                    <p:cond delay="0"/>
                                  </p:stCondLst>
                                  <p:childTnLst>
                                    <p:anim calcmode="lin" valueType="num">
                                      <p:cBhvr>
                                        <p:cTn id="26" dur="500"/>
                                        <p:tgtEl>
                                          <p:spTgt spid="172055"/>
                                        </p:tgtEl>
                                        <p:attrNameLst>
                                          <p:attrName>ppt_w</p:attrName>
                                        </p:attrNameLst>
                                      </p:cBhvr>
                                      <p:tavLst>
                                        <p:tav tm="0">
                                          <p:val>
                                            <p:strVal val="ppt_w"/>
                                          </p:val>
                                        </p:tav>
                                        <p:tav tm="100000">
                                          <p:val>
                                            <p:fltVal val="0"/>
                                          </p:val>
                                        </p:tav>
                                      </p:tavLst>
                                    </p:anim>
                                    <p:anim calcmode="lin" valueType="num">
                                      <p:cBhvr>
                                        <p:cTn id="27" dur="500"/>
                                        <p:tgtEl>
                                          <p:spTgt spid="172055"/>
                                        </p:tgtEl>
                                        <p:attrNameLst>
                                          <p:attrName>ppt_h</p:attrName>
                                        </p:attrNameLst>
                                      </p:cBhvr>
                                      <p:tavLst>
                                        <p:tav tm="0">
                                          <p:val>
                                            <p:strVal val="ppt_h"/>
                                          </p:val>
                                        </p:tav>
                                        <p:tav tm="100000">
                                          <p:val>
                                            <p:strVal val="ppt_h"/>
                                          </p:val>
                                        </p:tav>
                                      </p:tavLst>
                                    </p:anim>
                                    <p:set>
                                      <p:cBhvr>
                                        <p:cTn id="28" dur="1" fill="hold">
                                          <p:stCondLst>
                                            <p:cond delay="499"/>
                                          </p:stCondLst>
                                        </p:cTn>
                                        <p:tgtEl>
                                          <p:spTgt spid="172055"/>
                                        </p:tgtEl>
                                        <p:attrNameLst>
                                          <p:attrName>style.visibility</p:attrName>
                                        </p:attrNameLst>
                                      </p:cBhvr>
                                      <p:to>
                                        <p:strVal val="hidden"/>
                                      </p:to>
                                    </p:set>
                                  </p:childTnLst>
                                </p:cTn>
                              </p:par>
                            </p:childTnLst>
                          </p:cTn>
                        </p:par>
                      </p:childTnLst>
                    </p:cTn>
                  </p:par>
                </p:childTnLst>
              </p:cTn>
              <p:nextCondLst>
                <p:cond evt="onClick" delay="0">
                  <p:tgtEl>
                    <p:spTgt spid="172055"/>
                  </p:tgtEl>
                </p:cond>
              </p:nextCondLst>
            </p:seq>
            <p:seq concurrent="1" nextAc="seek">
              <p:cTn id="29" restart="whenNotActive" fill="hold" evtFilter="cancelBubble" nodeType="interactiveSeq">
                <p:stCondLst>
                  <p:cond evt="onClick" delay="0">
                    <p:tgtEl>
                      <p:spTgt spid="17205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7" presetClass="exit" presetSubtype="0" fill="hold" grpId="0" nodeType="clickEffect">
                                  <p:stCondLst>
                                    <p:cond delay="0"/>
                                  </p:stCondLst>
                                  <p:childTnLst>
                                    <p:animEffect transition="out" filter="fade">
                                      <p:cBhvr>
                                        <p:cTn id="33" dur="1000"/>
                                        <p:tgtEl>
                                          <p:spTgt spid="172056"/>
                                        </p:tgtEl>
                                      </p:cBhvr>
                                    </p:animEffect>
                                    <p:anim calcmode="lin" valueType="num">
                                      <p:cBhvr>
                                        <p:cTn id="34" dur="1000"/>
                                        <p:tgtEl>
                                          <p:spTgt spid="172056"/>
                                        </p:tgtEl>
                                        <p:attrNameLst>
                                          <p:attrName>ppt_x</p:attrName>
                                        </p:attrNameLst>
                                      </p:cBhvr>
                                      <p:tavLst>
                                        <p:tav tm="0">
                                          <p:val>
                                            <p:strVal val="ppt_x"/>
                                          </p:val>
                                        </p:tav>
                                        <p:tav tm="100000">
                                          <p:val>
                                            <p:strVal val="ppt_x"/>
                                          </p:val>
                                        </p:tav>
                                      </p:tavLst>
                                    </p:anim>
                                    <p:anim calcmode="lin" valueType="num">
                                      <p:cBhvr>
                                        <p:cTn id="35" dur="100" decel="100000"/>
                                        <p:tgtEl>
                                          <p:spTgt spid="172056"/>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172056"/>
                                        </p:tgtEl>
                                        <p:attrNameLst>
                                          <p:attrName>ppt_y</p:attrName>
                                        </p:attrNameLst>
                                      </p:cBhvr>
                                      <p:tavLst>
                                        <p:tav tm="0">
                                          <p:val>
                                            <p:strVal val="ppt_y"/>
                                          </p:val>
                                        </p:tav>
                                        <p:tav tm="100000">
                                          <p:val>
                                            <p:strVal val="ppt_y+1"/>
                                          </p:val>
                                        </p:tav>
                                      </p:tavLst>
                                    </p:anim>
                                    <p:set>
                                      <p:cBhvr>
                                        <p:cTn id="37" dur="1" fill="hold">
                                          <p:stCondLst>
                                            <p:cond delay="999"/>
                                          </p:stCondLst>
                                        </p:cTn>
                                        <p:tgtEl>
                                          <p:spTgt spid="172056"/>
                                        </p:tgtEl>
                                        <p:attrNameLst>
                                          <p:attrName>style.visibility</p:attrName>
                                        </p:attrNameLst>
                                      </p:cBhvr>
                                      <p:to>
                                        <p:strVal val="hidden"/>
                                      </p:to>
                                    </p:set>
                                  </p:childTnLst>
                                </p:cTn>
                              </p:par>
                            </p:childTnLst>
                          </p:cTn>
                        </p:par>
                      </p:childTnLst>
                    </p:cTn>
                  </p:par>
                </p:childTnLst>
              </p:cTn>
              <p:nextCondLst>
                <p:cond evt="onClick" delay="0">
                  <p:tgtEl>
                    <p:spTgt spid="172056"/>
                  </p:tgtEl>
                </p:cond>
              </p:nextCondLst>
            </p:seq>
            <p:seq concurrent="1" nextAc="seek">
              <p:cTn id="38" restart="whenNotActive" fill="hold" evtFilter="cancelBubble" nodeType="interactiveSeq">
                <p:stCondLst>
                  <p:cond evt="onClick" delay="0">
                    <p:tgtEl>
                      <p:spTgt spid="17205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6" presetClass="exit" presetSubtype="0" fill="hold" grpId="0" nodeType="clickEffect">
                                  <p:stCondLst>
                                    <p:cond delay="0"/>
                                  </p:stCondLst>
                                  <p:childTnLst>
                                    <p:animEffect transition="out" filter="wipe(down)">
                                      <p:cBhvr>
                                        <p:cTn id="42" dur="180" accel="50000">
                                          <p:stCondLst>
                                            <p:cond delay="1820"/>
                                          </p:stCondLst>
                                        </p:cTn>
                                        <p:tgtEl>
                                          <p:spTgt spid="172057"/>
                                        </p:tgtEl>
                                      </p:cBhvr>
                                    </p:animEffect>
                                    <p:anim calcmode="lin" valueType="num">
                                      <p:cBhvr>
                                        <p:cTn id="43" dur="1822" tmFilter="0,0; 0.14,0.31; 0.43,0.73; 0.71,0.91; 1.0,1.0">
                                          <p:stCondLst>
                                            <p:cond delay="0"/>
                                          </p:stCondLst>
                                        </p:cTn>
                                        <p:tgtEl>
                                          <p:spTgt spid="172057"/>
                                        </p:tgtEl>
                                        <p:attrNameLst>
                                          <p:attrName>ppt_x</p:attrName>
                                        </p:attrNameLst>
                                      </p:cBhvr>
                                      <p:tavLst>
                                        <p:tav tm="0">
                                          <p:val>
                                            <p:strVal val="ppt_x"/>
                                          </p:val>
                                        </p:tav>
                                        <p:tav tm="100000">
                                          <p:val>
                                            <p:strVal val="#ppt_x+0.25"/>
                                          </p:val>
                                        </p:tav>
                                      </p:tavLst>
                                    </p:anim>
                                    <p:anim calcmode="lin" valueType="num">
                                      <p:cBhvr>
                                        <p:cTn id="44" dur="178">
                                          <p:stCondLst>
                                            <p:cond delay="1822"/>
                                          </p:stCondLst>
                                        </p:cTn>
                                        <p:tgtEl>
                                          <p:spTgt spid="172057"/>
                                        </p:tgtEl>
                                        <p:attrNameLst>
                                          <p:attrName>ppt_x</p:attrName>
                                        </p:attrNameLst>
                                      </p:cBhvr>
                                      <p:tavLst>
                                        <p:tav tm="0">
                                          <p:val>
                                            <p:strVal val="ppt_x"/>
                                          </p:val>
                                        </p:tav>
                                        <p:tav tm="100000">
                                          <p:val>
                                            <p:strVal val="ppt_x"/>
                                          </p:val>
                                        </p:tav>
                                      </p:tavLst>
                                    </p:anim>
                                    <p:anim calcmode="lin" valueType="num">
                                      <p:cBhvr>
                                        <p:cTn id="45" dur="664" tmFilter="0.0,0.0;0.25,0.07;0.50,0.2;0.75,0.467;1.0,1.0">
                                          <p:stCondLst>
                                            <p:cond delay="0"/>
                                          </p:stCondLst>
                                        </p:cTn>
                                        <p:tgtEl>
                                          <p:spTgt spid="17205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6" dur="664" tmFilter="0, 0; 0.125,0.2665; 0.25,0.4; 0.375,0.465; 0.5,0.5;  0.625,0.535; 0.75,0.6; 0.875,0.7335; 1,1">
                                          <p:stCondLst>
                                            <p:cond delay="664"/>
                                          </p:stCondLst>
                                        </p:cTn>
                                        <p:tgtEl>
                                          <p:spTgt spid="17205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7" dur="332" tmFilter="0, 0; 0.125,0.2665; 0.25,0.4; 0.375,0.465; 0.5,0.5;  0.625,0.535; 0.75,0.6; 0.875,0.7335; 1,1">
                                          <p:stCondLst>
                                            <p:cond delay="1324"/>
                                          </p:stCondLst>
                                        </p:cTn>
                                        <p:tgtEl>
                                          <p:spTgt spid="17205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8" dur="164" tmFilter="0, 0; 0.125,0.2665; 0.25,0.4; 0.375,0.465; 0.5,0.5;  0.625,0.535; 0.75,0.6; 0.875,0.7335; 1,1">
                                          <p:stCondLst>
                                            <p:cond delay="1656"/>
                                          </p:stCondLst>
                                        </p:cTn>
                                        <p:tgtEl>
                                          <p:spTgt spid="17205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9" dur="180" accel="50000">
                                          <p:stCondLst>
                                            <p:cond delay="1820"/>
                                          </p:stCondLst>
                                        </p:cTn>
                                        <p:tgtEl>
                                          <p:spTgt spid="172057"/>
                                        </p:tgtEl>
                                        <p:attrNameLst>
                                          <p:attrName>ppt_y</p:attrName>
                                        </p:attrNameLst>
                                      </p:cBhvr>
                                      <p:tavLst>
                                        <p:tav tm="0">
                                          <p:val>
                                            <p:strVal val="ppt_y"/>
                                          </p:val>
                                        </p:tav>
                                        <p:tav tm="100000">
                                          <p:val>
                                            <p:strVal val="ppt_y+ppt_h"/>
                                          </p:val>
                                        </p:tav>
                                      </p:tavLst>
                                    </p:anim>
                                    <p:animScale>
                                      <p:cBhvr>
                                        <p:cTn id="50" dur="26">
                                          <p:stCondLst>
                                            <p:cond delay="620"/>
                                          </p:stCondLst>
                                        </p:cTn>
                                        <p:tgtEl>
                                          <p:spTgt spid="172057"/>
                                        </p:tgtEl>
                                      </p:cBhvr>
                                      <p:to x="100000" y="60000"/>
                                    </p:animScale>
                                    <p:animScale>
                                      <p:cBhvr>
                                        <p:cTn id="51" dur="166" decel="50000">
                                          <p:stCondLst>
                                            <p:cond delay="646"/>
                                          </p:stCondLst>
                                        </p:cTn>
                                        <p:tgtEl>
                                          <p:spTgt spid="172057"/>
                                        </p:tgtEl>
                                      </p:cBhvr>
                                      <p:to x="100000" y="100000"/>
                                    </p:animScale>
                                    <p:animScale>
                                      <p:cBhvr>
                                        <p:cTn id="52" dur="26">
                                          <p:stCondLst>
                                            <p:cond delay="1312"/>
                                          </p:stCondLst>
                                        </p:cTn>
                                        <p:tgtEl>
                                          <p:spTgt spid="172057"/>
                                        </p:tgtEl>
                                      </p:cBhvr>
                                      <p:to x="100000" y="80000"/>
                                    </p:animScale>
                                    <p:animScale>
                                      <p:cBhvr>
                                        <p:cTn id="53" dur="166" decel="50000">
                                          <p:stCondLst>
                                            <p:cond delay="1338"/>
                                          </p:stCondLst>
                                        </p:cTn>
                                        <p:tgtEl>
                                          <p:spTgt spid="172057"/>
                                        </p:tgtEl>
                                      </p:cBhvr>
                                      <p:to x="100000" y="100000"/>
                                    </p:animScale>
                                    <p:animScale>
                                      <p:cBhvr>
                                        <p:cTn id="54" dur="26">
                                          <p:stCondLst>
                                            <p:cond delay="1642"/>
                                          </p:stCondLst>
                                        </p:cTn>
                                        <p:tgtEl>
                                          <p:spTgt spid="172057"/>
                                        </p:tgtEl>
                                      </p:cBhvr>
                                      <p:to x="100000" y="90000"/>
                                    </p:animScale>
                                    <p:animScale>
                                      <p:cBhvr>
                                        <p:cTn id="55" dur="166" decel="50000">
                                          <p:stCondLst>
                                            <p:cond delay="1668"/>
                                          </p:stCondLst>
                                        </p:cTn>
                                        <p:tgtEl>
                                          <p:spTgt spid="172057"/>
                                        </p:tgtEl>
                                      </p:cBhvr>
                                      <p:to x="100000" y="100000"/>
                                    </p:animScale>
                                    <p:animScale>
                                      <p:cBhvr>
                                        <p:cTn id="56" dur="26">
                                          <p:stCondLst>
                                            <p:cond delay="1808"/>
                                          </p:stCondLst>
                                        </p:cTn>
                                        <p:tgtEl>
                                          <p:spTgt spid="172057"/>
                                        </p:tgtEl>
                                      </p:cBhvr>
                                      <p:to x="100000" y="95000"/>
                                    </p:animScale>
                                    <p:animScale>
                                      <p:cBhvr>
                                        <p:cTn id="57" dur="166" decel="50000">
                                          <p:stCondLst>
                                            <p:cond delay="1834"/>
                                          </p:stCondLst>
                                        </p:cTn>
                                        <p:tgtEl>
                                          <p:spTgt spid="172057"/>
                                        </p:tgtEl>
                                      </p:cBhvr>
                                      <p:to x="100000" y="100000"/>
                                    </p:animScale>
                                    <p:set>
                                      <p:cBhvr>
                                        <p:cTn id="58" dur="1" fill="hold">
                                          <p:stCondLst>
                                            <p:cond delay="1999"/>
                                          </p:stCondLst>
                                        </p:cTn>
                                        <p:tgtEl>
                                          <p:spTgt spid="172057"/>
                                        </p:tgtEl>
                                        <p:attrNameLst>
                                          <p:attrName>style.visibility</p:attrName>
                                        </p:attrNameLst>
                                      </p:cBhvr>
                                      <p:to>
                                        <p:strVal val="hidden"/>
                                      </p:to>
                                    </p:set>
                                  </p:childTnLst>
                                </p:cTn>
                              </p:par>
                            </p:childTnLst>
                          </p:cTn>
                        </p:par>
                      </p:childTnLst>
                    </p:cTn>
                  </p:par>
                </p:childTnLst>
              </p:cTn>
              <p:nextCondLst>
                <p:cond evt="onClick" delay="0">
                  <p:tgtEl>
                    <p:spTgt spid="172057"/>
                  </p:tgtEl>
                </p:cond>
              </p:nextCondLst>
            </p:seq>
            <p:seq concurrent="1" nextAc="seek">
              <p:cTn id="59" restart="whenNotActive" fill="hold" evtFilter="cancelBubble" nodeType="interactiveSeq">
                <p:stCondLst>
                  <p:cond evt="onClick" delay="0">
                    <p:tgtEl>
                      <p:spTgt spid="172058"/>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30" presetClass="exit" presetSubtype="0" fill="hold" grpId="0" nodeType="clickEffect">
                                  <p:stCondLst>
                                    <p:cond delay="0"/>
                                  </p:stCondLst>
                                  <p:childTnLst>
                                    <p:animEffect transition="out" filter="fade">
                                      <p:cBhvr>
                                        <p:cTn id="63" dur="800" accel="100000">
                                          <p:stCondLst>
                                            <p:cond delay="200"/>
                                          </p:stCondLst>
                                        </p:cTn>
                                        <p:tgtEl>
                                          <p:spTgt spid="172058"/>
                                        </p:tgtEl>
                                      </p:cBhvr>
                                    </p:animEffect>
                                    <p:anim calcmode="lin" valueType="num">
                                      <p:cBhvr>
                                        <p:cTn id="64" dur="800" accel="100000">
                                          <p:stCondLst>
                                            <p:cond delay="200"/>
                                          </p:stCondLst>
                                        </p:cTn>
                                        <p:tgtEl>
                                          <p:spTgt spid="172058"/>
                                        </p:tgtEl>
                                        <p:attrNameLst>
                                          <p:attrName>style.rotation</p:attrName>
                                        </p:attrNameLst>
                                      </p:cBhvr>
                                      <p:tavLst>
                                        <p:tav tm="0">
                                          <p:val>
                                            <p:fltVal val="0"/>
                                          </p:val>
                                        </p:tav>
                                        <p:tav tm="100000">
                                          <p:val>
                                            <p:fltVal val="-90"/>
                                          </p:val>
                                        </p:tav>
                                      </p:tavLst>
                                    </p:anim>
                                    <p:anim calcmode="lin" valueType="num">
                                      <p:cBhvr>
                                        <p:cTn id="65" dur="200" decel="100000"/>
                                        <p:tgtEl>
                                          <p:spTgt spid="172058"/>
                                        </p:tgtEl>
                                        <p:attrNameLst>
                                          <p:attrName>ppt_x</p:attrName>
                                        </p:attrNameLst>
                                      </p:cBhvr>
                                      <p:tavLst>
                                        <p:tav tm="0">
                                          <p:val>
                                            <p:strVal val="ppt_x"/>
                                          </p:val>
                                        </p:tav>
                                        <p:tav tm="100000">
                                          <p:val>
                                            <p:strVal val="ppt_x-0.05"/>
                                          </p:val>
                                        </p:tav>
                                      </p:tavLst>
                                    </p:anim>
                                    <p:anim calcmode="lin" valueType="num">
                                      <p:cBhvr>
                                        <p:cTn id="66" dur="200" decel="100000"/>
                                        <p:tgtEl>
                                          <p:spTgt spid="172058"/>
                                        </p:tgtEl>
                                        <p:attrNameLst>
                                          <p:attrName>ppt_y</p:attrName>
                                        </p:attrNameLst>
                                      </p:cBhvr>
                                      <p:tavLst>
                                        <p:tav tm="0">
                                          <p:val>
                                            <p:strVal val="ppt_y"/>
                                          </p:val>
                                        </p:tav>
                                        <p:tav tm="100000">
                                          <p:val>
                                            <p:strVal val="ppt_y+0.1"/>
                                          </p:val>
                                        </p:tav>
                                      </p:tavLst>
                                    </p:anim>
                                    <p:anim calcmode="lin" valueType="num">
                                      <p:cBhvr>
                                        <p:cTn id="67" dur="800" accel="100000">
                                          <p:stCondLst>
                                            <p:cond delay="200"/>
                                          </p:stCondLst>
                                        </p:cTn>
                                        <p:tgtEl>
                                          <p:spTgt spid="172058"/>
                                        </p:tgtEl>
                                        <p:attrNameLst>
                                          <p:attrName>ppt_x</p:attrName>
                                        </p:attrNameLst>
                                      </p:cBhvr>
                                      <p:tavLst>
                                        <p:tav tm="0">
                                          <p:val>
                                            <p:strVal val="ppt_x"/>
                                          </p:val>
                                        </p:tav>
                                        <p:tav tm="100000">
                                          <p:val>
                                            <p:strVal val="ppt_x+0.4+0.05"/>
                                          </p:val>
                                        </p:tav>
                                      </p:tavLst>
                                    </p:anim>
                                    <p:anim calcmode="lin" valueType="num">
                                      <p:cBhvr>
                                        <p:cTn id="68" dur="800" accel="100000">
                                          <p:stCondLst>
                                            <p:cond delay="200"/>
                                          </p:stCondLst>
                                        </p:cTn>
                                        <p:tgtEl>
                                          <p:spTgt spid="172058"/>
                                        </p:tgtEl>
                                        <p:attrNameLst>
                                          <p:attrName>ppt_y</p:attrName>
                                        </p:attrNameLst>
                                      </p:cBhvr>
                                      <p:tavLst>
                                        <p:tav tm="0">
                                          <p:val>
                                            <p:strVal val="ppt_y"/>
                                          </p:val>
                                        </p:tav>
                                        <p:tav tm="100000">
                                          <p:val>
                                            <p:strVal val="ppt_y-0.4-0.1"/>
                                          </p:val>
                                        </p:tav>
                                      </p:tavLst>
                                    </p:anim>
                                    <p:set>
                                      <p:cBhvr>
                                        <p:cTn id="69" dur="1" fill="hold">
                                          <p:stCondLst>
                                            <p:cond delay="999"/>
                                          </p:stCondLst>
                                        </p:cTn>
                                        <p:tgtEl>
                                          <p:spTgt spid="172058"/>
                                        </p:tgtEl>
                                        <p:attrNameLst>
                                          <p:attrName>style.visibility</p:attrName>
                                        </p:attrNameLst>
                                      </p:cBhvr>
                                      <p:to>
                                        <p:strVal val="hidden"/>
                                      </p:to>
                                    </p:set>
                                  </p:childTnLst>
                                </p:cTn>
                              </p:par>
                            </p:childTnLst>
                          </p:cTn>
                        </p:par>
                      </p:childTnLst>
                    </p:cTn>
                  </p:par>
                </p:childTnLst>
              </p:cTn>
              <p:nextCondLst>
                <p:cond evt="onClick" delay="0">
                  <p:tgtEl>
                    <p:spTgt spid="172058"/>
                  </p:tgtEl>
                </p:cond>
              </p:nextCondLst>
            </p:seq>
            <p:seq concurrent="1" nextAc="seek">
              <p:cTn id="70" restart="whenNotActive" fill="hold" evtFilter="cancelBubble" nodeType="interactiveSeq">
                <p:stCondLst>
                  <p:cond evt="onClick" delay="0">
                    <p:tgtEl>
                      <p:spTgt spid="172062"/>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24" presetClass="entr" presetSubtype="0" fill="hold" grpId="0" nodeType="clickEffect">
                                  <p:stCondLst>
                                    <p:cond delay="0"/>
                                  </p:stCondLst>
                                  <p:childTnLst>
                                    <p:set>
                                      <p:cBhvr>
                                        <p:cTn id="74" dur="1" fill="hold">
                                          <p:stCondLst>
                                            <p:cond delay="0"/>
                                          </p:stCondLst>
                                        </p:cTn>
                                        <p:tgtEl>
                                          <p:spTgt spid="172076"/>
                                        </p:tgtEl>
                                        <p:attrNameLst>
                                          <p:attrName>style.visibility</p:attrName>
                                        </p:attrNameLst>
                                      </p:cBhvr>
                                      <p:to>
                                        <p:strVal val="visible"/>
                                      </p:to>
                                    </p:set>
                                    <p:anim to="" calcmode="lin" valueType="num">
                                      <p:cBhvr>
                                        <p:cTn id="75" dur="1" fill="hold"/>
                                        <p:tgtEl>
                                          <p:spTgt spid="172076"/>
                                        </p:tgtEl>
                                        <p:attrNameLst>
                                          <p:attrName/>
                                        </p:attrNameLst>
                                      </p:cBhvr>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4" presetClass="exit" presetSubtype="0" fill="hold" grpId="1" nodeType="clickEffect">
                                  <p:stCondLst>
                                    <p:cond delay="0"/>
                                  </p:stCondLst>
                                  <p:childTnLst>
                                    <p:anim to="" calcmode="lin" valueType="num">
                                      <p:cBhvr>
                                        <p:cTn id="79" dur="1"/>
                                        <p:tgtEl>
                                          <p:spTgt spid="172076"/>
                                        </p:tgtEl>
                                        <p:attrNameLst>
                                          <p:attrName/>
                                        </p:attrNameLst>
                                      </p:cBhvr>
                                    </p:anim>
                                    <p:set>
                                      <p:cBhvr>
                                        <p:cTn id="80" dur="1" fill="hold">
                                          <p:stCondLst>
                                            <p:cond delay="0"/>
                                          </p:stCondLst>
                                        </p:cTn>
                                        <p:tgtEl>
                                          <p:spTgt spid="172076"/>
                                        </p:tgtEl>
                                        <p:attrNameLst>
                                          <p:attrName>style.visibility</p:attrName>
                                        </p:attrNameLst>
                                      </p:cBhvr>
                                      <p:to>
                                        <p:strVal val="hidden"/>
                                      </p:to>
                                    </p:set>
                                  </p:childTnLst>
                                </p:cTn>
                              </p:par>
                            </p:childTnLst>
                          </p:cTn>
                        </p:par>
                        <p:par>
                          <p:cTn id="81" fill="hold" nodeType="afterGroup">
                            <p:stCondLst>
                              <p:cond delay="0"/>
                            </p:stCondLst>
                            <p:childTnLst>
                              <p:par>
                                <p:cTn id="82" presetID="24" presetClass="entr" presetSubtype="0" fill="hold" grpId="0" nodeType="afterEffect">
                                  <p:stCondLst>
                                    <p:cond delay="0"/>
                                  </p:stCondLst>
                                  <p:childTnLst>
                                    <p:set>
                                      <p:cBhvr>
                                        <p:cTn id="83" dur="1" fill="hold">
                                          <p:stCondLst>
                                            <p:cond delay="0"/>
                                          </p:stCondLst>
                                        </p:cTn>
                                        <p:tgtEl>
                                          <p:spTgt spid="172077"/>
                                        </p:tgtEl>
                                        <p:attrNameLst>
                                          <p:attrName>style.visibility</p:attrName>
                                        </p:attrNameLst>
                                      </p:cBhvr>
                                      <p:to>
                                        <p:strVal val="visible"/>
                                      </p:to>
                                    </p:set>
                                    <p:anim to="" calcmode="lin" valueType="num">
                                      <p:cBhvr>
                                        <p:cTn id="84" dur="1" fill="hold"/>
                                        <p:tgtEl>
                                          <p:spTgt spid="172077"/>
                                        </p:tgtEl>
                                        <p:attrNameLst>
                                          <p:attrName/>
                                        </p:attrNameLst>
                                      </p:cBhvr>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4" presetClass="exit" presetSubtype="0" fill="hold" grpId="1" nodeType="clickEffect">
                                  <p:stCondLst>
                                    <p:cond delay="0"/>
                                  </p:stCondLst>
                                  <p:childTnLst>
                                    <p:anim to="" calcmode="lin" valueType="num">
                                      <p:cBhvr>
                                        <p:cTn id="88" dur="1"/>
                                        <p:tgtEl>
                                          <p:spTgt spid="172077"/>
                                        </p:tgtEl>
                                        <p:attrNameLst>
                                          <p:attrName/>
                                        </p:attrNameLst>
                                      </p:cBhvr>
                                    </p:anim>
                                    <p:set>
                                      <p:cBhvr>
                                        <p:cTn id="89" dur="1" fill="hold">
                                          <p:stCondLst>
                                            <p:cond delay="0"/>
                                          </p:stCondLst>
                                        </p:cTn>
                                        <p:tgtEl>
                                          <p:spTgt spid="172077"/>
                                        </p:tgtEl>
                                        <p:attrNameLst>
                                          <p:attrName>style.visibility</p:attrName>
                                        </p:attrNameLst>
                                      </p:cBhvr>
                                      <p:to>
                                        <p:strVal val="hidden"/>
                                      </p:to>
                                    </p:set>
                                  </p:childTnLst>
                                </p:cTn>
                              </p:par>
                            </p:childTnLst>
                          </p:cTn>
                        </p:par>
                        <p:par>
                          <p:cTn id="90" fill="hold" nodeType="afterGroup">
                            <p:stCondLst>
                              <p:cond delay="0"/>
                            </p:stCondLst>
                            <p:childTnLst>
                              <p:par>
                                <p:cTn id="91" presetID="24" presetClass="entr" presetSubtype="0" fill="hold" grpId="0" nodeType="afterEffect">
                                  <p:stCondLst>
                                    <p:cond delay="0"/>
                                  </p:stCondLst>
                                  <p:childTnLst>
                                    <p:set>
                                      <p:cBhvr>
                                        <p:cTn id="92" dur="1" fill="hold">
                                          <p:stCondLst>
                                            <p:cond delay="0"/>
                                          </p:stCondLst>
                                        </p:cTn>
                                        <p:tgtEl>
                                          <p:spTgt spid="172078"/>
                                        </p:tgtEl>
                                        <p:attrNameLst>
                                          <p:attrName>style.visibility</p:attrName>
                                        </p:attrNameLst>
                                      </p:cBhvr>
                                      <p:to>
                                        <p:strVal val="visible"/>
                                      </p:to>
                                    </p:set>
                                    <p:anim to="" calcmode="lin" valueType="num">
                                      <p:cBhvr>
                                        <p:cTn id="93" dur="1" fill="hold"/>
                                        <p:tgtEl>
                                          <p:spTgt spid="172078"/>
                                        </p:tgtEl>
                                        <p:attrNameLst>
                                          <p:attrName/>
                                        </p:attrNameLst>
                                      </p:cBhvr>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4" presetClass="exit" presetSubtype="0" fill="hold" grpId="1" nodeType="clickEffect">
                                  <p:stCondLst>
                                    <p:cond delay="0"/>
                                  </p:stCondLst>
                                  <p:childTnLst>
                                    <p:anim to="" calcmode="lin" valueType="num">
                                      <p:cBhvr>
                                        <p:cTn id="97" dur="1"/>
                                        <p:tgtEl>
                                          <p:spTgt spid="172078"/>
                                        </p:tgtEl>
                                        <p:attrNameLst>
                                          <p:attrName/>
                                        </p:attrNameLst>
                                      </p:cBhvr>
                                    </p:anim>
                                    <p:set>
                                      <p:cBhvr>
                                        <p:cTn id="98" dur="1" fill="hold">
                                          <p:stCondLst>
                                            <p:cond delay="0"/>
                                          </p:stCondLst>
                                        </p:cTn>
                                        <p:tgtEl>
                                          <p:spTgt spid="172078"/>
                                        </p:tgtEl>
                                        <p:attrNameLst>
                                          <p:attrName>style.visibility</p:attrName>
                                        </p:attrNameLst>
                                      </p:cBhvr>
                                      <p:to>
                                        <p:strVal val="hidden"/>
                                      </p:to>
                                    </p:set>
                                  </p:childTnLst>
                                </p:cTn>
                              </p:par>
                            </p:childTnLst>
                          </p:cTn>
                        </p:par>
                        <p:par>
                          <p:cTn id="99" fill="hold" nodeType="afterGroup">
                            <p:stCondLst>
                              <p:cond delay="0"/>
                            </p:stCondLst>
                            <p:childTnLst>
                              <p:par>
                                <p:cTn id="100" presetID="24" presetClass="entr" presetSubtype="0" fill="hold" grpId="0" nodeType="afterEffect">
                                  <p:stCondLst>
                                    <p:cond delay="0"/>
                                  </p:stCondLst>
                                  <p:childTnLst>
                                    <p:set>
                                      <p:cBhvr>
                                        <p:cTn id="101" dur="1" fill="hold">
                                          <p:stCondLst>
                                            <p:cond delay="0"/>
                                          </p:stCondLst>
                                        </p:cTn>
                                        <p:tgtEl>
                                          <p:spTgt spid="172079"/>
                                        </p:tgtEl>
                                        <p:attrNameLst>
                                          <p:attrName>style.visibility</p:attrName>
                                        </p:attrNameLst>
                                      </p:cBhvr>
                                      <p:to>
                                        <p:strVal val="visible"/>
                                      </p:to>
                                    </p:set>
                                    <p:anim to="" calcmode="lin" valueType="num">
                                      <p:cBhvr>
                                        <p:cTn id="102" dur="1" fill="hold"/>
                                        <p:tgtEl>
                                          <p:spTgt spid="172079"/>
                                        </p:tgtEl>
                                        <p:attrNameLst>
                                          <p:attrName/>
                                        </p:attrNameLst>
                                      </p:cBhvr>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4" presetClass="exit" presetSubtype="0" fill="hold" grpId="1" nodeType="clickEffect">
                                  <p:stCondLst>
                                    <p:cond delay="0"/>
                                  </p:stCondLst>
                                  <p:childTnLst>
                                    <p:anim to="" calcmode="lin" valueType="num">
                                      <p:cBhvr>
                                        <p:cTn id="106" dur="1"/>
                                        <p:tgtEl>
                                          <p:spTgt spid="172079"/>
                                        </p:tgtEl>
                                        <p:attrNameLst>
                                          <p:attrName/>
                                        </p:attrNameLst>
                                      </p:cBhvr>
                                    </p:anim>
                                    <p:set>
                                      <p:cBhvr>
                                        <p:cTn id="107" dur="1" fill="hold">
                                          <p:stCondLst>
                                            <p:cond delay="0"/>
                                          </p:stCondLst>
                                        </p:cTn>
                                        <p:tgtEl>
                                          <p:spTgt spid="172079"/>
                                        </p:tgtEl>
                                        <p:attrNameLst>
                                          <p:attrName>style.visibility</p:attrName>
                                        </p:attrNameLst>
                                      </p:cBhvr>
                                      <p:to>
                                        <p:strVal val="hidden"/>
                                      </p:to>
                                    </p:set>
                                  </p:childTnLst>
                                </p:cTn>
                              </p:par>
                            </p:childTnLst>
                          </p:cTn>
                        </p:par>
                        <p:par>
                          <p:cTn id="108" fill="hold" nodeType="afterGroup">
                            <p:stCondLst>
                              <p:cond delay="0"/>
                            </p:stCondLst>
                            <p:childTnLst>
                              <p:par>
                                <p:cTn id="109" presetID="24" presetClass="entr" presetSubtype="0" fill="hold" grpId="0" nodeType="afterEffect">
                                  <p:stCondLst>
                                    <p:cond delay="0"/>
                                  </p:stCondLst>
                                  <p:childTnLst>
                                    <p:set>
                                      <p:cBhvr>
                                        <p:cTn id="110" dur="1" fill="hold">
                                          <p:stCondLst>
                                            <p:cond delay="0"/>
                                          </p:stCondLst>
                                        </p:cTn>
                                        <p:tgtEl>
                                          <p:spTgt spid="172080"/>
                                        </p:tgtEl>
                                        <p:attrNameLst>
                                          <p:attrName>style.visibility</p:attrName>
                                        </p:attrNameLst>
                                      </p:cBhvr>
                                      <p:to>
                                        <p:strVal val="visible"/>
                                      </p:to>
                                    </p:set>
                                    <p:anim to="" calcmode="lin" valueType="num">
                                      <p:cBhvr>
                                        <p:cTn id="111" dur="1" fill="hold"/>
                                        <p:tgtEl>
                                          <p:spTgt spid="172080"/>
                                        </p:tgtEl>
                                        <p:attrNameLst>
                                          <p:attrName/>
                                        </p:attrNameLst>
                                      </p:cBhvr>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4" presetClass="exit" presetSubtype="0" fill="hold" grpId="1" nodeType="clickEffect">
                                  <p:stCondLst>
                                    <p:cond delay="0"/>
                                  </p:stCondLst>
                                  <p:childTnLst>
                                    <p:anim to="" calcmode="lin" valueType="num">
                                      <p:cBhvr>
                                        <p:cTn id="115" dur="1"/>
                                        <p:tgtEl>
                                          <p:spTgt spid="172080"/>
                                        </p:tgtEl>
                                        <p:attrNameLst>
                                          <p:attrName/>
                                        </p:attrNameLst>
                                      </p:cBhvr>
                                    </p:anim>
                                    <p:set>
                                      <p:cBhvr>
                                        <p:cTn id="116" dur="1" fill="hold">
                                          <p:stCondLst>
                                            <p:cond delay="0"/>
                                          </p:stCondLst>
                                        </p:cTn>
                                        <p:tgtEl>
                                          <p:spTgt spid="172080"/>
                                        </p:tgtEl>
                                        <p:attrNameLst>
                                          <p:attrName>style.visibility</p:attrName>
                                        </p:attrNameLst>
                                      </p:cBhvr>
                                      <p:to>
                                        <p:strVal val="hidden"/>
                                      </p:to>
                                    </p:set>
                                  </p:childTnLst>
                                </p:cTn>
                              </p:par>
                            </p:childTnLst>
                          </p:cTn>
                        </p:par>
                      </p:childTnLst>
                    </p:cTn>
                  </p:par>
                </p:childTnLst>
              </p:cTn>
              <p:nextCondLst>
                <p:cond evt="onClick" delay="0">
                  <p:tgtEl>
                    <p:spTgt spid="172062"/>
                  </p:tgtEl>
                </p:cond>
              </p:nextCondLst>
            </p:seq>
            <p:seq concurrent="1" nextAc="seek">
              <p:cTn id="117" restart="whenNotActive" fill="hold" evtFilter="cancelBubble" nodeType="interactiveSeq">
                <p:stCondLst>
                  <p:cond evt="onClick" delay="0">
                    <p:tgtEl>
                      <p:spTgt spid="172063"/>
                    </p:tgtEl>
                  </p:cond>
                </p:stCondLst>
                <p:endSync evt="end" delay="0">
                  <p:rtn val="all"/>
                </p:endSync>
                <p:childTnLst>
                  <p:par>
                    <p:cTn id="118" fill="hold" nodeType="clickPar">
                      <p:stCondLst>
                        <p:cond delay="0"/>
                      </p:stCondLst>
                      <p:childTnLst>
                        <p:par>
                          <p:cTn id="119" fill="hold" nodeType="withGroup">
                            <p:stCondLst>
                              <p:cond delay="0"/>
                            </p:stCondLst>
                            <p:childTnLst>
                              <p:par>
                                <p:cTn id="120" presetID="24" presetClass="entr" presetSubtype="0" fill="hold" grpId="0" nodeType="clickEffect">
                                  <p:stCondLst>
                                    <p:cond delay="0"/>
                                  </p:stCondLst>
                                  <p:childTnLst>
                                    <p:set>
                                      <p:cBhvr>
                                        <p:cTn id="121" dur="1" fill="hold">
                                          <p:stCondLst>
                                            <p:cond delay="0"/>
                                          </p:stCondLst>
                                        </p:cTn>
                                        <p:tgtEl>
                                          <p:spTgt spid="172082"/>
                                        </p:tgtEl>
                                        <p:attrNameLst>
                                          <p:attrName>style.visibility</p:attrName>
                                        </p:attrNameLst>
                                      </p:cBhvr>
                                      <p:to>
                                        <p:strVal val="visible"/>
                                      </p:to>
                                    </p:set>
                                    <p:anim to="" calcmode="lin" valueType="num">
                                      <p:cBhvr>
                                        <p:cTn id="122" dur="1" fill="hold"/>
                                        <p:tgtEl>
                                          <p:spTgt spid="172082"/>
                                        </p:tgtEl>
                                        <p:attrNameLst>
                                          <p:attrName/>
                                        </p:attrNameLst>
                                      </p:cBhvr>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4" presetClass="exit" presetSubtype="0" fill="hold" grpId="1" nodeType="clickEffect">
                                  <p:stCondLst>
                                    <p:cond delay="0"/>
                                  </p:stCondLst>
                                  <p:childTnLst>
                                    <p:anim to="" calcmode="lin" valueType="num">
                                      <p:cBhvr>
                                        <p:cTn id="126" dur="1"/>
                                        <p:tgtEl>
                                          <p:spTgt spid="172082"/>
                                        </p:tgtEl>
                                        <p:attrNameLst>
                                          <p:attrName/>
                                        </p:attrNameLst>
                                      </p:cBhvr>
                                    </p:anim>
                                    <p:set>
                                      <p:cBhvr>
                                        <p:cTn id="127" dur="1" fill="hold">
                                          <p:stCondLst>
                                            <p:cond delay="0"/>
                                          </p:stCondLst>
                                        </p:cTn>
                                        <p:tgtEl>
                                          <p:spTgt spid="172082"/>
                                        </p:tgtEl>
                                        <p:attrNameLst>
                                          <p:attrName>style.visibility</p:attrName>
                                        </p:attrNameLst>
                                      </p:cBhvr>
                                      <p:to>
                                        <p:strVal val="hidden"/>
                                      </p:to>
                                    </p:set>
                                  </p:childTnLst>
                                </p:cTn>
                              </p:par>
                            </p:childTnLst>
                          </p:cTn>
                        </p:par>
                        <p:par>
                          <p:cTn id="128" fill="hold" nodeType="afterGroup">
                            <p:stCondLst>
                              <p:cond delay="0"/>
                            </p:stCondLst>
                            <p:childTnLst>
                              <p:par>
                                <p:cTn id="129" presetID="24" presetClass="entr" presetSubtype="0" fill="hold" grpId="0" nodeType="afterEffect">
                                  <p:stCondLst>
                                    <p:cond delay="0"/>
                                  </p:stCondLst>
                                  <p:childTnLst>
                                    <p:set>
                                      <p:cBhvr>
                                        <p:cTn id="130" dur="1" fill="hold">
                                          <p:stCondLst>
                                            <p:cond delay="0"/>
                                          </p:stCondLst>
                                        </p:cTn>
                                        <p:tgtEl>
                                          <p:spTgt spid="172083"/>
                                        </p:tgtEl>
                                        <p:attrNameLst>
                                          <p:attrName>style.visibility</p:attrName>
                                        </p:attrNameLst>
                                      </p:cBhvr>
                                      <p:to>
                                        <p:strVal val="visible"/>
                                      </p:to>
                                    </p:set>
                                    <p:anim to="" calcmode="lin" valueType="num">
                                      <p:cBhvr>
                                        <p:cTn id="131" dur="1" fill="hold"/>
                                        <p:tgtEl>
                                          <p:spTgt spid="172083"/>
                                        </p:tgtEl>
                                        <p:attrNameLst>
                                          <p:attrName/>
                                        </p:attrNameLst>
                                      </p:cBhvr>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4" presetClass="exit" presetSubtype="0" fill="hold" grpId="1" nodeType="clickEffect">
                                  <p:stCondLst>
                                    <p:cond delay="0"/>
                                  </p:stCondLst>
                                  <p:childTnLst>
                                    <p:anim to="" calcmode="lin" valueType="num">
                                      <p:cBhvr>
                                        <p:cTn id="135" dur="1"/>
                                        <p:tgtEl>
                                          <p:spTgt spid="172083"/>
                                        </p:tgtEl>
                                        <p:attrNameLst>
                                          <p:attrName/>
                                        </p:attrNameLst>
                                      </p:cBhvr>
                                    </p:anim>
                                    <p:set>
                                      <p:cBhvr>
                                        <p:cTn id="136" dur="1" fill="hold">
                                          <p:stCondLst>
                                            <p:cond delay="0"/>
                                          </p:stCondLst>
                                        </p:cTn>
                                        <p:tgtEl>
                                          <p:spTgt spid="172083"/>
                                        </p:tgtEl>
                                        <p:attrNameLst>
                                          <p:attrName>style.visibility</p:attrName>
                                        </p:attrNameLst>
                                      </p:cBhvr>
                                      <p:to>
                                        <p:strVal val="hidden"/>
                                      </p:to>
                                    </p:set>
                                  </p:childTnLst>
                                </p:cTn>
                              </p:par>
                            </p:childTnLst>
                          </p:cTn>
                        </p:par>
                        <p:par>
                          <p:cTn id="137" fill="hold" nodeType="afterGroup">
                            <p:stCondLst>
                              <p:cond delay="0"/>
                            </p:stCondLst>
                            <p:childTnLst>
                              <p:par>
                                <p:cTn id="138" presetID="24" presetClass="entr" presetSubtype="0" fill="hold" grpId="0" nodeType="afterEffect">
                                  <p:stCondLst>
                                    <p:cond delay="0"/>
                                  </p:stCondLst>
                                  <p:childTnLst>
                                    <p:set>
                                      <p:cBhvr>
                                        <p:cTn id="139" dur="1" fill="hold">
                                          <p:stCondLst>
                                            <p:cond delay="0"/>
                                          </p:stCondLst>
                                        </p:cTn>
                                        <p:tgtEl>
                                          <p:spTgt spid="172084"/>
                                        </p:tgtEl>
                                        <p:attrNameLst>
                                          <p:attrName>style.visibility</p:attrName>
                                        </p:attrNameLst>
                                      </p:cBhvr>
                                      <p:to>
                                        <p:strVal val="visible"/>
                                      </p:to>
                                    </p:set>
                                    <p:anim to="" calcmode="lin" valueType="num">
                                      <p:cBhvr>
                                        <p:cTn id="140" dur="1" fill="hold"/>
                                        <p:tgtEl>
                                          <p:spTgt spid="172084"/>
                                        </p:tgtEl>
                                        <p:attrNameLst>
                                          <p:attrName/>
                                        </p:attrNameLst>
                                      </p:cBhvr>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4" presetClass="exit" presetSubtype="0" fill="hold" grpId="1" nodeType="clickEffect">
                                  <p:stCondLst>
                                    <p:cond delay="0"/>
                                  </p:stCondLst>
                                  <p:childTnLst>
                                    <p:anim to="" calcmode="lin" valueType="num">
                                      <p:cBhvr>
                                        <p:cTn id="144" dur="1"/>
                                        <p:tgtEl>
                                          <p:spTgt spid="172084"/>
                                        </p:tgtEl>
                                        <p:attrNameLst>
                                          <p:attrName/>
                                        </p:attrNameLst>
                                      </p:cBhvr>
                                    </p:anim>
                                    <p:set>
                                      <p:cBhvr>
                                        <p:cTn id="145" dur="1" fill="hold">
                                          <p:stCondLst>
                                            <p:cond delay="0"/>
                                          </p:stCondLst>
                                        </p:cTn>
                                        <p:tgtEl>
                                          <p:spTgt spid="172084"/>
                                        </p:tgtEl>
                                        <p:attrNameLst>
                                          <p:attrName>style.visibility</p:attrName>
                                        </p:attrNameLst>
                                      </p:cBhvr>
                                      <p:to>
                                        <p:strVal val="hidden"/>
                                      </p:to>
                                    </p:set>
                                  </p:childTnLst>
                                </p:cTn>
                              </p:par>
                            </p:childTnLst>
                          </p:cTn>
                        </p:par>
                        <p:par>
                          <p:cTn id="146" fill="hold" nodeType="afterGroup">
                            <p:stCondLst>
                              <p:cond delay="0"/>
                            </p:stCondLst>
                            <p:childTnLst>
                              <p:par>
                                <p:cTn id="147" presetID="24" presetClass="entr" presetSubtype="0" fill="hold" grpId="0" nodeType="afterEffect">
                                  <p:stCondLst>
                                    <p:cond delay="0"/>
                                  </p:stCondLst>
                                  <p:childTnLst>
                                    <p:set>
                                      <p:cBhvr>
                                        <p:cTn id="148" dur="1" fill="hold">
                                          <p:stCondLst>
                                            <p:cond delay="0"/>
                                          </p:stCondLst>
                                        </p:cTn>
                                        <p:tgtEl>
                                          <p:spTgt spid="172085"/>
                                        </p:tgtEl>
                                        <p:attrNameLst>
                                          <p:attrName>style.visibility</p:attrName>
                                        </p:attrNameLst>
                                      </p:cBhvr>
                                      <p:to>
                                        <p:strVal val="visible"/>
                                      </p:to>
                                    </p:set>
                                    <p:anim to="" calcmode="lin" valueType="num">
                                      <p:cBhvr>
                                        <p:cTn id="149" dur="1" fill="hold"/>
                                        <p:tgtEl>
                                          <p:spTgt spid="172085"/>
                                        </p:tgtEl>
                                        <p:attrNameLst>
                                          <p:attrName/>
                                        </p:attrNameLst>
                                      </p:cBhvr>
                                    </p:anim>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4" presetClass="exit" presetSubtype="0" fill="hold" grpId="1" nodeType="clickEffect">
                                  <p:stCondLst>
                                    <p:cond delay="0"/>
                                  </p:stCondLst>
                                  <p:childTnLst>
                                    <p:anim to="" calcmode="lin" valueType="num">
                                      <p:cBhvr>
                                        <p:cTn id="153" dur="1"/>
                                        <p:tgtEl>
                                          <p:spTgt spid="172085"/>
                                        </p:tgtEl>
                                        <p:attrNameLst>
                                          <p:attrName/>
                                        </p:attrNameLst>
                                      </p:cBhvr>
                                    </p:anim>
                                    <p:set>
                                      <p:cBhvr>
                                        <p:cTn id="154" dur="1" fill="hold">
                                          <p:stCondLst>
                                            <p:cond delay="0"/>
                                          </p:stCondLst>
                                        </p:cTn>
                                        <p:tgtEl>
                                          <p:spTgt spid="172085"/>
                                        </p:tgtEl>
                                        <p:attrNameLst>
                                          <p:attrName>style.visibility</p:attrName>
                                        </p:attrNameLst>
                                      </p:cBhvr>
                                      <p:to>
                                        <p:strVal val="hidden"/>
                                      </p:to>
                                    </p:set>
                                  </p:childTnLst>
                                </p:cTn>
                              </p:par>
                            </p:childTnLst>
                          </p:cTn>
                        </p:par>
                        <p:par>
                          <p:cTn id="155" fill="hold" nodeType="afterGroup">
                            <p:stCondLst>
                              <p:cond delay="0"/>
                            </p:stCondLst>
                            <p:childTnLst>
                              <p:par>
                                <p:cTn id="156" presetID="24" presetClass="entr" presetSubtype="0" fill="hold" grpId="0" nodeType="afterEffect">
                                  <p:stCondLst>
                                    <p:cond delay="0"/>
                                  </p:stCondLst>
                                  <p:childTnLst>
                                    <p:set>
                                      <p:cBhvr>
                                        <p:cTn id="157" dur="1" fill="hold">
                                          <p:stCondLst>
                                            <p:cond delay="0"/>
                                          </p:stCondLst>
                                        </p:cTn>
                                        <p:tgtEl>
                                          <p:spTgt spid="172086"/>
                                        </p:tgtEl>
                                        <p:attrNameLst>
                                          <p:attrName>style.visibility</p:attrName>
                                        </p:attrNameLst>
                                      </p:cBhvr>
                                      <p:to>
                                        <p:strVal val="visible"/>
                                      </p:to>
                                    </p:set>
                                    <p:anim to="" calcmode="lin" valueType="num">
                                      <p:cBhvr>
                                        <p:cTn id="158" dur="1" fill="hold"/>
                                        <p:tgtEl>
                                          <p:spTgt spid="172086"/>
                                        </p:tgtEl>
                                        <p:attrNameLst>
                                          <p:attrName/>
                                        </p:attrNameLst>
                                      </p:cBhvr>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4" presetClass="exit" presetSubtype="0" fill="hold" grpId="1" nodeType="clickEffect">
                                  <p:stCondLst>
                                    <p:cond delay="0"/>
                                  </p:stCondLst>
                                  <p:childTnLst>
                                    <p:anim to="" calcmode="lin" valueType="num">
                                      <p:cBhvr>
                                        <p:cTn id="162" dur="1"/>
                                        <p:tgtEl>
                                          <p:spTgt spid="172086"/>
                                        </p:tgtEl>
                                        <p:attrNameLst>
                                          <p:attrName/>
                                        </p:attrNameLst>
                                      </p:cBhvr>
                                    </p:anim>
                                    <p:set>
                                      <p:cBhvr>
                                        <p:cTn id="163" dur="1" fill="hold">
                                          <p:stCondLst>
                                            <p:cond delay="0"/>
                                          </p:stCondLst>
                                        </p:cTn>
                                        <p:tgtEl>
                                          <p:spTgt spid="172086"/>
                                        </p:tgtEl>
                                        <p:attrNameLst>
                                          <p:attrName>style.visibility</p:attrName>
                                        </p:attrNameLst>
                                      </p:cBhvr>
                                      <p:to>
                                        <p:strVal val="hidden"/>
                                      </p:to>
                                    </p:set>
                                  </p:childTnLst>
                                </p:cTn>
                              </p:par>
                            </p:childTnLst>
                          </p:cTn>
                        </p:par>
                      </p:childTnLst>
                    </p:cTn>
                  </p:par>
                </p:childTnLst>
              </p:cTn>
              <p:nextCondLst>
                <p:cond evt="onClick" delay="0">
                  <p:tgtEl>
                    <p:spTgt spid="172063"/>
                  </p:tgtEl>
                </p:cond>
              </p:nextCondLst>
            </p:seq>
          </p:childTnLst>
        </p:cTn>
      </p:par>
    </p:tnLst>
    <p:bldLst>
      <p:bldP spid="172034" grpId="0" animBg="1"/>
      <p:bldP spid="172053" grpId="0" animBg="1"/>
      <p:bldP spid="172054" grpId="0" animBg="1"/>
      <p:bldP spid="172055" grpId="0" animBg="1"/>
      <p:bldP spid="172056" grpId="0" animBg="1"/>
      <p:bldP spid="172057" grpId="0" animBg="1"/>
      <p:bldP spid="172058" grpId="0" animBg="1"/>
      <p:bldP spid="172076" grpId="0"/>
      <p:bldP spid="172076" grpId="1"/>
      <p:bldP spid="172077" grpId="0"/>
      <p:bldP spid="172077" grpId="1"/>
      <p:bldP spid="172078" grpId="0"/>
      <p:bldP spid="172078" grpId="1"/>
      <p:bldP spid="172079" grpId="0"/>
      <p:bldP spid="172079" grpId="1"/>
      <p:bldP spid="172080" grpId="0"/>
      <p:bldP spid="172080" grpId="1"/>
      <p:bldP spid="172082" grpId="0"/>
      <p:bldP spid="172082" grpId="1"/>
      <p:bldP spid="172083" grpId="0"/>
      <p:bldP spid="172083" grpId="1"/>
      <p:bldP spid="172084" grpId="0"/>
      <p:bldP spid="172084" grpId="1"/>
      <p:bldP spid="172085" grpId="0"/>
      <p:bldP spid="172085" grpId="1"/>
      <p:bldP spid="172086" grpId="0"/>
      <p:bldP spid="17208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413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981200" y="1052736"/>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Ô </a:t>
            </a:r>
            <a:r>
              <a:rPr lang="en-US" sz="3600" b="1"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số</a:t>
            </a: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 1</a:t>
            </a:r>
            <a:endParaRPr lang="en-US" sz="36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Text Box 19"/>
          <p:cNvSpPr txBox="1">
            <a:spLocks noChangeArrowheads="1"/>
          </p:cNvSpPr>
          <p:nvPr/>
        </p:nvSpPr>
        <p:spPr bwMode="auto">
          <a:xfrm>
            <a:off x="838200" y="2438400"/>
            <a:ext cx="7620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1: </a:t>
            </a:r>
            <a:r>
              <a:rPr lang="vi-VN" sz="2800" b="1" dirty="0">
                <a:latin typeface="Times New Roman" pitchFamily="18" charset="0"/>
                <a:cs typeface="Times New Roman" pitchFamily="18" charset="0"/>
              </a:rPr>
              <a:t>Để tạo trang </a:t>
            </a:r>
            <a:r>
              <a:rPr lang="vi-VN" sz="2800" b="1" dirty="0" smtClean="0">
                <a:latin typeface="Times New Roman" pitchFamily="18" charset="0"/>
                <a:cs typeface="Times New Roman" pitchFamily="18" charset="0"/>
              </a:rPr>
              <a:t>mẫu</a:t>
            </a:r>
            <a:r>
              <a:rPr lang="en-US" sz="2800" b="1" dirty="0" smtClean="0">
                <a:latin typeface="Times New Roman" pitchFamily="18" charset="0"/>
                <a:cs typeface="Times New Roman" pitchFamily="18" charset="0"/>
              </a:rPr>
              <a:t>,</a:t>
            </a:r>
            <a:r>
              <a:rPr lang="vi-VN"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thực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đây</a:t>
            </a:r>
            <a:r>
              <a:rPr lang="vi-VN" sz="2800" b="1"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a:p>
            <a:pPr eaLnBrk="1" hangingPunct="1">
              <a:spcBef>
                <a:spcPct val="50000"/>
              </a:spcBef>
              <a:defRPr/>
            </a:pPr>
            <a:endParaRPr lang="en-US" sz="2800" b="1" dirty="0" smtClean="0">
              <a:solidFill>
                <a:prstClr val="black"/>
              </a:solidFill>
              <a:latin typeface="Times New Roman" pitchFamily="18" charset="0"/>
              <a:cs typeface="Times New Roman" pitchFamily="18" charset="0"/>
            </a:endParaRPr>
          </a:p>
        </p:txBody>
      </p:sp>
      <p:sp>
        <p:nvSpPr>
          <p:cNvPr id="9" name="TextBox 1"/>
          <p:cNvSpPr txBox="1">
            <a:spLocks noChangeArrowheads="1"/>
          </p:cNvSpPr>
          <p:nvPr/>
        </p:nvSpPr>
        <p:spPr bwMode="auto">
          <a:xfrm>
            <a:off x="2667000" y="3581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endParaRPr lang="en-US">
              <a:solidFill>
                <a:prstClr val="black"/>
              </a:solidFill>
            </a:endParaRPr>
          </a:p>
        </p:txBody>
      </p:sp>
      <p:sp>
        <p:nvSpPr>
          <p:cNvPr id="10" name="Oval 12"/>
          <p:cNvSpPr>
            <a:spLocks noChangeArrowheads="1"/>
          </p:cNvSpPr>
          <p:nvPr/>
        </p:nvSpPr>
        <p:spPr bwMode="auto">
          <a:xfrm>
            <a:off x="819178" y="4390391"/>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
        <p:nvSpPr>
          <p:cNvPr id="11" name="Oval 10">
            <a:hlinkClick r:id="rId3" action="ppaction://hlinksldjump"/>
          </p:cNvPr>
          <p:cNvSpPr/>
          <p:nvPr/>
        </p:nvSpPr>
        <p:spPr>
          <a:xfrm>
            <a:off x="7943850" y="5949280"/>
            <a:ext cx="1028700" cy="664945"/>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CC"/>
              </a:solidFill>
            </a:endParaRPr>
          </a:p>
        </p:txBody>
      </p:sp>
      <p:sp>
        <p:nvSpPr>
          <p:cNvPr id="12" name="da1"/>
          <p:cNvSpPr txBox="1"/>
          <p:nvPr/>
        </p:nvSpPr>
        <p:spPr>
          <a:xfrm>
            <a:off x="838200" y="3689678"/>
            <a:ext cx="7391400" cy="523220"/>
          </a:xfrm>
          <a:prstGeom prst="rect">
            <a:avLst/>
          </a:prstGeom>
          <a:noFill/>
        </p:spPr>
        <p:txBody>
          <a:bodyPr wrap="square" rtlCol="0">
            <a:spAutoFit/>
          </a:bodyPr>
          <a:lstStyle/>
          <a:p>
            <a:r>
              <a:rPr lang="vi-VN" sz="2800" dirty="0" smtClean="0">
                <a:latin typeface="+mj-lt"/>
              </a:rPr>
              <a:t>A</a:t>
            </a:r>
            <a:r>
              <a:rPr lang="vi-VN" sz="2800" dirty="0">
                <a:latin typeface="+mj-lt"/>
              </a:rPr>
              <a:t>. </a:t>
            </a:r>
            <a:r>
              <a:rPr lang="vi-VN" sz="2800" dirty="0" smtClean="0">
                <a:latin typeface="+mj-lt"/>
              </a:rPr>
              <a:t>Vào</a:t>
            </a:r>
            <a:r>
              <a:rPr lang="vi-VN" sz="2800" dirty="0">
                <a:latin typeface="+mj-lt"/>
              </a:rPr>
              <a:t> </a:t>
            </a:r>
            <a:r>
              <a:rPr lang="vi-VN" sz="2800" dirty="0" smtClean="0">
                <a:latin typeface="+mj-lt"/>
              </a:rPr>
              <a:t>thẻ Insert – Master</a:t>
            </a:r>
            <a:endParaRPr lang="vi-VN" sz="2800" dirty="0">
              <a:latin typeface="+mj-lt"/>
            </a:endParaRPr>
          </a:p>
        </p:txBody>
      </p:sp>
      <p:sp>
        <p:nvSpPr>
          <p:cNvPr id="13" name="da4"/>
          <p:cNvSpPr txBox="1"/>
          <p:nvPr/>
        </p:nvSpPr>
        <p:spPr>
          <a:xfrm>
            <a:off x="838200" y="5687670"/>
            <a:ext cx="6273102" cy="523220"/>
          </a:xfrm>
          <a:prstGeom prst="rect">
            <a:avLst/>
          </a:prstGeom>
          <a:noFill/>
        </p:spPr>
        <p:txBody>
          <a:bodyPr wrap="square" rtlCol="0">
            <a:spAutoFit/>
          </a:bodyPr>
          <a:lstStyle/>
          <a:p>
            <a:r>
              <a:rPr lang="vi-VN" sz="2800" dirty="0">
                <a:latin typeface="+mj-lt"/>
              </a:rPr>
              <a:t>D</a:t>
            </a:r>
            <a:r>
              <a:rPr lang="vi-VN" sz="2800" dirty="0" smtClean="0">
                <a:latin typeface="+mj-lt"/>
              </a:rPr>
              <a:t>. Vào</a:t>
            </a:r>
            <a:r>
              <a:rPr lang="vi-VN" sz="2800" dirty="0">
                <a:latin typeface="+mj-lt"/>
              </a:rPr>
              <a:t> </a:t>
            </a:r>
            <a:r>
              <a:rPr lang="vi-VN" sz="2800" dirty="0" smtClean="0">
                <a:latin typeface="+mj-lt"/>
              </a:rPr>
              <a:t>thẻ Format – Slide Master</a:t>
            </a:r>
            <a:endParaRPr lang="vi-VN" sz="2800" dirty="0">
              <a:latin typeface="+mj-lt"/>
            </a:endParaRPr>
          </a:p>
        </p:txBody>
      </p:sp>
      <p:sp>
        <p:nvSpPr>
          <p:cNvPr id="14" name="da3"/>
          <p:cNvSpPr txBox="1"/>
          <p:nvPr/>
        </p:nvSpPr>
        <p:spPr>
          <a:xfrm>
            <a:off x="838200" y="5039598"/>
            <a:ext cx="7391400" cy="523220"/>
          </a:xfrm>
          <a:prstGeom prst="rect">
            <a:avLst/>
          </a:prstGeom>
          <a:noFill/>
        </p:spPr>
        <p:txBody>
          <a:bodyPr wrap="square" rtlCol="0">
            <a:spAutoFit/>
          </a:bodyPr>
          <a:lstStyle/>
          <a:p>
            <a:r>
              <a:rPr lang="vi-VN" sz="2800" dirty="0" smtClean="0">
                <a:latin typeface="+mj-lt"/>
              </a:rPr>
              <a:t>C</a:t>
            </a:r>
            <a:r>
              <a:rPr lang="vi-VN" sz="2800" dirty="0">
                <a:latin typeface="+mj-lt"/>
              </a:rPr>
              <a:t>. </a:t>
            </a:r>
            <a:r>
              <a:rPr lang="vi-VN" sz="2800" dirty="0" smtClean="0">
                <a:latin typeface="+mj-lt"/>
              </a:rPr>
              <a:t>Vào</a:t>
            </a:r>
            <a:r>
              <a:rPr lang="vi-VN" sz="2800" dirty="0">
                <a:latin typeface="+mj-lt"/>
              </a:rPr>
              <a:t> </a:t>
            </a:r>
            <a:r>
              <a:rPr lang="vi-VN" sz="2800" dirty="0" smtClean="0">
                <a:latin typeface="+mj-lt"/>
              </a:rPr>
              <a:t>thẻ</a:t>
            </a:r>
            <a:r>
              <a:rPr lang="vi-VN" sz="2800" dirty="0">
                <a:latin typeface="+mj-lt"/>
              </a:rPr>
              <a:t> </a:t>
            </a:r>
            <a:r>
              <a:rPr lang="vi-VN" sz="2800" dirty="0" smtClean="0">
                <a:latin typeface="+mj-lt"/>
              </a:rPr>
              <a:t>Insert</a:t>
            </a:r>
            <a:r>
              <a:rPr lang="vi-VN" sz="2800" dirty="0">
                <a:latin typeface="+mj-lt"/>
              </a:rPr>
              <a:t> </a:t>
            </a:r>
            <a:r>
              <a:rPr lang="vi-VN" sz="2800" dirty="0" smtClean="0">
                <a:latin typeface="+mj-lt"/>
              </a:rPr>
              <a:t>– Slide Master</a:t>
            </a:r>
            <a:endParaRPr lang="vi-VN" sz="2800" dirty="0">
              <a:latin typeface="+mj-lt"/>
            </a:endParaRPr>
          </a:p>
        </p:txBody>
      </p:sp>
      <p:sp>
        <p:nvSpPr>
          <p:cNvPr id="15" name="da2"/>
          <p:cNvSpPr txBox="1"/>
          <p:nvPr/>
        </p:nvSpPr>
        <p:spPr>
          <a:xfrm>
            <a:off x="819178" y="4365104"/>
            <a:ext cx="7391400" cy="523220"/>
          </a:xfrm>
          <a:prstGeom prst="rect">
            <a:avLst/>
          </a:prstGeom>
          <a:noFill/>
        </p:spPr>
        <p:txBody>
          <a:bodyPr wrap="square" rtlCol="0">
            <a:spAutoFit/>
          </a:bodyPr>
          <a:lstStyle/>
          <a:p>
            <a:r>
              <a:rPr lang="vi-VN" sz="2800" dirty="0" smtClean="0">
                <a:latin typeface="+mj-lt"/>
              </a:rPr>
              <a:t>B. Vào</a:t>
            </a:r>
            <a:r>
              <a:rPr lang="vi-VN" sz="2800" dirty="0">
                <a:latin typeface="+mj-lt"/>
              </a:rPr>
              <a:t> </a:t>
            </a:r>
            <a:r>
              <a:rPr lang="vi-VN" sz="2800" dirty="0" smtClean="0">
                <a:latin typeface="+mj-lt"/>
              </a:rPr>
              <a:t>thẻ View – Slide</a:t>
            </a:r>
            <a:r>
              <a:rPr lang="vi-VN" sz="2800" dirty="0">
                <a:latin typeface="+mj-lt"/>
              </a:rPr>
              <a:t> </a:t>
            </a:r>
            <a:r>
              <a:rPr lang="vi-VN" sz="2800" dirty="0" smtClean="0">
                <a:latin typeface="+mj-lt"/>
              </a:rPr>
              <a:t>Master</a:t>
            </a:r>
            <a:endParaRPr lang="vi-VN" sz="2800" dirty="0">
              <a:latin typeface="+mj-lt"/>
            </a:endParaRPr>
          </a:p>
        </p:txBody>
      </p:sp>
    </p:spTree>
    <p:extLst>
      <p:ext uri="{BB962C8B-B14F-4D97-AF65-F5344CB8AC3E}">
        <p14:creationId xmlns:p14="http://schemas.microsoft.com/office/powerpoint/2010/main" val="144251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981200" y="1052736"/>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Ô </a:t>
            </a:r>
            <a:r>
              <a:rPr lang="en-US" sz="3600" b="1"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Số</a:t>
            </a: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 2</a:t>
            </a:r>
            <a:endParaRPr lang="en-US" sz="36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Text Box 19"/>
          <p:cNvSpPr txBox="1">
            <a:spLocks noChangeArrowheads="1"/>
          </p:cNvSpPr>
          <p:nvPr/>
        </p:nvSpPr>
        <p:spPr bwMode="auto">
          <a:xfrm>
            <a:off x="838200" y="2438400"/>
            <a:ext cx="7620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defRPr/>
            </a:pPr>
            <a:r>
              <a:rPr lang="en-US" sz="2800" b="1" dirty="0" err="1" smtClean="0">
                <a:solidFill>
                  <a:prstClr val="black"/>
                </a:solidFill>
                <a:latin typeface="Times New Roman" pitchFamily="18" charset="0"/>
                <a:cs typeface="Times New Roman" pitchFamily="18" charset="0"/>
              </a:rPr>
              <a:t>Câu</a:t>
            </a:r>
            <a:r>
              <a:rPr lang="en-US" sz="2800" b="1" dirty="0" smtClean="0">
                <a:solidFill>
                  <a:prstClr val="black"/>
                </a:solidFill>
                <a:latin typeface="Times New Roman" pitchFamily="18" charset="0"/>
                <a:cs typeface="Times New Roman" pitchFamily="18" charset="0"/>
              </a:rPr>
              <a:t> 2: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Để</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thêm</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trang</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trình</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chiều</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mới</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em</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thực</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hiện</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các</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bước</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p>
          <a:p>
            <a:pPr eaLnBrk="1" hangingPunct="1">
              <a:spcBef>
                <a:spcPct val="50000"/>
              </a:spcBef>
              <a:defRPr/>
            </a:pPr>
            <a:endParaRPr lang="en-US" sz="2800" b="1" dirty="0" smtClean="0">
              <a:solidFill>
                <a:prstClr val="black"/>
              </a:solidFill>
              <a:latin typeface="Times New Roman" pitchFamily="18" charset="0"/>
              <a:cs typeface="Times New Roman" pitchFamily="18" charset="0"/>
            </a:endParaRPr>
          </a:p>
        </p:txBody>
      </p:sp>
      <p:sp>
        <p:nvSpPr>
          <p:cNvPr id="6" name="Text Box 9"/>
          <p:cNvSpPr txBox="1">
            <a:spLocks noChangeArrowheads="1"/>
          </p:cNvSpPr>
          <p:nvPr/>
        </p:nvSpPr>
        <p:spPr bwMode="auto">
          <a:xfrm>
            <a:off x="1962150" y="3621314"/>
            <a:ext cx="5111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A. </a:t>
            </a:r>
            <a:r>
              <a:rPr lang="en-US" sz="2400" dirty="0" err="1" smtClean="0">
                <a:solidFill>
                  <a:prstClr val="black"/>
                </a:solidFill>
                <a:latin typeface="Times New Roman" pitchFamily="18" charset="0"/>
                <a:cs typeface="Times New Roman" pitchFamily="18" charset="0"/>
              </a:rPr>
              <a:t>Trong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thẻ</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Home</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chọn</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Shape Fill.</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7" name="Text Box 10"/>
          <p:cNvSpPr txBox="1">
            <a:spLocks noChangeArrowheads="1"/>
          </p:cNvSpPr>
          <p:nvPr/>
        </p:nvSpPr>
        <p:spPr bwMode="auto">
          <a:xfrm>
            <a:off x="1962150" y="4267200"/>
            <a:ext cx="43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B. </a:t>
            </a:r>
            <a:r>
              <a:rPr lang="en-US" sz="2400" dirty="0" err="1">
                <a:solidFill>
                  <a:prstClr val="black"/>
                </a:solidFill>
                <a:latin typeface="Times New Roman" pitchFamily="18" charset="0"/>
                <a:cs typeface="Times New Roman" pitchFamily="18" charset="0"/>
              </a:rPr>
              <a:t>Trong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thẻ</a:t>
            </a:r>
            <a:r>
              <a:rPr lang="en-US" sz="2400" dirty="0">
                <a:solidFill>
                  <a:prstClr val="black"/>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Insert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chọn</a:t>
            </a:r>
            <a:r>
              <a:rPr lang="en-US" sz="2400" dirty="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Picture.</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8" name="Text Box 11"/>
          <p:cNvSpPr txBox="1">
            <a:spLocks noChangeArrowheads="1"/>
          </p:cNvSpPr>
          <p:nvPr/>
        </p:nvSpPr>
        <p:spPr bwMode="auto">
          <a:xfrm>
            <a:off x="1962150" y="4876800"/>
            <a:ext cx="532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C. </a:t>
            </a:r>
            <a:r>
              <a:rPr lang="en-US" sz="2400" dirty="0" err="1">
                <a:solidFill>
                  <a:prstClr val="black"/>
                </a:solidFill>
                <a:latin typeface="Times New Roman" pitchFamily="18" charset="0"/>
                <a:cs typeface="Times New Roman" pitchFamily="18" charset="0"/>
              </a:rPr>
              <a:t>Trong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thẻ</a:t>
            </a:r>
            <a:r>
              <a:rPr lang="en-US" sz="2400" dirty="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Home</a:t>
            </a:r>
            <a:r>
              <a:rPr lang="en-US" sz="2400" dirty="0" smtClean="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chọn</a:t>
            </a:r>
            <a:r>
              <a:rPr lang="en-US" sz="2400" dirty="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New </a:t>
            </a:r>
            <a:r>
              <a:rPr lang="en-US" sz="2400" dirty="0" err="1" smtClean="0">
                <a:solidFill>
                  <a:srgbClr val="FF0000"/>
                </a:solidFill>
                <a:latin typeface="Times New Roman" pitchFamily="18" charset="0"/>
                <a:cs typeface="Times New Roman" pitchFamily="18" charset="0"/>
              </a:rPr>
              <a:t>Slie</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9" name="TextBox 1"/>
          <p:cNvSpPr txBox="1">
            <a:spLocks noChangeArrowheads="1"/>
          </p:cNvSpPr>
          <p:nvPr/>
        </p:nvSpPr>
        <p:spPr bwMode="auto">
          <a:xfrm>
            <a:off x="2667000" y="3581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endParaRPr lang="en-US">
              <a:solidFill>
                <a:prstClr val="black"/>
              </a:solidFill>
            </a:endParaRPr>
          </a:p>
        </p:txBody>
      </p:sp>
      <p:sp>
        <p:nvSpPr>
          <p:cNvPr id="10" name="Oval 12"/>
          <p:cNvSpPr>
            <a:spLocks noChangeArrowheads="1"/>
          </p:cNvSpPr>
          <p:nvPr/>
        </p:nvSpPr>
        <p:spPr bwMode="auto">
          <a:xfrm>
            <a:off x="1962150" y="4876800"/>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
        <p:nvSpPr>
          <p:cNvPr id="12" name="Oval 11">
            <a:hlinkClick r:id="rId3" action="ppaction://hlinksldjump"/>
          </p:cNvPr>
          <p:cNvSpPr/>
          <p:nvPr/>
        </p:nvSpPr>
        <p:spPr>
          <a:xfrm>
            <a:off x="7943850" y="5949280"/>
            <a:ext cx="1028700" cy="664945"/>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CC"/>
              </a:solidFill>
            </a:endParaRPr>
          </a:p>
        </p:txBody>
      </p:sp>
      <p:sp>
        <p:nvSpPr>
          <p:cNvPr id="13" name="Text Box 11"/>
          <p:cNvSpPr txBox="1">
            <a:spLocks noChangeArrowheads="1"/>
          </p:cNvSpPr>
          <p:nvPr/>
        </p:nvSpPr>
        <p:spPr bwMode="auto">
          <a:xfrm>
            <a:off x="1962150" y="5487614"/>
            <a:ext cx="532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D</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Trong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thẻ</a:t>
            </a:r>
            <a:r>
              <a:rPr lang="en-US" sz="2400" dirty="0" smtClean="0">
                <a:solidFill>
                  <a:prstClr val="black"/>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Insert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chọn</a:t>
            </a:r>
            <a:r>
              <a:rPr lang="en-US" sz="2400" dirty="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Shapes.</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44251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981200" y="1052736"/>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Ô </a:t>
            </a:r>
            <a:r>
              <a:rPr lang="en-US" sz="3600" b="1"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Số</a:t>
            </a: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 3</a:t>
            </a:r>
            <a:endParaRPr lang="en-US" sz="36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Text Box 19"/>
          <p:cNvSpPr txBox="1">
            <a:spLocks noChangeArrowheads="1"/>
          </p:cNvSpPr>
          <p:nvPr/>
        </p:nvSpPr>
        <p:spPr bwMode="auto">
          <a:xfrm>
            <a:off x="838200" y="2438400"/>
            <a:ext cx="7620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lvl="0" eaLnBrk="1" hangingPunct="1"/>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3: </a:t>
            </a:r>
            <a:r>
              <a:rPr lang="vi-VN" sz="2800" b="1" dirty="0" smtClean="0">
                <a:latin typeface="Times New Roman"/>
              </a:rPr>
              <a:t>Sau </a:t>
            </a:r>
            <a:r>
              <a:rPr lang="vi-VN" sz="2800" b="1" dirty="0">
                <a:latin typeface="Times New Roman"/>
              </a:rPr>
              <a:t>khi đã chọn Slide Master, nội dung nào có thể điều chỉnh được?</a:t>
            </a:r>
          </a:p>
          <a:p>
            <a:pPr eaLnBrk="1" hangingPunct="1">
              <a:spcBef>
                <a:spcPct val="50000"/>
              </a:spcBef>
              <a:defRPr/>
            </a:pPr>
            <a:endPar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endParaRPr>
          </a:p>
          <a:p>
            <a:pPr eaLnBrk="1" hangingPunct="1">
              <a:spcBef>
                <a:spcPct val="50000"/>
              </a:spcBef>
              <a:defRPr/>
            </a:pPr>
            <a:endParaRPr lang="en-US" sz="2800" b="1" dirty="0" smtClean="0">
              <a:solidFill>
                <a:prstClr val="black"/>
              </a:solidFill>
              <a:latin typeface="Times New Roman" pitchFamily="18" charset="0"/>
              <a:cs typeface="Times New Roman" pitchFamily="18" charset="0"/>
            </a:endParaRPr>
          </a:p>
        </p:txBody>
      </p:sp>
      <p:sp>
        <p:nvSpPr>
          <p:cNvPr id="6" name="Text Box 9"/>
          <p:cNvSpPr txBox="1">
            <a:spLocks noChangeArrowheads="1"/>
          </p:cNvSpPr>
          <p:nvPr/>
        </p:nvSpPr>
        <p:spPr bwMode="auto">
          <a:xfrm>
            <a:off x="1962150" y="3621314"/>
            <a:ext cx="5111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A. </a:t>
            </a:r>
            <a:r>
              <a:rPr lang="en-US" sz="2400" dirty="0" err="1" smtClean="0">
                <a:solidFill>
                  <a:prstClr val="black"/>
                </a:solidFill>
                <a:latin typeface="Times New Roman" pitchFamily="18" charset="0"/>
                <a:cs typeface="Times New Roman" pitchFamily="18" charset="0"/>
              </a:rPr>
              <a:t>Tiêu</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đề</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7" name="Text Box 10"/>
          <p:cNvSpPr txBox="1">
            <a:spLocks noChangeArrowheads="1"/>
          </p:cNvSpPr>
          <p:nvPr/>
        </p:nvSpPr>
        <p:spPr bwMode="auto">
          <a:xfrm>
            <a:off x="1962150" y="4267200"/>
            <a:ext cx="43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B. </a:t>
            </a:r>
            <a:r>
              <a:rPr lang="en-US" sz="2400" dirty="0" err="1" smtClean="0">
                <a:solidFill>
                  <a:prstClr val="black"/>
                </a:solidFill>
                <a:latin typeface="Times New Roman" pitchFamily="18" charset="0"/>
                <a:cs typeface="Times New Roman" pitchFamily="18" charset="0"/>
              </a:rPr>
              <a:t>Nội</a:t>
            </a:r>
            <a:r>
              <a:rPr lang="en-US" sz="2400" dirty="0" smtClean="0">
                <a:solidFill>
                  <a:prstClr val="black"/>
                </a:solidFill>
                <a:latin typeface="Times New Roman" pitchFamily="18" charset="0"/>
                <a:cs typeface="Times New Roman" pitchFamily="18" charset="0"/>
              </a:rPr>
              <a:t> dung</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8" name="Text Box 11"/>
          <p:cNvSpPr txBox="1">
            <a:spLocks noChangeArrowheads="1"/>
          </p:cNvSpPr>
          <p:nvPr/>
        </p:nvSpPr>
        <p:spPr bwMode="auto">
          <a:xfrm>
            <a:off x="1962150" y="4876800"/>
            <a:ext cx="532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C. </a:t>
            </a:r>
            <a:r>
              <a:rPr lang="en-US" sz="2400" dirty="0" err="1" smtClean="0">
                <a:solidFill>
                  <a:prstClr val="black"/>
                </a:solidFill>
                <a:latin typeface="Times New Roman" pitchFamily="18" charset="0"/>
                <a:cs typeface="Times New Roman" pitchFamily="18" charset="0"/>
              </a:rPr>
              <a:t>Số</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trang</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9" name="TextBox 1"/>
          <p:cNvSpPr txBox="1">
            <a:spLocks noChangeArrowheads="1"/>
          </p:cNvSpPr>
          <p:nvPr/>
        </p:nvSpPr>
        <p:spPr bwMode="auto">
          <a:xfrm>
            <a:off x="2667000" y="3581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endParaRPr lang="en-US">
              <a:solidFill>
                <a:prstClr val="black"/>
              </a:solidFill>
            </a:endParaRPr>
          </a:p>
        </p:txBody>
      </p:sp>
      <p:sp>
        <p:nvSpPr>
          <p:cNvPr id="10" name="Oval 12"/>
          <p:cNvSpPr>
            <a:spLocks noChangeArrowheads="1"/>
          </p:cNvSpPr>
          <p:nvPr/>
        </p:nvSpPr>
        <p:spPr bwMode="auto">
          <a:xfrm>
            <a:off x="1927225" y="5502128"/>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
        <p:nvSpPr>
          <p:cNvPr id="12" name="Oval 11">
            <a:hlinkClick r:id="rId3" action="ppaction://hlinksldjump"/>
          </p:cNvPr>
          <p:cNvSpPr/>
          <p:nvPr/>
        </p:nvSpPr>
        <p:spPr>
          <a:xfrm>
            <a:off x="7943850" y="5949280"/>
            <a:ext cx="1028700" cy="664945"/>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CC"/>
              </a:solidFill>
            </a:endParaRPr>
          </a:p>
        </p:txBody>
      </p:sp>
      <p:sp>
        <p:nvSpPr>
          <p:cNvPr id="13" name="Text Box 11"/>
          <p:cNvSpPr txBox="1">
            <a:spLocks noChangeArrowheads="1"/>
          </p:cNvSpPr>
          <p:nvPr/>
        </p:nvSpPr>
        <p:spPr bwMode="auto">
          <a:xfrm>
            <a:off x="1962150" y="5487614"/>
            <a:ext cx="6642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D</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Tiêu</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đề</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nội</a:t>
            </a:r>
            <a:r>
              <a:rPr lang="en-US" sz="2400" dirty="0" smtClean="0">
                <a:solidFill>
                  <a:prstClr val="black"/>
                </a:solidFill>
                <a:latin typeface="Times New Roman" pitchFamily="18" charset="0"/>
                <a:cs typeface="Times New Roman" pitchFamily="18" charset="0"/>
              </a:rPr>
              <a:t> dung, </a:t>
            </a:r>
            <a:r>
              <a:rPr lang="en-US" sz="2400" dirty="0" err="1" smtClean="0">
                <a:solidFill>
                  <a:prstClr val="black"/>
                </a:solidFill>
                <a:latin typeface="Times New Roman" pitchFamily="18" charset="0"/>
                <a:cs typeface="Times New Roman" pitchFamily="18" charset="0"/>
              </a:rPr>
              <a:t>số</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trang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ngày</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tháng</a:t>
            </a:r>
            <a:r>
              <a:rPr lang="en-US" sz="2400" dirty="0" smtClean="0">
                <a:solidFill>
                  <a:prstClr val="black"/>
                </a:solidFill>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0221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981200" y="1052736"/>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Ô </a:t>
            </a:r>
            <a:r>
              <a:rPr lang="en-US" sz="3600" b="1"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Số</a:t>
            </a: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 4</a:t>
            </a:r>
            <a:endParaRPr lang="en-US" sz="36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9" name="TextBox 1"/>
          <p:cNvSpPr txBox="1">
            <a:spLocks noChangeArrowheads="1"/>
          </p:cNvSpPr>
          <p:nvPr/>
        </p:nvSpPr>
        <p:spPr bwMode="auto">
          <a:xfrm>
            <a:off x="2667000" y="3581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endParaRPr lang="en-US">
              <a:solidFill>
                <a:prstClr val="black"/>
              </a:solidFill>
            </a:endParaRPr>
          </a:p>
        </p:txBody>
      </p:sp>
      <p:sp>
        <p:nvSpPr>
          <p:cNvPr id="12" name="Oval 11">
            <a:hlinkClick r:id="rId3" action="ppaction://hlinksldjump"/>
          </p:cNvPr>
          <p:cNvSpPr/>
          <p:nvPr/>
        </p:nvSpPr>
        <p:spPr>
          <a:xfrm>
            <a:off x="7943850" y="5949280"/>
            <a:ext cx="1028700" cy="664945"/>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CC"/>
              </a:solidFill>
            </a:endParaRPr>
          </a:p>
        </p:txBody>
      </p:sp>
      <p:sp>
        <p:nvSpPr>
          <p:cNvPr id="11" name="Text Box 16"/>
          <p:cNvSpPr txBox="1">
            <a:spLocks noChangeArrowheads="1"/>
          </p:cNvSpPr>
          <p:nvPr/>
        </p:nvSpPr>
        <p:spPr bwMode="auto">
          <a:xfrm>
            <a:off x="1166444" y="2780928"/>
            <a:ext cx="67774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Bạn</a:t>
            </a:r>
            <a:r>
              <a:rPr lang="en-US" sz="3600"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3600"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thât</a:t>
            </a:r>
            <a:r>
              <a:rPr lang="en-US" sz="3600"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 may </a:t>
            </a:r>
            <a:r>
              <a:rPr lang="en-US" sz="3600"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mắn</a:t>
            </a:r>
            <a:endParaRPr lang="en-US" sz="3600"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4" name="Text Box 19"/>
          <p:cNvSpPr txBox="1">
            <a:spLocks noChangeArrowheads="1"/>
          </p:cNvSpPr>
          <p:nvPr/>
        </p:nvSpPr>
        <p:spPr bwMode="auto">
          <a:xfrm>
            <a:off x="838200" y="3581400"/>
            <a:ext cx="76200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r>
              <a:rPr lang="en-US" sz="4000" b="1" dirty="0" err="1" smtClean="0">
                <a:latin typeface="Times New Roman" pitchFamily="18" charset="0"/>
                <a:cs typeface="Times New Roman" pitchFamily="18" charset="0"/>
              </a:rPr>
              <a:t>Cả</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lớp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thưởng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bạn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tràng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pháo</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tay</a:t>
            </a:r>
            <a:endParaRPr lang="vi-VN" sz="4000" b="1" dirty="0">
              <a:latin typeface="Times New Roman" pitchFamily="18" charset="0"/>
              <a:cs typeface="Times New Roman" pitchFamily="18" charset="0"/>
            </a:endParaRPr>
          </a:p>
          <a:p>
            <a:pPr eaLnBrk="1" hangingPunct="1">
              <a:spcBef>
                <a:spcPct val="50000"/>
              </a:spcBef>
              <a:defRPr/>
            </a:pPr>
            <a:endParaRPr lang="en-US" sz="2800"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022121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981200" y="1052736"/>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Ô </a:t>
            </a:r>
            <a:r>
              <a:rPr lang="en-US" sz="3600" b="1"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Số</a:t>
            </a: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 5</a:t>
            </a:r>
            <a:endParaRPr lang="en-US" sz="36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Text Box 19"/>
          <p:cNvSpPr txBox="1">
            <a:spLocks noChangeArrowheads="1"/>
          </p:cNvSpPr>
          <p:nvPr/>
        </p:nvSpPr>
        <p:spPr bwMode="auto">
          <a:xfrm>
            <a:off x="838200" y="2438400"/>
            <a:ext cx="7620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defRPr/>
            </a:pPr>
            <a:r>
              <a:rPr lang="en-US" sz="2800" b="1" dirty="0" err="1" smtClean="0">
                <a:solidFill>
                  <a:prstClr val="black"/>
                </a:solidFill>
                <a:latin typeface="Times New Roman" pitchFamily="18" charset="0"/>
                <a:cs typeface="Times New Roman" pitchFamily="18" charset="0"/>
              </a:rPr>
              <a:t>Câu</a:t>
            </a:r>
            <a:r>
              <a:rPr lang="en-US" sz="2800" b="1" dirty="0" smtClean="0">
                <a:solidFill>
                  <a:prstClr val="black"/>
                </a:solidFill>
                <a:latin typeface="Times New Roman" pitchFamily="18" charset="0"/>
                <a:cs typeface="Times New Roman" pitchFamily="18" charset="0"/>
              </a:rPr>
              <a:t> 5: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Để</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chèn</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số</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trang</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vào</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trang</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trình</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chiếu</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em</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chọn</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công</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cu?</a:t>
            </a:r>
          </a:p>
          <a:p>
            <a:pPr eaLnBrk="1" hangingPunct="1">
              <a:spcBef>
                <a:spcPct val="50000"/>
              </a:spcBef>
              <a:defRPr/>
            </a:pPr>
            <a:endParaRPr lang="en-US" sz="2800" b="1" dirty="0" smtClean="0">
              <a:solidFill>
                <a:prstClr val="black"/>
              </a:solidFill>
              <a:latin typeface="Times New Roman" pitchFamily="18" charset="0"/>
              <a:cs typeface="Times New Roman" pitchFamily="18" charset="0"/>
            </a:endParaRPr>
          </a:p>
        </p:txBody>
      </p:sp>
      <p:sp>
        <p:nvSpPr>
          <p:cNvPr id="6" name="Text Box 9"/>
          <p:cNvSpPr txBox="1">
            <a:spLocks noChangeArrowheads="1"/>
          </p:cNvSpPr>
          <p:nvPr/>
        </p:nvSpPr>
        <p:spPr bwMode="auto">
          <a:xfrm>
            <a:off x="1043608" y="3766344"/>
            <a:ext cx="2016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A</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7" name="Text Box 10"/>
          <p:cNvSpPr txBox="1">
            <a:spLocks noChangeArrowheads="1"/>
          </p:cNvSpPr>
          <p:nvPr/>
        </p:nvSpPr>
        <p:spPr bwMode="auto">
          <a:xfrm>
            <a:off x="944729" y="4685048"/>
            <a:ext cx="43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B</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8" name="Text Box 11"/>
          <p:cNvSpPr txBox="1">
            <a:spLocks noChangeArrowheads="1"/>
          </p:cNvSpPr>
          <p:nvPr/>
        </p:nvSpPr>
        <p:spPr bwMode="auto">
          <a:xfrm>
            <a:off x="4499992" y="3701746"/>
            <a:ext cx="532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C</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9" name="TextBox 1"/>
          <p:cNvSpPr txBox="1">
            <a:spLocks noChangeArrowheads="1"/>
          </p:cNvSpPr>
          <p:nvPr/>
        </p:nvSpPr>
        <p:spPr bwMode="auto">
          <a:xfrm>
            <a:off x="2667000" y="3581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endParaRPr lang="en-US">
              <a:solidFill>
                <a:prstClr val="black"/>
              </a:solidFill>
            </a:endParaRPr>
          </a:p>
        </p:txBody>
      </p:sp>
      <p:sp>
        <p:nvSpPr>
          <p:cNvPr id="12" name="Oval 11">
            <a:hlinkClick r:id="rId3" action="ppaction://hlinksldjump"/>
          </p:cNvPr>
          <p:cNvSpPr/>
          <p:nvPr/>
        </p:nvSpPr>
        <p:spPr>
          <a:xfrm>
            <a:off x="7943850" y="5949280"/>
            <a:ext cx="1028700" cy="664945"/>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CC"/>
              </a:solidFill>
            </a:endParaRPr>
          </a:p>
        </p:txBody>
      </p:sp>
      <p:sp>
        <p:nvSpPr>
          <p:cNvPr id="13" name="Text Box 11"/>
          <p:cNvSpPr txBox="1">
            <a:spLocks noChangeArrowheads="1"/>
          </p:cNvSpPr>
          <p:nvPr/>
        </p:nvSpPr>
        <p:spPr bwMode="auto">
          <a:xfrm>
            <a:off x="4552911" y="4709051"/>
            <a:ext cx="532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D</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598" y="3369277"/>
            <a:ext cx="577552" cy="79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4598" y="4512392"/>
            <a:ext cx="577552" cy="72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6312" y="3403622"/>
            <a:ext cx="628104" cy="82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7806" y="4278950"/>
            <a:ext cx="609961" cy="86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12"/>
          <p:cNvSpPr>
            <a:spLocks noChangeArrowheads="1"/>
          </p:cNvSpPr>
          <p:nvPr/>
        </p:nvSpPr>
        <p:spPr bwMode="auto">
          <a:xfrm>
            <a:off x="4491556" y="3722688"/>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Tree>
    <p:extLst>
      <p:ext uri="{BB962C8B-B14F-4D97-AF65-F5344CB8AC3E}">
        <p14:creationId xmlns:p14="http://schemas.microsoft.com/office/powerpoint/2010/main" val="30221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981200" y="1052736"/>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Ô </a:t>
            </a:r>
            <a:r>
              <a:rPr lang="en-US" sz="3600" b="1"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Số</a:t>
            </a: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 6</a:t>
            </a:r>
            <a:endParaRPr lang="en-US" sz="36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Text Box 19"/>
          <p:cNvSpPr txBox="1">
            <a:spLocks noChangeArrowheads="1"/>
          </p:cNvSpPr>
          <p:nvPr/>
        </p:nvSpPr>
        <p:spPr bwMode="auto">
          <a:xfrm>
            <a:off x="838200" y="2438400"/>
            <a:ext cx="7620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defRPr/>
            </a:pPr>
            <a:r>
              <a:rPr lang="en-US" sz="2800" b="1" dirty="0" err="1" smtClean="0">
                <a:solidFill>
                  <a:prstClr val="black"/>
                </a:solidFill>
                <a:latin typeface="Times New Roman" pitchFamily="18" charset="0"/>
                <a:cs typeface="Times New Roman" pitchFamily="18" charset="0"/>
              </a:rPr>
              <a:t>Câu</a:t>
            </a:r>
            <a:r>
              <a:rPr lang="en-US" sz="2800" b="1" dirty="0" smtClean="0">
                <a:solidFill>
                  <a:prstClr val="black"/>
                </a:solidFill>
                <a:latin typeface="Times New Roman" pitchFamily="18" charset="0"/>
                <a:cs typeface="Times New Roman" pitchFamily="18" charset="0"/>
              </a:rPr>
              <a:t> </a:t>
            </a:r>
            <a:r>
              <a:rPr lang="vi-VN" sz="2800" b="1" dirty="0" smtClean="0">
                <a:solidFill>
                  <a:prstClr val="black"/>
                </a:solidFill>
                <a:latin typeface="Times New Roman" pitchFamily="18" charset="0"/>
                <a:cs typeface="Times New Roman" pitchFamily="18" charset="0"/>
              </a:rPr>
              <a:t>6</a:t>
            </a:r>
            <a:r>
              <a:rPr lang="en-US" sz="2800" b="1" dirty="0" smtClean="0">
                <a:solidFill>
                  <a:prstClr val="black"/>
                </a:solidFill>
                <a:latin typeface="Times New Roman" pitchFamily="18" charset="0"/>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Để</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kết</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thúc</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các</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thao</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tác</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với</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trang</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mẫu</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e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nháy</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chuột</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chọn</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công</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cụ</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nào</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a:t>
            </a:r>
          </a:p>
          <a:p>
            <a:pPr eaLnBrk="1" hangingPunct="1">
              <a:spcBef>
                <a:spcPct val="50000"/>
              </a:spcBef>
              <a:defRPr/>
            </a:pPr>
            <a:endParaRPr lang="en-US" sz="2800" b="1" dirty="0" smtClean="0">
              <a:solidFill>
                <a:prstClr val="black"/>
              </a:solidFill>
              <a:latin typeface="Times New Roman" pitchFamily="18" charset="0"/>
              <a:cs typeface="Times New Roman" pitchFamily="18" charset="0"/>
            </a:endParaRPr>
          </a:p>
        </p:txBody>
      </p:sp>
      <p:sp>
        <p:nvSpPr>
          <p:cNvPr id="9" name="TextBox 1"/>
          <p:cNvSpPr txBox="1">
            <a:spLocks noChangeArrowheads="1"/>
          </p:cNvSpPr>
          <p:nvPr/>
        </p:nvSpPr>
        <p:spPr bwMode="auto">
          <a:xfrm>
            <a:off x="2667000" y="3581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endParaRPr lang="en-US">
              <a:solidFill>
                <a:prstClr val="black"/>
              </a:solidFill>
            </a:endParaRPr>
          </a:p>
        </p:txBody>
      </p:sp>
      <p:sp>
        <p:nvSpPr>
          <p:cNvPr id="10" name="Oval 12"/>
          <p:cNvSpPr>
            <a:spLocks noChangeArrowheads="1"/>
          </p:cNvSpPr>
          <p:nvPr/>
        </p:nvSpPr>
        <p:spPr bwMode="auto">
          <a:xfrm>
            <a:off x="4499992" y="4818887"/>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
        <p:nvSpPr>
          <p:cNvPr id="12" name="Oval 11">
            <a:hlinkClick r:id="rId3" action="ppaction://hlinksldjump"/>
          </p:cNvPr>
          <p:cNvSpPr/>
          <p:nvPr/>
        </p:nvSpPr>
        <p:spPr>
          <a:xfrm>
            <a:off x="7943850" y="5949280"/>
            <a:ext cx="1028700" cy="664945"/>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CC"/>
              </a:solidFill>
            </a:endParaRPr>
          </a:p>
        </p:txBody>
      </p:sp>
      <p:sp>
        <p:nvSpPr>
          <p:cNvPr id="11" name="Text Box 9"/>
          <p:cNvSpPr txBox="1">
            <a:spLocks noChangeArrowheads="1"/>
          </p:cNvSpPr>
          <p:nvPr/>
        </p:nvSpPr>
        <p:spPr bwMode="auto">
          <a:xfrm>
            <a:off x="944729" y="3720455"/>
            <a:ext cx="2016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A</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14" name="Text Box 10"/>
          <p:cNvSpPr txBox="1">
            <a:spLocks noChangeArrowheads="1"/>
          </p:cNvSpPr>
          <p:nvPr/>
        </p:nvSpPr>
        <p:spPr bwMode="auto">
          <a:xfrm>
            <a:off x="944729" y="4685048"/>
            <a:ext cx="43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B</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15" name="Text Box 11"/>
          <p:cNvSpPr txBox="1">
            <a:spLocks noChangeArrowheads="1"/>
          </p:cNvSpPr>
          <p:nvPr/>
        </p:nvSpPr>
        <p:spPr bwMode="auto">
          <a:xfrm>
            <a:off x="4499992" y="3701746"/>
            <a:ext cx="532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C</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16" name="Text Box 11"/>
          <p:cNvSpPr txBox="1">
            <a:spLocks noChangeArrowheads="1"/>
          </p:cNvSpPr>
          <p:nvPr/>
        </p:nvSpPr>
        <p:spPr bwMode="auto">
          <a:xfrm>
            <a:off x="4537022" y="4796279"/>
            <a:ext cx="532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D</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717" y="4498661"/>
            <a:ext cx="628104" cy="82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1352" y="3572664"/>
            <a:ext cx="575862" cy="71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6641" y="4498661"/>
            <a:ext cx="811785" cy="72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3871" y="3402975"/>
            <a:ext cx="663716" cy="77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1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981200" y="1052736"/>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Kiểm</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tra</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bài</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cũ</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TextBox 4"/>
          <p:cNvSpPr txBox="1"/>
          <p:nvPr/>
        </p:nvSpPr>
        <p:spPr>
          <a:xfrm>
            <a:off x="899592" y="3703712"/>
            <a:ext cx="7201272" cy="954107"/>
          </a:xfrm>
          <a:prstGeom prst="rect">
            <a:avLst/>
          </a:prstGeom>
          <a:noFill/>
        </p:spPr>
        <p:txBody>
          <a:bodyPr wrap="square" rtlCol="0">
            <a:spAutoFit/>
          </a:bodyPr>
          <a:lstStyle/>
          <a:p>
            <a:r>
              <a:rPr lang="vi-VN" sz="2800" dirty="0" smtClean="0">
                <a:latin typeface="+mj-lt"/>
              </a:rPr>
              <a:t> Nháy vào thẻ </a:t>
            </a:r>
            <a:r>
              <a:rPr lang="vi-VN" sz="2800" b="1" dirty="0" smtClean="0">
                <a:solidFill>
                  <a:srgbClr val="FF0000"/>
                </a:solidFill>
                <a:latin typeface="+mj-lt"/>
              </a:rPr>
              <a:t>Insert</a:t>
            </a:r>
            <a:r>
              <a:rPr lang="vi-VN" sz="2800" dirty="0" smtClean="0">
                <a:latin typeface="+mj-lt"/>
              </a:rPr>
              <a:t>, chọn </a:t>
            </a:r>
            <a:r>
              <a:rPr lang="vi-VN" sz="2800" b="1" dirty="0" smtClean="0">
                <a:solidFill>
                  <a:srgbClr val="FF0000"/>
                </a:solidFill>
                <a:latin typeface="+mj-lt"/>
              </a:rPr>
              <a:t>Video</a:t>
            </a:r>
            <a:r>
              <a:rPr lang="vi-VN" sz="2800" dirty="0" smtClean="0">
                <a:latin typeface="+mj-lt"/>
              </a:rPr>
              <a:t> rồi chọn tiếp </a:t>
            </a:r>
            <a:r>
              <a:rPr lang="vi-VN" sz="2800" b="1" dirty="0" smtClean="0">
                <a:solidFill>
                  <a:srgbClr val="FF0000"/>
                </a:solidFill>
                <a:latin typeface="+mj-lt"/>
              </a:rPr>
              <a:t>Video on My PC.....</a:t>
            </a:r>
            <a:endParaRPr lang="vi-VN" sz="2800" b="1" dirty="0">
              <a:solidFill>
                <a:srgbClr val="FF0000"/>
              </a:solidFill>
              <a:latin typeface="+mj-lt"/>
            </a:endParaRPr>
          </a:p>
        </p:txBody>
      </p:sp>
      <p:sp>
        <p:nvSpPr>
          <p:cNvPr id="6" name="TextBox 5"/>
          <p:cNvSpPr txBox="1"/>
          <p:nvPr/>
        </p:nvSpPr>
        <p:spPr>
          <a:xfrm>
            <a:off x="899592" y="2636912"/>
            <a:ext cx="6667872" cy="954107"/>
          </a:xfrm>
          <a:prstGeom prst="rect">
            <a:avLst/>
          </a:prstGeom>
          <a:noFill/>
        </p:spPr>
        <p:txBody>
          <a:bodyPr wrap="square" rtlCol="0">
            <a:spAutoFit/>
          </a:bodyPr>
          <a:lstStyle/>
          <a:p>
            <a:r>
              <a:rPr lang="vi-VN" sz="2800" b="1" dirty="0" smtClean="0">
                <a:solidFill>
                  <a:srgbClr val="0033CC"/>
                </a:solidFill>
                <a:latin typeface="+mj-lt"/>
              </a:rPr>
              <a:t>Để chèn video vào bài trình chiếu, em thực hiện các thao nào? </a:t>
            </a:r>
            <a:endParaRPr lang="en-US" sz="2800" dirty="0">
              <a:latin typeface="+mj-lt"/>
            </a:endParaRPr>
          </a:p>
        </p:txBody>
      </p:sp>
    </p:spTree>
    <p:extLst>
      <p:ext uri="{BB962C8B-B14F-4D97-AF65-F5344CB8AC3E}">
        <p14:creationId xmlns:p14="http://schemas.microsoft.com/office/powerpoint/2010/main" val="335046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124200"/>
            <a:ext cx="8513618" cy="2362200"/>
          </a:xfrm>
        </p:spPr>
        <p:txBody>
          <a:bodyPr>
            <a:normAutofit fontScale="90000"/>
          </a:bodyPr>
          <a:lstStyle/>
          <a:p>
            <a:pPr algn="ctr"/>
            <a:r>
              <a:rPr lang="en-US" sz="4800" b="1" dirty="0" smtClean="0">
                <a:solidFill>
                  <a:schemeClr val="tx2"/>
                </a:solidFill>
                <a:effectLst>
                  <a:reflection blurRad="6350" stA="55000" endA="300" endPos="45500" dir="5400000" sy="-100000" algn="bl" rotWithShape="0"/>
                </a:effectLst>
                <a:latin typeface="Times New Roman" pitchFamily="18" charset="0"/>
                <a:cs typeface="Times New Roman" pitchFamily="18" charset="0"/>
              </a:rPr>
              <a:t>BÀI 5:</a:t>
            </a:r>
            <a:br>
              <a:rPr lang="en-US" sz="4800" b="1" dirty="0" smtClean="0">
                <a:solidFill>
                  <a:schemeClr val="tx2"/>
                </a:solidFill>
                <a:effectLst>
                  <a:reflection blurRad="6350" stA="55000" endA="300" endPos="45500" dir="5400000" sy="-100000" algn="bl" rotWithShape="0"/>
                </a:effectLst>
                <a:latin typeface="Times New Roman" pitchFamily="18" charset="0"/>
                <a:cs typeface="Times New Roman" pitchFamily="18" charset="0"/>
              </a:rPr>
            </a:br>
            <a:r>
              <a:rPr lang="en-US" sz="4800" b="1" dirty="0" smtClean="0">
                <a:solidFill>
                  <a:schemeClr val="tx2"/>
                </a:solidFill>
                <a:effectLst>
                  <a:reflection blurRad="6350" stA="55000" endA="300" endPos="45500" dir="5400000" sy="-100000" algn="bl" rotWithShape="0"/>
                </a:effectLst>
                <a:latin typeface="Times New Roman" pitchFamily="18" charset="0"/>
                <a:cs typeface="Times New Roman" pitchFamily="18" charset="0"/>
              </a:rPr>
              <a:t>ĐẶT THÔNG SỐ CHUNG CHO CÁC TRANG TRÌNH CHIẾU</a:t>
            </a:r>
            <a:endParaRPr lang="en-US" sz="4800" b="1" dirty="0">
              <a:solidFill>
                <a:schemeClr val="tx2"/>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3" name="Title 1"/>
          <p:cNvSpPr txBox="1">
            <a:spLocks/>
          </p:cNvSpPr>
          <p:nvPr/>
        </p:nvSpPr>
        <p:spPr>
          <a:xfrm>
            <a:off x="588818" y="-152400"/>
            <a:ext cx="8229600" cy="886691"/>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err="1" smtClean="0">
                <a:latin typeface="Times New Roman" pitchFamily="18" charset="0"/>
                <a:cs typeface="Times New Roman" pitchFamily="18" charset="0"/>
              </a:rPr>
              <a:t>Thứ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hai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21 </a:t>
            </a:r>
            <a:r>
              <a:rPr lang="en-US" sz="3200" b="1" dirty="0" err="1" smtClean="0">
                <a:latin typeface="Times New Roman" pitchFamily="18" charset="0"/>
                <a:cs typeface="Times New Roman" pitchFamily="18" charset="0"/>
              </a:rPr>
              <a:t>tháng</a:t>
            </a:r>
            <a:r>
              <a:rPr lang="en-US"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2020</a:t>
            </a:r>
            <a:endParaRPr lang="en-US" sz="3200" b="1" dirty="0" smtClean="0">
              <a:latin typeface="Times New Roman" pitchFamily="18" charset="0"/>
              <a:cs typeface="Times New Roman" pitchFamily="18" charset="0"/>
            </a:endParaRPr>
          </a:p>
        </p:txBody>
      </p:sp>
      <p:pic>
        <p:nvPicPr>
          <p:cNvPr id="4" name="Picture 10" descr="bar01"/>
          <p:cNvPicPr>
            <a:picLocks noChangeAspect="1" noChangeArrowheads="1"/>
          </p:cNvPicPr>
          <p:nvPr/>
        </p:nvPicPr>
        <p:blipFill>
          <a:blip r:embed="rId2"/>
          <a:srcRect/>
          <a:stretch>
            <a:fillRect/>
          </a:stretch>
        </p:blipFill>
        <p:spPr bwMode="auto">
          <a:xfrm>
            <a:off x="2895606" y="5943612"/>
            <a:ext cx="3725863" cy="514351"/>
          </a:xfrm>
          <a:prstGeom prst="rect">
            <a:avLst/>
          </a:prstGeom>
          <a:noFill/>
          <a:ln w="9525">
            <a:noFill/>
            <a:miter lim="800000"/>
            <a:headEnd/>
            <a:tailEnd/>
          </a:ln>
        </p:spPr>
      </p:pic>
      <p:sp>
        <p:nvSpPr>
          <p:cNvPr id="5" name="WordArt 21"/>
          <p:cNvSpPr>
            <a:spLocks noChangeArrowheads="1" noChangeShapeType="1" noTextEdit="1"/>
          </p:cNvSpPr>
          <p:nvPr/>
        </p:nvSpPr>
        <p:spPr bwMode="auto">
          <a:xfrm>
            <a:off x="304800" y="1371600"/>
            <a:ext cx="2133600" cy="1066800"/>
          </a:xfrm>
          <a:prstGeom prst="rect">
            <a:avLst/>
          </a:prstGeom>
        </p:spPr>
        <p:txBody>
          <a:bodyPr wrap="none" fromWordArt="1">
            <a:prstTxWarp prst="textSlantUp">
              <a:avLst>
                <a:gd name="adj" fmla="val 32056"/>
              </a:avLst>
            </a:prstTxWarp>
            <a:scene3d>
              <a:camera prst="orthographicFront"/>
              <a:lightRig rig="threePt" dir="t"/>
            </a:scene3d>
            <a:sp3d extrusionH="57150">
              <a:bevelT w="38100" h="38100" prst="angle"/>
            </a:sp3d>
          </a:bodyPr>
          <a:lstStyle/>
          <a:p>
            <a:pPr algn="ctr"/>
            <a:r>
              <a:rPr lang="vi-VN" sz="3600" b="1" kern="10" dirty="0">
                <a:ln w="9525">
                  <a:noFill/>
                  <a:round/>
                  <a:headEnd/>
                  <a:tailEnd/>
                </a:ln>
                <a:solidFill>
                  <a:schemeClr val="accent3">
                    <a:lumMod val="50000"/>
                  </a:schemeClr>
                </a:solidFill>
                <a:effectLst>
                  <a:outerShdw dist="53882" dir="2700000" algn="ctr" rotWithShape="0">
                    <a:srgbClr val="9999FF">
                      <a:alpha val="79999"/>
                    </a:srgbClr>
                  </a:outerShdw>
                </a:effectLst>
                <a:latin typeface="Tahoma"/>
                <a:cs typeface="Tahoma"/>
              </a:rPr>
              <a:t>Chủ đề III</a:t>
            </a:r>
            <a:endParaRPr lang="en-US" sz="3600" b="1" kern="10" dirty="0">
              <a:ln w="9525">
                <a:noFill/>
                <a:round/>
                <a:headEnd/>
                <a:tailEnd/>
              </a:ln>
              <a:solidFill>
                <a:schemeClr val="accent3">
                  <a:lumMod val="50000"/>
                </a:schemeClr>
              </a:solidFill>
              <a:effectLst>
                <a:outerShdw dist="53882" dir="2700000" algn="ctr" rotWithShape="0">
                  <a:srgbClr val="9999FF">
                    <a:alpha val="79999"/>
                  </a:srgbClr>
                </a:outerShdw>
              </a:effectLst>
              <a:latin typeface="Tahoma"/>
              <a:cs typeface="Tahoma"/>
            </a:endParaRPr>
          </a:p>
        </p:txBody>
      </p:sp>
      <p:sp>
        <p:nvSpPr>
          <p:cNvPr id="6" name="WordArt 26"/>
          <p:cNvSpPr>
            <a:spLocks noChangeArrowheads="1" noChangeShapeType="1" noTextEdit="1"/>
          </p:cNvSpPr>
          <p:nvPr/>
        </p:nvSpPr>
        <p:spPr bwMode="auto">
          <a:xfrm>
            <a:off x="2209800" y="2286000"/>
            <a:ext cx="4800600" cy="838200"/>
          </a:xfrm>
          <a:prstGeom prst="rect">
            <a:avLst/>
          </a:prstGeom>
        </p:spPr>
        <p:txBody>
          <a:bodyPr wrap="none" fromWordArt="1">
            <a:prstTxWarp prst="textPlain">
              <a:avLst>
                <a:gd name="adj" fmla="val 50000"/>
              </a:avLst>
            </a:prstTxWarp>
            <a:scene3d>
              <a:camera prst="perspectiveRelaxedModerately"/>
              <a:lightRig rig="threePt" dir="t"/>
            </a:scene3d>
          </a:bodyPr>
          <a:lstStyle/>
          <a:p>
            <a:pPr algn="ctr"/>
            <a:r>
              <a:rPr lang="en-US" sz="3600" b="1" kern="10" dirty="0" smtClean="0">
                <a:ln w="12700">
                  <a:noFill/>
                  <a:round/>
                  <a:headEnd/>
                  <a:tailEnd/>
                </a:ln>
                <a:solidFill>
                  <a:schemeClr val="accent3">
                    <a:lumMod val="50000"/>
                  </a:schemeClr>
                </a:solidFill>
                <a:effectLst>
                  <a:outerShdw blurRad="50800" dist="38100" dir="10800000" algn="r" rotWithShape="0">
                    <a:prstClr val="black">
                      <a:alpha val="40000"/>
                    </a:prstClr>
                  </a:outerShdw>
                </a:effectLst>
                <a:latin typeface="Times New Roman" pitchFamily="18" charset="0"/>
                <a:cs typeface="Times New Roman" pitchFamily="18" charset="0"/>
              </a:rPr>
              <a:t>THIẾT KẾ BÀI TRÌNH CHIẾU</a:t>
            </a:r>
            <a:endParaRPr lang="en-US" sz="3600" b="1" kern="10" dirty="0">
              <a:ln w="12700">
                <a:noFill/>
                <a:round/>
                <a:headEnd/>
                <a:tailEnd/>
              </a:ln>
              <a:solidFill>
                <a:schemeClr val="accent3">
                  <a:lumMod val="50000"/>
                </a:schemeClr>
              </a:solidFill>
              <a:effectLst>
                <a:outerShdw blurRad="50800" dist="38100" dir="10800000" algn="r"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2242283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380414" y="1588"/>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410577" y="6145213"/>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3"/>
          <p:cNvGrpSpPr>
            <a:grpSpLocks/>
          </p:cNvGrpSpPr>
          <p:nvPr/>
        </p:nvGrpSpPr>
        <p:grpSpPr bwMode="auto">
          <a:xfrm>
            <a:off x="2190775" y="2839188"/>
            <a:ext cx="3962400" cy="681037"/>
            <a:chOff x="33" y="106"/>
            <a:chExt cx="4752" cy="505"/>
          </a:xfrm>
        </p:grpSpPr>
        <p:sp>
          <p:nvSpPr>
            <p:cNvPr id="4127" name="AutoShape 23" descr="White marble"/>
            <p:cNvSpPr>
              <a:spLocks noChangeArrowheads="1"/>
            </p:cNvSpPr>
            <p:nvPr/>
          </p:nvSpPr>
          <p:spPr bwMode="gray">
            <a:xfrm>
              <a:off x="33" y="106"/>
              <a:ext cx="4752" cy="505"/>
            </a:xfrm>
            <a:prstGeom prst="roundRect">
              <a:avLst>
                <a:gd name="adj" fmla="val 50000"/>
              </a:avLst>
            </a:prstGeom>
            <a:blipFill dpi="0" rotWithShape="1">
              <a:blip r:embed="rId3"/>
              <a:srcRect/>
              <a:tile tx="0" ty="0" sx="100000" sy="100000" flip="none" algn="tl"/>
            </a:blipFill>
            <a:ln w="38100" algn="ctr">
              <a:solidFill>
                <a:srgbClr val="00B050"/>
              </a:solidFill>
              <a:round/>
              <a:headEnd/>
              <a:tailEnd/>
            </a:ln>
          </p:spPr>
          <p:txBody>
            <a:bodyPr vert="eaVert" wrap="none" anchor="ctr"/>
            <a:lstStyle/>
            <a:p>
              <a:pPr algn="r" rtl="1"/>
              <a:endParaRPr lang="en-US" altLang="en-US">
                <a:solidFill>
                  <a:prstClr val="white"/>
                </a:solidFill>
              </a:endParaRPr>
            </a:p>
          </p:txBody>
        </p:sp>
        <p:sp>
          <p:nvSpPr>
            <p:cNvPr id="4128" name="Text Box 26" descr="White marble"/>
            <p:cNvSpPr txBox="1">
              <a:spLocks noChangeArrowheads="1"/>
            </p:cNvSpPr>
            <p:nvPr/>
          </p:nvSpPr>
          <p:spPr bwMode="gray">
            <a:xfrm>
              <a:off x="265" y="176"/>
              <a:ext cx="4371" cy="365"/>
            </a:xfrm>
            <a:prstGeom prst="rect">
              <a:avLst/>
            </a:prstGeom>
            <a:blipFill dpi="0" rotWithShape="1">
              <a:blip r:embed="rId3"/>
              <a:srcRect/>
              <a:tile tx="0" ty="0" sx="100000" sy="100000" flip="none" algn="tl"/>
            </a:blipFill>
            <a:ln w="9525">
              <a:solidFill>
                <a:srgbClr val="00B05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600" b="1" u="sng" dirty="0">
                  <a:solidFill>
                    <a:srgbClr val="0033CC"/>
                  </a:solidFill>
                </a:rPr>
                <a:t>MỤC TIÊU BÀI HỌC</a:t>
              </a:r>
            </a:p>
          </p:txBody>
        </p:sp>
      </p:grpSp>
      <p:pic>
        <p:nvPicPr>
          <p:cNvPr id="4105"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6034091"/>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304801" y="382588"/>
            <a:ext cx="8513618" cy="2362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1F497D"/>
                </a:solidFill>
                <a:effectLst>
                  <a:reflection blurRad="6350" stA="55000" endA="300" endPos="45500" dir="5400000" sy="-100000" algn="bl" rotWithShape="0"/>
                </a:effectLst>
                <a:latin typeface="Times New Roman" pitchFamily="18" charset="0"/>
                <a:cs typeface="Times New Roman" pitchFamily="18" charset="0"/>
              </a:rPr>
              <a:t>BÀI 5:</a:t>
            </a:r>
            <a:br>
              <a:rPr lang="en-US" sz="4000" b="1" dirty="0" smtClean="0">
                <a:solidFill>
                  <a:srgbClr val="1F497D"/>
                </a:solidFill>
                <a:effectLst>
                  <a:reflection blurRad="6350" stA="55000" endA="300" endPos="45500" dir="5400000" sy="-100000" algn="bl" rotWithShape="0"/>
                </a:effectLst>
                <a:latin typeface="Times New Roman" pitchFamily="18" charset="0"/>
                <a:cs typeface="Times New Roman" pitchFamily="18" charset="0"/>
              </a:rPr>
            </a:br>
            <a:r>
              <a:rPr lang="en-US" sz="4000" b="1" dirty="0" smtClean="0">
                <a:solidFill>
                  <a:srgbClr val="1F497D"/>
                </a:solidFill>
                <a:effectLst>
                  <a:reflection blurRad="6350" stA="55000" endA="300" endPos="45500" dir="5400000" sy="-100000" algn="bl" rotWithShape="0"/>
                </a:effectLst>
                <a:latin typeface="Times New Roman" pitchFamily="18" charset="0"/>
                <a:cs typeface="Times New Roman" pitchFamily="18" charset="0"/>
              </a:rPr>
              <a:t>ĐẶT THÔNG SỐ CHUNG CHO CÁC TRANG TRÌNH CHIẾU</a:t>
            </a:r>
            <a:endParaRPr lang="en-US" sz="4000" b="1" dirty="0">
              <a:solidFill>
                <a:srgbClr val="1F497D"/>
              </a:solidFill>
              <a:effectLst>
                <a:reflection blurRad="6350" stA="55000" endA="300" endPos="45500" dir="5400000" sy="-100000" algn="bl" rotWithShape="0"/>
              </a:effectLst>
              <a:latin typeface="Times New Roman" pitchFamily="18" charset="0"/>
              <a:cs typeface="Times New Roman" pitchFamily="18" charset="0"/>
            </a:endParaRPr>
          </a:p>
        </p:txBody>
      </p:sp>
      <p:grpSp>
        <p:nvGrpSpPr>
          <p:cNvPr id="11" name="Group 10"/>
          <p:cNvGrpSpPr/>
          <p:nvPr/>
        </p:nvGrpSpPr>
        <p:grpSpPr>
          <a:xfrm>
            <a:off x="249639" y="3542890"/>
            <a:ext cx="8590457" cy="514074"/>
            <a:chOff x="434016" y="576062"/>
            <a:chExt cx="8590457" cy="514074"/>
          </a:xfrm>
        </p:grpSpPr>
        <p:sp>
          <p:nvSpPr>
            <p:cNvPr id="13" name="Rectangle 12"/>
            <p:cNvSpPr/>
            <p:nvPr/>
          </p:nvSpPr>
          <p:spPr>
            <a:xfrm>
              <a:off x="434016" y="576062"/>
              <a:ext cx="8590457" cy="514074"/>
            </a:xfrm>
            <a:prstGeom prst="rect">
              <a:avLst/>
            </a:prstGeom>
            <a:solidFill>
              <a:schemeClr val="tx2">
                <a:lumMod val="20000"/>
                <a:lumOff val="80000"/>
              </a:schemeClr>
            </a:solidFill>
            <a:ln>
              <a:solidFill>
                <a:schemeClr val="tx2">
                  <a:lumMod val="40000"/>
                  <a:lumOff val="60000"/>
                </a:schemeClr>
              </a:solidFill>
            </a:ln>
          </p:spPr>
          <p:style>
            <a:lnRef idx="0">
              <a:schemeClr val="accent5"/>
            </a:lnRef>
            <a:fillRef idx="3">
              <a:schemeClr val="accent5"/>
            </a:fillRef>
            <a:effectRef idx="3">
              <a:schemeClr val="accent5"/>
            </a:effectRef>
            <a:fontRef idx="minor">
              <a:schemeClr val="lt1"/>
            </a:fontRef>
          </p:style>
        </p:sp>
        <p:sp>
          <p:nvSpPr>
            <p:cNvPr id="15" name="Rectangle 14"/>
            <p:cNvSpPr/>
            <p:nvPr/>
          </p:nvSpPr>
          <p:spPr>
            <a:xfrm>
              <a:off x="434016" y="576062"/>
              <a:ext cx="8590457" cy="5140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5685"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Lựa</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chọn</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được</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phông</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chữ</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thích</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hợp</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trong</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các</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trang</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trình</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chiếu</a:t>
              </a:r>
              <a:r>
                <a:rPr lang="en-US" sz="2000" b="1" kern="1200" dirty="0" smtClean="0">
                  <a:solidFill>
                    <a:srgbClr val="000000"/>
                  </a:solidFill>
                  <a:latin typeface="Times New Roman" pitchFamily="18" charset="0"/>
                </a:rPr>
                <a:t>;</a:t>
              </a:r>
              <a:endParaRPr lang="en-US" sz="2000" b="1" kern="1200" dirty="0">
                <a:solidFill>
                  <a:schemeClr val="tx1"/>
                </a:solidFill>
                <a:latin typeface="Times New Roman" pitchFamily="18" charset="0"/>
                <a:cs typeface="Times New Roman" pitchFamily="18" charset="0"/>
              </a:endParaRPr>
            </a:p>
          </p:txBody>
        </p:sp>
      </p:grpSp>
      <p:grpSp>
        <p:nvGrpSpPr>
          <p:cNvPr id="16" name="Group 15"/>
          <p:cNvGrpSpPr/>
          <p:nvPr/>
        </p:nvGrpSpPr>
        <p:grpSpPr>
          <a:xfrm>
            <a:off x="254501" y="4447163"/>
            <a:ext cx="8590457" cy="514074"/>
            <a:chOff x="561499" y="1546532"/>
            <a:chExt cx="8324309" cy="514074"/>
          </a:xfrm>
        </p:grpSpPr>
        <p:sp>
          <p:nvSpPr>
            <p:cNvPr id="17" name="Rectangle 16"/>
            <p:cNvSpPr/>
            <p:nvPr/>
          </p:nvSpPr>
          <p:spPr>
            <a:xfrm>
              <a:off x="561499" y="1546532"/>
              <a:ext cx="8324309" cy="514074"/>
            </a:xfrm>
            <a:prstGeom prst="rect">
              <a:avLst/>
            </a:prstGeom>
            <a:solidFill>
              <a:schemeClr val="tx2">
                <a:lumMod val="20000"/>
                <a:lumOff val="80000"/>
              </a:schemeClr>
            </a:solidFill>
            <a:ln>
              <a:solidFill>
                <a:schemeClr val="tx2">
                  <a:lumMod val="40000"/>
                  <a:lumOff val="60000"/>
                </a:schemeClr>
              </a:solidFill>
            </a:ln>
          </p:spPr>
          <p:style>
            <a:lnRef idx="0">
              <a:schemeClr val="accent5"/>
            </a:lnRef>
            <a:fillRef idx="3">
              <a:schemeClr val="accent5"/>
            </a:fillRef>
            <a:effectRef idx="3">
              <a:schemeClr val="accent5"/>
            </a:effectRef>
            <a:fontRef idx="minor">
              <a:schemeClr val="lt1"/>
            </a:fontRef>
          </p:style>
        </p:sp>
        <p:sp>
          <p:nvSpPr>
            <p:cNvPr id="18" name="Rectangle 17"/>
            <p:cNvSpPr/>
            <p:nvPr/>
          </p:nvSpPr>
          <p:spPr>
            <a:xfrm>
              <a:off x="561499" y="1546532"/>
              <a:ext cx="8324309" cy="5140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5685"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Lựa</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chọn</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được</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màu</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nền</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cho</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các</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trang</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trình</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chiếu</a:t>
              </a:r>
              <a:r>
                <a:rPr lang="en-US" sz="2000" b="1" kern="1200" dirty="0" smtClean="0">
                  <a:solidFill>
                    <a:schemeClr val="tx1"/>
                  </a:solidFill>
                  <a:latin typeface="Times New Roman" pitchFamily="18" charset="0"/>
                  <a:cs typeface="Times New Roman" pitchFamily="18" charset="0"/>
                </a:rPr>
                <a:t>;</a:t>
              </a:r>
              <a:endParaRPr lang="en-US" sz="2000" b="1" kern="1200" dirty="0">
                <a:solidFill>
                  <a:schemeClr val="tx1"/>
                </a:solidFill>
                <a:latin typeface="Times New Roman" pitchFamily="18" charset="0"/>
                <a:cs typeface="Times New Roman" pitchFamily="18" charset="0"/>
              </a:endParaRPr>
            </a:p>
          </p:txBody>
        </p:sp>
      </p:grpSp>
      <p:grpSp>
        <p:nvGrpSpPr>
          <p:cNvPr id="19" name="Group 18"/>
          <p:cNvGrpSpPr/>
          <p:nvPr/>
        </p:nvGrpSpPr>
        <p:grpSpPr>
          <a:xfrm>
            <a:off x="278811" y="5373216"/>
            <a:ext cx="8607783" cy="533855"/>
            <a:chOff x="285719" y="2653336"/>
            <a:chExt cx="8607783" cy="669787"/>
          </a:xfrm>
        </p:grpSpPr>
        <p:sp>
          <p:nvSpPr>
            <p:cNvPr id="20" name="Rectangle 19"/>
            <p:cNvSpPr/>
            <p:nvPr/>
          </p:nvSpPr>
          <p:spPr>
            <a:xfrm>
              <a:off x="303045" y="2653337"/>
              <a:ext cx="8590457" cy="669786"/>
            </a:xfrm>
            <a:prstGeom prst="rect">
              <a:avLst/>
            </a:prstGeom>
            <a:solidFill>
              <a:schemeClr val="tx2">
                <a:lumMod val="20000"/>
                <a:lumOff val="80000"/>
              </a:schemeClr>
            </a:solidFill>
            <a:ln>
              <a:solidFill>
                <a:schemeClr val="tx2">
                  <a:lumMod val="40000"/>
                  <a:lumOff val="60000"/>
                </a:schemeClr>
              </a:solidFill>
            </a:ln>
          </p:spPr>
          <p:style>
            <a:lnRef idx="0">
              <a:schemeClr val="accent5"/>
            </a:lnRef>
            <a:fillRef idx="3">
              <a:schemeClr val="accent5"/>
            </a:fillRef>
            <a:effectRef idx="3">
              <a:schemeClr val="accent5"/>
            </a:effectRef>
            <a:fontRef idx="minor">
              <a:schemeClr val="lt1"/>
            </a:fontRef>
          </p:style>
        </p:sp>
        <p:sp>
          <p:nvSpPr>
            <p:cNvPr id="21" name="Rectangle 20"/>
            <p:cNvSpPr/>
            <p:nvPr/>
          </p:nvSpPr>
          <p:spPr>
            <a:xfrm>
              <a:off x="285719" y="2653336"/>
              <a:ext cx="8590457" cy="669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5685"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Đặt</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hình</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thức</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chung</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cho</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các</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trang</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trình</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chiếu</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như</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hình</a:t>
              </a:r>
              <a:r>
                <a:rPr lang="en-US" sz="2000" b="1" kern="1200" dirty="0" smtClean="0">
                  <a:solidFill>
                    <a:schemeClr val="tx1"/>
                  </a:solidFill>
                  <a:latin typeface="Times New Roman" pitchFamily="18" charset="0"/>
                  <a:cs typeface="Times New Roman" pitchFamily="18" charset="0"/>
                </a:rPr>
                <a:t> minh </a:t>
              </a:r>
              <a:r>
                <a:rPr lang="en-US" sz="2000" b="1" kern="1200" dirty="0" err="1" smtClean="0">
                  <a:solidFill>
                    <a:schemeClr val="tx1"/>
                  </a:solidFill>
                  <a:latin typeface="Times New Roman" pitchFamily="18" charset="0"/>
                  <a:cs typeface="Times New Roman" pitchFamily="18" charset="0"/>
                </a:rPr>
                <a:t>họa</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số</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trang</a:t>
              </a:r>
              <a:endParaRPr lang="en-US" sz="2000" b="1" kern="12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503135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52400" y="138555"/>
            <a:ext cx="8839200" cy="1634261"/>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smtClean="0">
                <a:effectLst>
                  <a:reflection blurRad="6350" stA="55000" endA="300" endPos="45500" dir="5400000" sy="-100000" algn="bl" rotWithShape="0"/>
                </a:effectLst>
                <a:latin typeface="Times New Roman" pitchFamily="18" charset="0"/>
                <a:cs typeface="Times New Roman" pitchFamily="18" charset="0"/>
              </a:rPr>
              <a:t>BÀI </a:t>
            </a:r>
            <a:r>
              <a:rPr lang="en-US" sz="3200" b="1" dirty="0">
                <a:effectLst>
                  <a:reflection blurRad="6350" stA="55000" endA="300" endPos="45500" dir="5400000" sy="-100000" algn="bl" rotWithShape="0"/>
                </a:effectLst>
                <a:latin typeface="Times New Roman" pitchFamily="18" charset="0"/>
                <a:cs typeface="Times New Roman" pitchFamily="18" charset="0"/>
              </a:rPr>
              <a:t>5:</a:t>
            </a:r>
            <a:br>
              <a:rPr lang="en-US" sz="3200" b="1" dirty="0">
                <a:effectLst>
                  <a:reflection blurRad="6350" stA="55000" endA="300" endPos="45500" dir="5400000" sy="-100000" algn="bl" rotWithShape="0"/>
                </a:effectLst>
                <a:latin typeface="Times New Roman" pitchFamily="18" charset="0"/>
                <a:cs typeface="Times New Roman" pitchFamily="18" charset="0"/>
              </a:rPr>
            </a:br>
            <a:r>
              <a:rPr lang="en-US" sz="3200" b="1" dirty="0">
                <a:effectLst>
                  <a:reflection blurRad="6350" stA="55000" endA="300" endPos="45500" dir="5400000" sy="-100000" algn="bl" rotWithShape="0"/>
                </a:effectLst>
                <a:latin typeface="Times New Roman" pitchFamily="18" charset="0"/>
                <a:cs typeface="Times New Roman" pitchFamily="18" charset="0"/>
              </a:rPr>
              <a:t>ĐẶT THÔNG SỐ CHUNG CHO CÁC TRANG TRÌNH CHIẾU</a:t>
            </a:r>
            <a:endParaRPr lang="en-US" sz="3200" b="1" dirty="0" smtClean="0">
              <a:latin typeface="Times New Roman" pitchFamily="18" charset="0"/>
              <a:cs typeface="Times New Roman" pitchFamily="18" charset="0"/>
            </a:endParaRPr>
          </a:p>
        </p:txBody>
      </p:sp>
      <p:sp>
        <p:nvSpPr>
          <p:cNvPr id="5" name="Rectangle 4"/>
          <p:cNvSpPr/>
          <p:nvPr/>
        </p:nvSpPr>
        <p:spPr>
          <a:xfrm>
            <a:off x="152400" y="2015262"/>
            <a:ext cx="431714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A. HoẠT ĐỘNG CƠ BẢN</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6" name="TextBox 5"/>
          <p:cNvSpPr txBox="1"/>
          <p:nvPr/>
        </p:nvSpPr>
        <p:spPr>
          <a:xfrm>
            <a:off x="152400" y="2708920"/>
            <a:ext cx="7619999" cy="523220"/>
          </a:xfrm>
          <a:prstGeom prst="rect">
            <a:avLst/>
          </a:prstGeom>
          <a:noFill/>
        </p:spPr>
        <p:txBody>
          <a:bodyPr wrap="square" rtlCol="0" anchor="ctr">
            <a:spAutoFit/>
          </a:bodyPr>
          <a:lstStyle/>
          <a:p>
            <a:r>
              <a:rPr lang="vi-VN" sz="2800" b="1" dirty="0">
                <a:solidFill>
                  <a:srgbClr val="FF0000"/>
                </a:solidFill>
                <a:latin typeface="Times New Roman" panose="02020603050405020304" pitchFamily="18" charset="0"/>
                <a:cs typeface="Times New Roman" panose="02020603050405020304" pitchFamily="18" charset="0"/>
              </a:rPr>
              <a:t>1. Trang mẫu (Slide Master) là gì?</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52400" y="3717032"/>
            <a:ext cx="8305800" cy="1384995"/>
          </a:xfrm>
          <a:prstGeom prst="rect">
            <a:avLst/>
          </a:prstGeom>
          <a:noFill/>
        </p:spPr>
        <p:txBody>
          <a:bodyPr wrap="square" rtlCol="0">
            <a:spAutoFit/>
          </a:bodyPr>
          <a:lstStyle/>
          <a:p>
            <a:pPr algn="just"/>
            <a:r>
              <a:rPr lang="vi-VN" sz="2800" b="1" dirty="0">
                <a:latin typeface="+mj-lt"/>
              </a:rPr>
              <a:t>Trang mẫu (Slide Master) là công cụ hữu hiệu giúp em chỉ cần thiết kế một lần cho tất cả các trang trình chiếu như phông chữ, cỡ chữ, màu chữ, hiệu ứng…</a:t>
            </a:r>
            <a:endParaRPr lang="en-US" sz="2800" b="1" dirty="0">
              <a:latin typeface="+mj-lt"/>
            </a:endParaRPr>
          </a:p>
        </p:txBody>
      </p:sp>
    </p:spTree>
    <p:extLst>
      <p:ext uri="{BB962C8B-B14F-4D97-AF65-F5344CB8AC3E}">
        <p14:creationId xmlns:p14="http://schemas.microsoft.com/office/powerpoint/2010/main" val="335046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138555"/>
            <a:ext cx="8839200" cy="1634261"/>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smtClean="0">
                <a:effectLst>
                  <a:reflection blurRad="6350" stA="55000" endA="300" endPos="45500" dir="5400000" sy="-100000" algn="bl" rotWithShape="0"/>
                </a:effectLst>
                <a:latin typeface="Times New Roman" pitchFamily="18" charset="0"/>
                <a:cs typeface="Times New Roman" pitchFamily="18" charset="0"/>
              </a:rPr>
              <a:t>BÀI </a:t>
            </a:r>
            <a:r>
              <a:rPr lang="en-US" sz="3200" b="1" dirty="0">
                <a:effectLst>
                  <a:reflection blurRad="6350" stA="55000" endA="300" endPos="45500" dir="5400000" sy="-100000" algn="bl" rotWithShape="0"/>
                </a:effectLst>
                <a:latin typeface="Times New Roman" pitchFamily="18" charset="0"/>
                <a:cs typeface="Times New Roman" pitchFamily="18" charset="0"/>
              </a:rPr>
              <a:t>5:</a:t>
            </a:r>
            <a:br>
              <a:rPr lang="en-US" sz="3200" b="1" dirty="0">
                <a:effectLst>
                  <a:reflection blurRad="6350" stA="55000" endA="300" endPos="45500" dir="5400000" sy="-100000" algn="bl" rotWithShape="0"/>
                </a:effectLst>
                <a:latin typeface="Times New Roman" pitchFamily="18" charset="0"/>
                <a:cs typeface="Times New Roman" pitchFamily="18" charset="0"/>
              </a:rPr>
            </a:br>
            <a:r>
              <a:rPr lang="en-US" sz="3200" b="1" dirty="0">
                <a:effectLst>
                  <a:reflection blurRad="6350" stA="55000" endA="300" endPos="45500" dir="5400000" sy="-100000" algn="bl" rotWithShape="0"/>
                </a:effectLst>
                <a:latin typeface="Times New Roman" pitchFamily="18" charset="0"/>
                <a:cs typeface="Times New Roman" pitchFamily="18" charset="0"/>
              </a:rPr>
              <a:t>ĐẶT THÔNG SỐ CHUNG CHO CÁC TRANG TRÌNH CHIẾU</a:t>
            </a:r>
            <a:endParaRPr lang="en-US" sz="3200" b="1" dirty="0" smtClean="0">
              <a:latin typeface="Times New Roman" pitchFamily="18" charset="0"/>
              <a:cs typeface="Times New Roman" pitchFamily="18" charset="0"/>
            </a:endParaRPr>
          </a:p>
        </p:txBody>
      </p:sp>
      <p:sp>
        <p:nvSpPr>
          <p:cNvPr id="5" name="Rectangle 4"/>
          <p:cNvSpPr/>
          <p:nvPr/>
        </p:nvSpPr>
        <p:spPr>
          <a:xfrm>
            <a:off x="152400" y="2015262"/>
            <a:ext cx="431714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A. HoẠT ĐỘNG CƠ BẢN</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6" name="TextBox 5"/>
          <p:cNvSpPr txBox="1"/>
          <p:nvPr/>
        </p:nvSpPr>
        <p:spPr>
          <a:xfrm>
            <a:off x="152400" y="2708920"/>
            <a:ext cx="7619999" cy="523220"/>
          </a:xfrm>
          <a:prstGeom prst="rect">
            <a:avLst/>
          </a:prstGeom>
          <a:noFill/>
        </p:spPr>
        <p:txBody>
          <a:bodyPr wrap="square" rtlCol="0" anchor="ctr">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2</a:t>
            </a:r>
            <a:r>
              <a:rPr lang="vi-VN"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Tạo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mẫu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54616" y="3516439"/>
            <a:ext cx="2936253" cy="523220"/>
          </a:xfrm>
          <a:prstGeom prst="rect">
            <a:avLst/>
          </a:prstGeom>
          <a:noFill/>
        </p:spPr>
        <p:txBody>
          <a:bodyPr wrap="none" rtlCol="0">
            <a:spAutoFit/>
          </a:bodyPr>
          <a:lstStyle/>
          <a:p>
            <a:r>
              <a:rPr lang="en-US" sz="2800" dirty="0" err="1" smtClean="0">
                <a:latin typeface="Times New Roman" pitchFamily="18" charset="0"/>
                <a:cs typeface="Times New Roman" pitchFamily="18" charset="0"/>
              </a:rPr>
              <a:t>Nháy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thẻ</a:t>
            </a:r>
            <a:r>
              <a:rPr lang="en-US" sz="2800"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View</a:t>
            </a:r>
            <a:endParaRPr lang="en-US" sz="2800" b="1" dirty="0">
              <a:solidFill>
                <a:srgbClr val="FF000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1088"/>
            <a:ext cx="9144000" cy="259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8124182" y="4221088"/>
            <a:ext cx="685800" cy="576064"/>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2632" y="3516439"/>
            <a:ext cx="8713824"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rồi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chọn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Slide Master</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1" name="Rounded Rectangle 10"/>
          <p:cNvSpPr/>
          <p:nvPr/>
        </p:nvSpPr>
        <p:spPr>
          <a:xfrm>
            <a:off x="2627784" y="4943972"/>
            <a:ext cx="753965" cy="1365348"/>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94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152400" y="138555"/>
            <a:ext cx="8839200" cy="1634261"/>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smtClean="0">
                <a:solidFill>
                  <a:srgbClr val="1F497D"/>
                </a:solidFill>
                <a:effectLst>
                  <a:reflection blurRad="6350" stA="55000" endA="300" endPos="45500" dir="5400000" sy="-100000" algn="bl" rotWithShape="0"/>
                </a:effectLst>
                <a:latin typeface="Times New Roman" pitchFamily="18" charset="0"/>
                <a:cs typeface="Times New Roman" pitchFamily="18" charset="0"/>
              </a:rPr>
              <a:t>BÀI </a:t>
            </a:r>
            <a:r>
              <a:rPr lang="en-US" sz="3200" b="1" dirty="0">
                <a:solidFill>
                  <a:srgbClr val="1F497D"/>
                </a:solidFill>
                <a:effectLst>
                  <a:reflection blurRad="6350" stA="55000" endA="300" endPos="45500" dir="5400000" sy="-100000" algn="bl" rotWithShape="0"/>
                </a:effectLst>
                <a:latin typeface="Times New Roman" pitchFamily="18" charset="0"/>
                <a:cs typeface="Times New Roman" pitchFamily="18" charset="0"/>
              </a:rPr>
              <a:t>5:</a:t>
            </a:r>
            <a:br>
              <a:rPr lang="en-US" sz="3200" b="1" dirty="0">
                <a:solidFill>
                  <a:srgbClr val="1F497D"/>
                </a:solidFill>
                <a:effectLst>
                  <a:reflection blurRad="6350" stA="55000" endA="300" endPos="45500" dir="5400000" sy="-100000" algn="bl" rotWithShape="0"/>
                </a:effectLst>
                <a:latin typeface="Times New Roman" pitchFamily="18" charset="0"/>
                <a:cs typeface="Times New Roman" pitchFamily="18" charset="0"/>
              </a:rPr>
            </a:br>
            <a:r>
              <a:rPr lang="en-US" sz="3200" b="1" dirty="0">
                <a:solidFill>
                  <a:srgbClr val="1F497D"/>
                </a:solidFill>
                <a:effectLst>
                  <a:reflection blurRad="6350" stA="55000" endA="300" endPos="45500" dir="5400000" sy="-100000" algn="bl" rotWithShape="0"/>
                </a:effectLst>
                <a:latin typeface="Times New Roman" pitchFamily="18" charset="0"/>
                <a:cs typeface="Times New Roman" pitchFamily="18" charset="0"/>
              </a:rPr>
              <a:t>ĐẶT THÔNG SỐ CHUNG CHO CÁC TRANG TRÌNH CHIẾU</a:t>
            </a:r>
            <a:endParaRPr lang="en-US" sz="3200" b="1" dirty="0" smtClean="0">
              <a:solidFill>
                <a:srgbClr val="1F497D"/>
              </a:solidFill>
              <a:latin typeface="Times New Roman" pitchFamily="18" charset="0"/>
              <a:cs typeface="Times New Roman" pitchFamily="18" charset="0"/>
            </a:endParaRPr>
          </a:p>
        </p:txBody>
      </p:sp>
      <p:sp>
        <p:nvSpPr>
          <p:cNvPr id="10" name="Rectangle 9"/>
          <p:cNvSpPr/>
          <p:nvPr/>
        </p:nvSpPr>
        <p:spPr>
          <a:xfrm>
            <a:off x="152400" y="2015262"/>
            <a:ext cx="431714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A. HoẠT ĐỘNG CƠ BẢN</a:t>
            </a:r>
            <a:endParaRPr lang="en-US" sz="2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6" name="TextBox 15"/>
          <p:cNvSpPr txBox="1"/>
          <p:nvPr/>
        </p:nvSpPr>
        <p:spPr>
          <a:xfrm>
            <a:off x="152400" y="2708920"/>
            <a:ext cx="7619999" cy="523220"/>
          </a:xfrm>
          <a:prstGeom prst="rect">
            <a:avLst/>
          </a:prstGeom>
          <a:noFill/>
        </p:spPr>
        <p:txBody>
          <a:bodyPr wrap="square" rtlCol="0" anchor="ctr">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3. </a:t>
            </a:r>
            <a:r>
              <a:rPr lang="en-US" sz="2800" b="1" dirty="0" err="1" smtClean="0">
                <a:solidFill>
                  <a:srgbClr val="FF0000"/>
                </a:solidFill>
                <a:latin typeface="Times New Roman" panose="02020603050405020304" pitchFamily="18" charset="0"/>
                <a:cs typeface="Times New Roman" panose="02020603050405020304" pitchFamily="18" charset="0"/>
              </a:rPr>
              <a:t>Điều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chỉnh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mẫu</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61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92640" y="188640"/>
            <a:ext cx="431714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A. HoẠT ĐỘNG CƠ BẢN</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6" name="TextBox 15"/>
          <p:cNvSpPr txBox="1"/>
          <p:nvPr/>
        </p:nvSpPr>
        <p:spPr>
          <a:xfrm>
            <a:off x="92640" y="882298"/>
            <a:ext cx="7619999" cy="523220"/>
          </a:xfrm>
          <a:prstGeom prst="rect">
            <a:avLst/>
          </a:prstGeom>
          <a:noFill/>
        </p:spPr>
        <p:txBody>
          <a:bodyPr wrap="square" rtlCol="0" anchor="ctr">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3. </a:t>
            </a:r>
            <a:r>
              <a:rPr lang="en-US" sz="2800" b="1" dirty="0" err="1" smtClean="0">
                <a:solidFill>
                  <a:srgbClr val="FF0000"/>
                </a:solidFill>
                <a:latin typeface="Times New Roman" panose="02020603050405020304" pitchFamily="18" charset="0"/>
                <a:cs typeface="Times New Roman" panose="02020603050405020304" pitchFamily="18" charset="0"/>
              </a:rPr>
              <a:t>Điều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chỉnh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mẫu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99469" y="1405518"/>
            <a:ext cx="9051360" cy="954107"/>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a. Sau khi chọn Slide Master, màn hình sẽ xuất hiện trang trình chiếu số 1 (trang mẫu) bao gồm các 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2970"/>
            <a:ext cx="9144000" cy="451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2411760" y="3212976"/>
            <a:ext cx="5791199" cy="523220"/>
          </a:xfrm>
          <a:prstGeom prst="rect">
            <a:avLst/>
          </a:prstGeom>
          <a:solidFill>
            <a:srgbClr val="33CC33"/>
          </a:solidFill>
        </p:spPr>
        <p:txBody>
          <a:bodyPr wrap="square" rtlCol="0">
            <a:spAutoFit/>
          </a:bodyPr>
          <a:lstStyle/>
          <a:p>
            <a:pPr algn="ctr"/>
            <a:r>
              <a:rPr lang="vi-VN" sz="2800" dirty="0">
                <a:solidFill>
                  <a:srgbClr val="002060"/>
                </a:solidFill>
                <a:latin typeface="Times New Roman" panose="02020603050405020304" pitchFamily="18" charset="0"/>
                <a:cs typeface="Times New Roman" panose="02020603050405020304" pitchFamily="18" charset="0"/>
              </a:rPr>
              <a:t>Tiêu </a:t>
            </a:r>
            <a:r>
              <a:rPr lang="vi-VN" sz="2800" dirty="0" smtClean="0">
                <a:solidFill>
                  <a:srgbClr val="002060"/>
                </a:solidFill>
                <a:latin typeface="Times New Roman" panose="02020603050405020304" pitchFamily="18" charset="0"/>
                <a:cs typeface="Times New Roman" panose="02020603050405020304" pitchFamily="18" charset="0"/>
              </a:rPr>
              <a:t>đề </a:t>
            </a:r>
            <a:r>
              <a:rPr lang="vi-VN" sz="2800" dirty="0">
                <a:solidFill>
                  <a:srgbClr val="002060"/>
                </a:solidFill>
                <a:latin typeface="Times New Roman" panose="02020603050405020304" pitchFamily="18" charset="0"/>
                <a:cs typeface="Times New Roman" panose="02020603050405020304" pitchFamily="18" charset="0"/>
              </a:rPr>
              <a:t>trang trình chiếu</a:t>
            </a:r>
          </a:p>
        </p:txBody>
      </p:sp>
      <p:sp>
        <p:nvSpPr>
          <p:cNvPr id="22" name="TextBox 21"/>
          <p:cNvSpPr txBox="1"/>
          <p:nvPr/>
        </p:nvSpPr>
        <p:spPr>
          <a:xfrm>
            <a:off x="2051720" y="4077264"/>
            <a:ext cx="5791199" cy="523220"/>
          </a:xfrm>
          <a:prstGeom prst="rect">
            <a:avLst/>
          </a:prstGeom>
          <a:solidFill>
            <a:schemeClr val="tx2">
              <a:lumMod val="60000"/>
              <a:lumOff val="40000"/>
            </a:schemeClr>
          </a:solidFill>
        </p:spPr>
        <p:txBody>
          <a:bodyPr wrap="square" rtlCol="0">
            <a:spAutoFit/>
          </a:bodyPr>
          <a:lstStyle/>
          <a:p>
            <a:pPr algn="ctr"/>
            <a:r>
              <a:rPr lang="vi-VN" sz="2800" dirty="0" smtClean="0">
                <a:latin typeface="Times New Roman" panose="02020603050405020304" pitchFamily="18" charset="0"/>
                <a:cs typeface="Times New Roman" panose="02020603050405020304" pitchFamily="18" charset="0"/>
              </a:rPr>
              <a:t>Nội dung </a:t>
            </a:r>
            <a:r>
              <a:rPr lang="vi-VN" sz="2800" dirty="0">
                <a:latin typeface="Times New Roman" panose="02020603050405020304" pitchFamily="18" charset="0"/>
                <a:cs typeface="Times New Roman" panose="02020603050405020304" pitchFamily="18" charset="0"/>
              </a:rPr>
              <a:t>trang trình chiếu</a:t>
            </a:r>
          </a:p>
        </p:txBody>
      </p:sp>
      <p:sp>
        <p:nvSpPr>
          <p:cNvPr id="23" name="TextBox 22"/>
          <p:cNvSpPr txBox="1"/>
          <p:nvPr/>
        </p:nvSpPr>
        <p:spPr>
          <a:xfrm>
            <a:off x="1163014" y="4955232"/>
            <a:ext cx="7315200" cy="461665"/>
          </a:xfrm>
          <a:prstGeom prst="rect">
            <a:avLst/>
          </a:prstGeom>
          <a:solidFill>
            <a:schemeClr val="accent2">
              <a:lumMod val="60000"/>
              <a:lumOff val="40000"/>
            </a:schemeClr>
          </a:solidFill>
        </p:spPr>
        <p:txBody>
          <a:bodyPr wrap="square" rtlCol="0">
            <a:spAutoFit/>
          </a:bodyPr>
          <a:lstStyle/>
          <a:p>
            <a:pPr algn="ctr"/>
            <a:r>
              <a:rPr lang="vi-VN" sz="2400" dirty="0" smtClean="0">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thông tin ở </a:t>
            </a:r>
            <a:r>
              <a:rPr lang="vi-VN" sz="2400" dirty="0" smtClean="0">
                <a:latin typeface="Times New Roman" panose="02020603050405020304" pitchFamily="18" charset="0"/>
                <a:cs typeface="Times New Roman" panose="02020603050405020304" pitchFamily="18" charset="0"/>
              </a:rPr>
              <a:t>cuối</a:t>
            </a:r>
            <a:r>
              <a:rPr lang="vi-VN" sz="2400" dirty="0">
                <a:latin typeface="Times New Roman" panose="02020603050405020304" pitchFamily="18" charset="0"/>
                <a:cs typeface="Times New Roman" panose="02020603050405020304" pitchFamily="18" charset="0"/>
              </a:rPr>
              <a:t> trang: </a:t>
            </a:r>
            <a:r>
              <a:rPr lang="vi-VN" sz="2400" dirty="0" smtClean="0">
                <a:latin typeface="Times New Roman" panose="02020603050405020304" pitchFamily="18" charset="0"/>
                <a:cs typeface="Times New Roman" panose="02020603050405020304" pitchFamily="18" charset="0"/>
              </a:rPr>
              <a:t>số</a:t>
            </a:r>
            <a:r>
              <a:rPr lang="vi-VN" sz="2400" dirty="0">
                <a:latin typeface="Times New Roman" panose="02020603050405020304" pitchFamily="18" charset="0"/>
                <a:cs typeface="Times New Roman" panose="02020603050405020304" pitchFamily="18" charset="0"/>
              </a:rPr>
              <a:t> trang, </a:t>
            </a:r>
            <a:r>
              <a:rPr lang="vi-VN" sz="2400" dirty="0" smtClean="0">
                <a:latin typeface="Times New Roman" panose="02020603050405020304" pitchFamily="18" charset="0"/>
                <a:cs typeface="Times New Roman" panose="02020603050405020304" pitchFamily="18" charset="0"/>
              </a:rPr>
              <a:t>ngày</a:t>
            </a:r>
            <a:r>
              <a:rPr lang="vi-VN"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tháng…</a:t>
            </a:r>
            <a:endParaRPr lang="vi-VN" sz="2400" dirty="0">
              <a:latin typeface="Times New Roman" panose="02020603050405020304" pitchFamily="18" charset="0"/>
              <a:cs typeface="Times New Roman" panose="02020603050405020304" pitchFamily="18" charset="0"/>
            </a:endParaRPr>
          </a:p>
        </p:txBody>
      </p:sp>
      <p:cxnSp>
        <p:nvCxnSpPr>
          <p:cNvPr id="24" name="Straight Arrow Connector 23"/>
          <p:cNvCxnSpPr/>
          <p:nvPr/>
        </p:nvCxnSpPr>
        <p:spPr>
          <a:xfrm flipH="1">
            <a:off x="4724403" y="5416899"/>
            <a:ext cx="2" cy="9839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239000" y="5416899"/>
            <a:ext cx="5" cy="9839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09799" y="5416899"/>
            <a:ext cx="1" cy="10004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18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strVal val="#ppt_w*0.70"/>
                                          </p:val>
                                        </p:tav>
                                        <p:tav tm="100000">
                                          <p:val>
                                            <p:strVal val="#ppt_w"/>
                                          </p:val>
                                        </p:tav>
                                      </p:tavLst>
                                    </p:anim>
                                    <p:anim calcmode="lin" valueType="num">
                                      <p:cBhvr>
                                        <p:cTn id="32" dur="1000" fill="hold"/>
                                        <p:tgtEl>
                                          <p:spTgt spid="23"/>
                                        </p:tgtEl>
                                        <p:attrNameLst>
                                          <p:attrName>ppt_h</p:attrName>
                                        </p:attrNameLst>
                                      </p:cBhvr>
                                      <p:tavLst>
                                        <p:tav tm="0">
                                          <p:val>
                                            <p:strVal val="#ppt_h"/>
                                          </p:val>
                                        </p:tav>
                                        <p:tav tm="100000">
                                          <p:val>
                                            <p:strVal val="#ppt_h"/>
                                          </p:val>
                                        </p:tav>
                                      </p:tavLst>
                                    </p:anim>
                                    <p:animEffect transition="in" filter="fade">
                                      <p:cBhvr>
                                        <p:cTn id="33" dur="1000"/>
                                        <p:tgtEl>
                                          <p:spTgt spid="23"/>
                                        </p:tgtEl>
                                      </p:cBhvr>
                                    </p:animEffect>
                                  </p:childTnLst>
                                </p:cTn>
                              </p:par>
                              <p:par>
                                <p:cTn id="34" presetID="55"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ppt_w*0.70"/>
                                          </p:val>
                                        </p:tav>
                                        <p:tav tm="100000">
                                          <p:val>
                                            <p:strVal val="#ppt_w"/>
                                          </p:val>
                                        </p:tav>
                                      </p:tavLst>
                                    </p:anim>
                                    <p:anim calcmode="lin" valueType="num">
                                      <p:cBhvr>
                                        <p:cTn id="37" dur="1000" fill="hold"/>
                                        <p:tgtEl>
                                          <p:spTgt spid="26"/>
                                        </p:tgtEl>
                                        <p:attrNameLst>
                                          <p:attrName>ppt_h</p:attrName>
                                        </p:attrNameLst>
                                      </p:cBhvr>
                                      <p:tavLst>
                                        <p:tav tm="0">
                                          <p:val>
                                            <p:strVal val="#ppt_h"/>
                                          </p:val>
                                        </p:tav>
                                        <p:tav tm="100000">
                                          <p:val>
                                            <p:strVal val="#ppt_h"/>
                                          </p:val>
                                        </p:tav>
                                      </p:tavLst>
                                    </p:anim>
                                    <p:animEffect transition="in" filter="fade">
                                      <p:cBhvr>
                                        <p:cTn id="38" dur="1000"/>
                                        <p:tgtEl>
                                          <p:spTgt spid="26"/>
                                        </p:tgtEl>
                                      </p:cBhvr>
                                    </p:animEffect>
                                  </p:childTnLst>
                                </p:cTn>
                              </p:par>
                              <p:par>
                                <p:cTn id="39" presetID="55"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1000" fill="hold"/>
                                        <p:tgtEl>
                                          <p:spTgt spid="24"/>
                                        </p:tgtEl>
                                        <p:attrNameLst>
                                          <p:attrName>ppt_w</p:attrName>
                                        </p:attrNameLst>
                                      </p:cBhvr>
                                      <p:tavLst>
                                        <p:tav tm="0">
                                          <p:val>
                                            <p:strVal val="#ppt_w*0.70"/>
                                          </p:val>
                                        </p:tav>
                                        <p:tav tm="100000">
                                          <p:val>
                                            <p:strVal val="#ppt_w"/>
                                          </p:val>
                                        </p:tav>
                                      </p:tavLst>
                                    </p:anim>
                                    <p:anim calcmode="lin" valueType="num">
                                      <p:cBhvr>
                                        <p:cTn id="42" dur="1000" fill="hold"/>
                                        <p:tgtEl>
                                          <p:spTgt spid="24"/>
                                        </p:tgtEl>
                                        <p:attrNameLst>
                                          <p:attrName>ppt_h</p:attrName>
                                        </p:attrNameLst>
                                      </p:cBhvr>
                                      <p:tavLst>
                                        <p:tav tm="0">
                                          <p:val>
                                            <p:strVal val="#ppt_h"/>
                                          </p:val>
                                        </p:tav>
                                        <p:tav tm="100000">
                                          <p:val>
                                            <p:strVal val="#ppt_h"/>
                                          </p:val>
                                        </p:tav>
                                      </p:tavLst>
                                    </p:anim>
                                    <p:animEffect transition="in" filter="fade">
                                      <p:cBhvr>
                                        <p:cTn id="43" dur="1000"/>
                                        <p:tgtEl>
                                          <p:spTgt spid="24"/>
                                        </p:tgtEl>
                                      </p:cBhvr>
                                    </p:animEffect>
                                  </p:childTnLst>
                                </p:cTn>
                              </p:par>
                              <p:par>
                                <p:cTn id="44" presetID="55"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ppt_w</p:attrName>
                                        </p:attrNameLst>
                                      </p:cBhvr>
                                      <p:tavLst>
                                        <p:tav tm="0">
                                          <p:val>
                                            <p:strVal val="#ppt_w*0.70"/>
                                          </p:val>
                                        </p:tav>
                                        <p:tav tm="100000">
                                          <p:val>
                                            <p:strVal val="#ppt_w"/>
                                          </p:val>
                                        </p:tav>
                                      </p:tavLst>
                                    </p:anim>
                                    <p:anim calcmode="lin" valueType="num">
                                      <p:cBhvr>
                                        <p:cTn id="47" dur="1000" fill="hold"/>
                                        <p:tgtEl>
                                          <p:spTgt spid="25"/>
                                        </p:tgtEl>
                                        <p:attrNameLst>
                                          <p:attrName>ppt_h</p:attrName>
                                        </p:attrNameLst>
                                      </p:cBhvr>
                                      <p:tavLst>
                                        <p:tav tm="0">
                                          <p:val>
                                            <p:strVal val="#ppt_h"/>
                                          </p:val>
                                        </p:tav>
                                        <p:tav tm="100000">
                                          <p:val>
                                            <p:strVal val="#ppt_h"/>
                                          </p:val>
                                        </p:tav>
                                      </p:tavLst>
                                    </p:anim>
                                    <p:animEffect transition="in" filter="fade">
                                      <p:cBhvr>
                                        <p:cTn id="4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92640" y="188640"/>
            <a:ext cx="431714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A. HoẠT ĐỘNG CƠ BẢN</a:t>
            </a:r>
            <a:endParaRPr lang="en-US" sz="2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6" name="TextBox 15"/>
          <p:cNvSpPr txBox="1"/>
          <p:nvPr/>
        </p:nvSpPr>
        <p:spPr>
          <a:xfrm>
            <a:off x="92640" y="882298"/>
            <a:ext cx="7619999" cy="523220"/>
          </a:xfrm>
          <a:prstGeom prst="rect">
            <a:avLst/>
          </a:prstGeom>
          <a:noFill/>
        </p:spPr>
        <p:txBody>
          <a:bodyPr wrap="square" rtlCol="0" anchor="ctr">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3. </a:t>
            </a:r>
            <a:r>
              <a:rPr lang="en-US" sz="2800" b="1" dirty="0" err="1" smtClean="0">
                <a:solidFill>
                  <a:srgbClr val="FF0000"/>
                </a:solidFill>
                <a:latin typeface="Times New Roman" panose="02020603050405020304" pitchFamily="18" charset="0"/>
                <a:cs typeface="Times New Roman" panose="02020603050405020304" pitchFamily="18" charset="0"/>
              </a:rPr>
              <a:t>Điều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chỉnh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mẫu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99469" y="1405518"/>
            <a:ext cx="9051360" cy="523220"/>
          </a:xfrm>
          <a:prstGeom prst="rect">
            <a:avLst/>
          </a:prstGeom>
          <a:noFill/>
        </p:spPr>
        <p:txBody>
          <a:bodyPr wrap="square" rtlCol="0">
            <a:spAutoFit/>
          </a:bodyPr>
          <a:lstStyle/>
          <a:p>
            <a:pPr algn="just"/>
            <a:r>
              <a:rPr lang="en-US" sz="2800" dirty="0" err="1" smtClean="0">
                <a:solidFill>
                  <a:prstClr val="black"/>
                </a:solidFill>
                <a:latin typeface="Times New Roman" panose="02020603050405020304" pitchFamily="18" charset="0"/>
                <a:cs typeface="Times New Roman" panose="02020603050405020304" pitchFamily="18" charset="0"/>
              </a:rPr>
              <a:t>Điều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chỉnh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thông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số</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trong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trang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mẫu</a:t>
            </a:r>
            <a:r>
              <a:rPr lang="en-US" sz="2800" dirty="0" smtClean="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92897"/>
            <a:ext cx="4409784" cy="436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Arrow Connector 23"/>
          <p:cNvCxnSpPr/>
          <p:nvPr/>
        </p:nvCxnSpPr>
        <p:spPr>
          <a:xfrm flipH="1">
            <a:off x="3902639" y="3068960"/>
            <a:ext cx="6935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347864" y="4413838"/>
            <a:ext cx="1262560" cy="19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707905" y="6669360"/>
            <a:ext cx="88143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59052" y="6306934"/>
            <a:ext cx="4554658" cy="523220"/>
          </a:xfrm>
          <a:prstGeom prst="rect">
            <a:avLst/>
          </a:prstGeom>
          <a:solidFill>
            <a:schemeClr val="tx2">
              <a:lumMod val="60000"/>
              <a:lumOff val="40000"/>
            </a:schemeClr>
          </a:solidFill>
        </p:spPr>
        <p:txBody>
          <a:bodyPr wrap="square" rtlCol="0">
            <a:spAutoFit/>
          </a:bodyPr>
          <a:lstStyle/>
          <a:p>
            <a:pPr algn="ctr"/>
            <a:r>
              <a:rPr lang="en-US" sz="2800" dirty="0" err="1" smtClean="0">
                <a:solidFill>
                  <a:prstClr val="black"/>
                </a:solidFill>
                <a:latin typeface="Times New Roman" panose="02020603050405020304" pitchFamily="18" charset="0"/>
                <a:cs typeface="Times New Roman" panose="02020603050405020304" pitchFamily="18" charset="0"/>
              </a:rPr>
              <a:t>Điều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chỉnh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số</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trang</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610416" y="4152228"/>
            <a:ext cx="4586797" cy="523220"/>
          </a:xfrm>
          <a:prstGeom prst="rect">
            <a:avLst/>
          </a:prstGeom>
          <a:solidFill>
            <a:schemeClr val="tx2">
              <a:lumMod val="60000"/>
              <a:lumOff val="40000"/>
            </a:schemeClr>
          </a:solidFill>
        </p:spPr>
        <p:txBody>
          <a:bodyPr wrap="square" rtlCol="0">
            <a:spAutoFit/>
          </a:bodyPr>
          <a:lstStyle/>
          <a:p>
            <a:pPr algn="ctr"/>
            <a:r>
              <a:rPr lang="en-US" sz="2800" dirty="0" err="1" smtClean="0">
                <a:solidFill>
                  <a:prstClr val="black"/>
                </a:solidFill>
                <a:latin typeface="Times New Roman" panose="02020603050405020304" pitchFamily="18" charset="0"/>
                <a:cs typeface="Times New Roman" panose="02020603050405020304" pitchFamily="18" charset="0"/>
              </a:rPr>
              <a:t>Điều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chỉnh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dòng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nội</a:t>
            </a:r>
            <a:r>
              <a:rPr lang="en-US" sz="2800" dirty="0" smtClean="0">
                <a:solidFill>
                  <a:prstClr val="black"/>
                </a:solidFill>
                <a:latin typeface="Times New Roman" panose="02020603050405020304" pitchFamily="18" charset="0"/>
                <a:cs typeface="Times New Roman" panose="02020603050405020304" pitchFamily="18" charset="0"/>
              </a:rPr>
              <a:t> dung</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589342" y="2807350"/>
            <a:ext cx="4554658" cy="523220"/>
          </a:xfrm>
          <a:prstGeom prst="rect">
            <a:avLst/>
          </a:prstGeom>
          <a:solidFill>
            <a:schemeClr val="tx2">
              <a:lumMod val="60000"/>
              <a:lumOff val="40000"/>
            </a:schemeClr>
          </a:solidFill>
        </p:spPr>
        <p:txBody>
          <a:bodyPr wrap="square" rtlCol="0">
            <a:spAutoFit/>
          </a:bodyPr>
          <a:lstStyle/>
          <a:p>
            <a:pPr algn="ctr"/>
            <a:r>
              <a:rPr lang="en-US" sz="2800" dirty="0" err="1" smtClean="0">
                <a:solidFill>
                  <a:prstClr val="black"/>
                </a:solidFill>
                <a:latin typeface="Times New Roman" panose="02020603050405020304" pitchFamily="18" charset="0"/>
                <a:cs typeface="Times New Roman" panose="02020603050405020304" pitchFamily="18" charset="0"/>
              </a:rPr>
              <a:t>Điều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chỉnh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dòng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tiêu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đề</a:t>
            </a: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3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5"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strVal val="#ppt_w*0.70"/>
                                          </p:val>
                                        </p:tav>
                                        <p:tav tm="100000">
                                          <p:val>
                                            <p:strVal val="#ppt_w"/>
                                          </p:val>
                                        </p:tav>
                                      </p:tavLst>
                                    </p:anim>
                                    <p:anim calcmode="lin" valueType="num">
                                      <p:cBhvr>
                                        <p:cTn id="18" dur="1000" fill="hold"/>
                                        <p:tgtEl>
                                          <p:spTgt spid="26"/>
                                        </p:tgtEl>
                                        <p:attrNameLst>
                                          <p:attrName>ppt_h</p:attrName>
                                        </p:attrNameLst>
                                      </p:cBhvr>
                                      <p:tavLst>
                                        <p:tav tm="0">
                                          <p:val>
                                            <p:strVal val="#ppt_h"/>
                                          </p:val>
                                        </p:tav>
                                        <p:tav tm="100000">
                                          <p:val>
                                            <p:strVal val="#ppt_h"/>
                                          </p:val>
                                        </p:tav>
                                      </p:tavLst>
                                    </p:anim>
                                    <p:animEffect transition="in" filter="fade">
                                      <p:cBhvr>
                                        <p:cTn id="19" dur="1000"/>
                                        <p:tgtEl>
                                          <p:spTgt spid="26"/>
                                        </p:tgtEl>
                                      </p:cBhvr>
                                    </p:animEffect>
                                  </p:childTnLst>
                                </p:cTn>
                              </p:par>
                              <p:par>
                                <p:cTn id="20" presetID="55"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strVal val="#ppt_w*0.70"/>
                                          </p:val>
                                        </p:tav>
                                        <p:tav tm="100000">
                                          <p:val>
                                            <p:strVal val="#ppt_w"/>
                                          </p:val>
                                        </p:tav>
                                      </p:tavLst>
                                    </p:anim>
                                    <p:anim calcmode="lin" valueType="num">
                                      <p:cBhvr>
                                        <p:cTn id="23" dur="1000" fill="hold"/>
                                        <p:tgtEl>
                                          <p:spTgt spid="24"/>
                                        </p:tgtEl>
                                        <p:attrNameLst>
                                          <p:attrName>ppt_h</p:attrName>
                                        </p:attrNameLst>
                                      </p:cBhvr>
                                      <p:tavLst>
                                        <p:tav tm="0">
                                          <p:val>
                                            <p:strVal val="#ppt_h"/>
                                          </p:val>
                                        </p:tav>
                                        <p:tav tm="100000">
                                          <p:val>
                                            <p:strVal val="#ppt_h"/>
                                          </p:val>
                                        </p:tav>
                                      </p:tavLst>
                                    </p:anim>
                                    <p:animEffect transition="in" filter="fade">
                                      <p:cBhvr>
                                        <p:cTn id="24" dur="1000"/>
                                        <p:tgtEl>
                                          <p:spTgt spid="24"/>
                                        </p:tgtEl>
                                      </p:cBhvr>
                                    </p:animEffect>
                                  </p:childTnLst>
                                </p:cTn>
                              </p:par>
                              <p:par>
                                <p:cTn id="25" presetID="55"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strVal val="#ppt_w*0.70"/>
                                          </p:val>
                                        </p:tav>
                                        <p:tav tm="100000">
                                          <p:val>
                                            <p:strVal val="#ppt_w"/>
                                          </p:val>
                                        </p:tav>
                                      </p:tavLst>
                                    </p:anim>
                                    <p:anim calcmode="lin" valueType="num">
                                      <p:cBhvr>
                                        <p:cTn id="28" dur="1000" fill="hold"/>
                                        <p:tgtEl>
                                          <p:spTgt spid="25"/>
                                        </p:tgtEl>
                                        <p:attrNameLst>
                                          <p:attrName>ppt_h</p:attrName>
                                        </p:attrNameLst>
                                      </p:cBhvr>
                                      <p:tavLst>
                                        <p:tav tm="0">
                                          <p:val>
                                            <p:strVal val="#ppt_h"/>
                                          </p:val>
                                        </p:tav>
                                        <p:tav tm="100000">
                                          <p:val>
                                            <p:strVal val="#ppt_h"/>
                                          </p:val>
                                        </p:tav>
                                      </p:tavLst>
                                    </p:anim>
                                    <p:animEffect transition="in" filter="fade">
                                      <p:cBhvr>
                                        <p:cTn id="29" dur="1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animBg="1"/>
      <p:bldP spid="13"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98&quot;/&gt;&lt;/object&gt;&lt;object type=&quot;3&quot; unique_id=&quot;10004&quot;&gt;&lt;property id=&quot;20148&quot; value=&quot;5&quot;/&gt;&lt;property id=&quot;20300&quot; value=&quot;Slide 2&quot;/&gt;&lt;property id=&quot;20307&quot; value=&quot;272&quot;/&gt;&lt;/object&gt;&lt;object type=&quot;3&quot; unique_id=&quot;10005&quot;&gt;&lt;property id=&quot;20148&quot; value=&quot;5&quot;/&gt;&lt;property id=&quot;20300&quot; value=&quot;Slide 3 - &amp;quot;BÀI 5: ĐẶT THÔNG SỐ CHUNG CHO CÁC TRANG TRÌNH CHIẾU&amp;quot;&quot;/&gt;&lt;property id=&quot;20307&quot; value=&quot;276&quot;/&gt;&lt;/object&gt;&lt;object type=&quot;3&quot; unique_id=&quot;10006&quot;&gt;&lt;property id=&quot;20148&quot; value=&quot;5&quot;/&gt;&lt;property id=&quot;20300&quot; value=&quot;Slide 4&quot;/&gt;&lt;property id=&quot;20307&quot; value=&quot;301&quot;/&gt;&lt;/object&gt;&lt;object type=&quot;3&quot; unique_id=&quot;10007&quot;&gt;&lt;property id=&quot;20148&quot; value=&quot;5&quot;/&gt;&lt;property id=&quot;20300&quot; value=&quot;Slide 5&quot;/&gt;&lt;property id=&quot;20307&quot; value=&quot;273&quot;/&gt;&lt;/object&gt;&lt;object type=&quot;3&quot; unique_id=&quot;10008&quot;&gt;&lt;property id=&quot;20148&quot; value=&quot;5&quot;/&gt;&lt;property id=&quot;20300&quot; value=&quot;Slide 6&quot;/&gt;&lt;property id=&quot;20307&quot; value=&quot;302&quot;/&gt;&lt;/object&gt;&lt;object type=&quot;3&quot; unique_id=&quot;10009&quot;&gt;&lt;property id=&quot;20148&quot; value=&quot;5&quot;/&gt;&lt;property id=&quot;20300&quot; value=&quot;Slide 7&quot;/&gt;&lt;property id=&quot;20307&quot; value=&quot;304&quot;/&gt;&lt;/object&gt;&lt;object type=&quot;3&quot; unique_id=&quot;10010&quot;&gt;&lt;property id=&quot;20148&quot; value=&quot;5&quot;/&gt;&lt;property id=&quot;20300&quot; value=&quot;Slide 8&quot;/&gt;&lt;property id=&quot;20307&quot; value=&quot;283&quot;/&gt;&lt;/object&gt;&lt;object type=&quot;3&quot; unique_id=&quot;10011&quot;&gt;&lt;property id=&quot;20148&quot; value=&quot;5&quot;/&gt;&lt;property id=&quot;20300&quot; value=&quot;Slide 9&quot;/&gt;&lt;property id=&quot;20307&quot; value=&quot;305&quot;/&gt;&lt;/object&gt;&lt;object type=&quot;3&quot; unique_id=&quot;10012&quot;&gt;&lt;property id=&quot;20148&quot; value=&quot;5&quot;/&gt;&lt;property id=&quot;20300&quot; value=&quot;Slide 10&quot;/&gt;&lt;property id=&quot;20307&quot; value=&quot;307&quot;/&gt;&lt;/object&gt;&lt;object type=&quot;3&quot; unique_id=&quot;10013&quot;&gt;&lt;property id=&quot;20148&quot; value=&quot;5&quot;/&gt;&lt;property id=&quot;20300&quot; value=&quot;Slide 11&quot;/&gt;&lt;property id=&quot;20307&quot; value=&quot;308&quot;/&gt;&lt;/object&gt;&lt;object type=&quot;3&quot; unique_id=&quot;10014&quot;&gt;&lt;property id=&quot;20148&quot; value=&quot;5&quot;/&gt;&lt;property id=&quot;20300&quot; value=&quot;Slide 12&quot;/&gt;&lt;property id=&quot;20307&quot; value=&quot;309&quot;/&gt;&lt;/object&gt;&lt;object type=&quot;3&quot; unique_id=&quot;10015&quot;&gt;&lt;property id=&quot;20148&quot; value=&quot;5&quot;/&gt;&lt;property id=&quot;20300&quot; value=&quot;Slide 13&quot;/&gt;&lt;property id=&quot;20307&quot; value=&quot;270&quot;/&gt;&lt;/object&gt;&lt;object type=&quot;3&quot; unique_id=&quot;10016&quot;&gt;&lt;property id=&quot;20148&quot; value=&quot;5&quot;/&gt;&lt;property id=&quot;20300&quot; value=&quot;Slide 14&quot;/&gt;&lt;property id=&quot;20307&quot; value=&quot;310&quot;/&gt;&lt;/object&gt;&lt;object type=&quot;3&quot; unique_id=&quot;10017&quot;&gt;&lt;property id=&quot;20148&quot; value=&quot;5&quot;/&gt;&lt;property id=&quot;20300&quot; value=&quot;Slide 15&quot;/&gt;&lt;property id=&quot;20307&quot; value=&quot;311&quot;/&gt;&lt;/object&gt;&lt;object type=&quot;3&quot; unique_id=&quot;10018&quot;&gt;&lt;property id=&quot;20148&quot; value=&quot;5&quot;/&gt;&lt;property id=&quot;20300&quot; value=&quot;Slide 16&quot;/&gt;&lt;property id=&quot;20307&quot; value=&quot;317&quot;/&gt;&lt;/object&gt;&lt;object type=&quot;3&quot; unique_id=&quot;10019&quot;&gt;&lt;property id=&quot;20148&quot; value=&quot;5&quot;/&gt;&lt;property id=&quot;20300&quot; value=&quot;Slide 17&quot;/&gt;&lt;property id=&quot;20307&quot; value=&quot;316&quot;/&gt;&lt;/object&gt;&lt;object type=&quot;3&quot; unique_id=&quot;10020&quot;&gt;&lt;property id=&quot;20148&quot; value=&quot;5&quot;/&gt;&lt;property id=&quot;20300&quot; value=&quot;Slide 18&quot;/&gt;&lt;property id=&quot;20307&quot; value=&quot;318&quot;/&gt;&lt;/object&gt;&lt;object type=&quot;3&quot; unique_id=&quot;10021&quot;&gt;&lt;property id=&quot;20148&quot; value=&quot;5&quot;/&gt;&lt;property id=&quot;20300&quot; value=&quot;Slide 19&quot;/&gt;&lt;property id=&quot;20307&quot; value=&quot;319&quot;/&gt;&lt;/object&gt;&lt;/object&gt;&lt;object type=&quot;8&quot; unique_id=&quot;10042&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713</Words>
  <Application>Microsoft Office PowerPoint</Application>
  <PresentationFormat>On-screen Show (4:3)</PresentationFormat>
  <Paragraphs>104</Paragraphs>
  <Slides>19</Slides>
  <Notes>0</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19</vt:i4>
      </vt:variant>
    </vt:vector>
  </HeadingPairs>
  <TitlesOfParts>
    <vt:vector size="36" baseType="lpstr">
      <vt:lpstr>HP001 5H</vt:lpstr>
      <vt:lpstr>UNI Chu truyen thong</vt:lpstr>
      <vt:lpstr>Arial</vt:lpstr>
      <vt:lpstr>Arial Black</vt:lpstr>
      <vt:lpstr>Calibri</vt:lpstr>
      <vt:lpstr>Tahoma</vt:lpstr>
      <vt:lpstr>Times New Roman</vt:lpstr>
      <vt:lpstr>Office Theme</vt:lpstr>
      <vt:lpstr>2_Office Theme</vt:lpstr>
      <vt:lpstr>3_Office Theme</vt:lpstr>
      <vt:lpstr>4_Office Theme</vt:lpstr>
      <vt:lpstr>5_Office Theme</vt:lpstr>
      <vt:lpstr>9_Office Theme</vt:lpstr>
      <vt:lpstr>1_Office Theme</vt:lpstr>
      <vt:lpstr>6_Office Theme</vt:lpstr>
      <vt:lpstr>7_Office Theme</vt:lpstr>
      <vt:lpstr>8_Office Theme</vt:lpstr>
      <vt:lpstr>PowerPoint Presentation</vt:lpstr>
      <vt:lpstr>PowerPoint Presentation</vt:lpstr>
      <vt:lpstr>BÀI 5: ĐẶT THÔNG SỐ CHUNG CHO CÁC TRANG TRÌNH CHIẾU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VÀ CÁC EM</dc:title>
  <dc:creator>Admin</dc:creator>
  <cp:lastModifiedBy>Admin</cp:lastModifiedBy>
  <cp:revision>35</cp:revision>
  <dcterms:created xsi:type="dcterms:W3CDTF">2018-12-15T05:02:33Z</dcterms:created>
  <dcterms:modified xsi:type="dcterms:W3CDTF">2020-01-23T21:33:06Z</dcterms:modified>
</cp:coreProperties>
</file>