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7"/>
  </p:notesMasterIdLst>
  <p:sldIdLst>
    <p:sldId id="312" r:id="rId2"/>
    <p:sldId id="311" r:id="rId3"/>
    <p:sldId id="308" r:id="rId4"/>
    <p:sldId id="309" r:id="rId5"/>
    <p:sldId id="310" r:id="rId6"/>
    <p:sldId id="257" r:id="rId7"/>
    <p:sldId id="290" r:id="rId8"/>
    <p:sldId id="301" r:id="rId9"/>
    <p:sldId id="302" r:id="rId10"/>
    <p:sldId id="303" r:id="rId11"/>
    <p:sldId id="305" r:id="rId12"/>
    <p:sldId id="304" r:id="rId13"/>
    <p:sldId id="306" r:id="rId14"/>
    <p:sldId id="307" r:id="rId15"/>
    <p:sldId id="271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EAAB535-E4C4-42BE-8A18-6C6A72E0B781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EAAB535-E4C4-42BE-8A18-6C6A72E0B781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i="0" u="none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gif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271681" y="3136896"/>
            <a:ext cx="4321175" cy="154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</a:t>
            </a:r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Tin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2" name="Picture 13" descr="b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0363" y="4833938"/>
            <a:ext cx="2692401" cy="22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3" descr="b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985000" y="4673600"/>
            <a:ext cx="2305050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Box 11"/>
          <p:cNvSpPr txBox="1">
            <a:spLocks noChangeArrowheads="1"/>
          </p:cNvSpPr>
          <p:nvPr/>
        </p:nvSpPr>
        <p:spPr bwMode="auto">
          <a:xfrm>
            <a:off x="2057400" y="59436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 eaLnBrk="0" hangingPunct="0"/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12"/>
          <p:cNvSpPr>
            <a:spLocks noChangeArrowheads="1"/>
          </p:cNvSpPr>
          <p:nvPr/>
        </p:nvSpPr>
        <p:spPr bwMode="auto">
          <a:xfrm>
            <a:off x="1714500" y="636799"/>
            <a:ext cx="5715000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Lâm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09097" y="4853007"/>
            <a:ext cx="3687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endParaRPr lang="en-US" sz="2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282108" y="1200119"/>
            <a:ext cx="230031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WordArt 215"/>
          <p:cNvSpPr>
            <a:spLocks noChangeArrowheads="1" noChangeShapeType="1" noTextEdit="1"/>
          </p:cNvSpPr>
          <p:nvPr/>
        </p:nvSpPr>
        <p:spPr bwMode="auto">
          <a:xfrm>
            <a:off x="990600" y="1924050"/>
            <a:ext cx="7162800" cy="552138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6600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Chào mừng Quý thầy, cô về dự giờ thăm lớp 3</a:t>
            </a:r>
            <a:endParaRPr lang="en-US" sz="6600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648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Gõ chữ cái tiếng Việt theo kiểu gõ Telex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2: Gõ các chữ ă, â, đ, ê, ô, ơ, 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" y="2133600"/>
            <a:ext cx="2947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Gõ dấu kiểu Telex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Group 107"/>
          <p:cNvGraphicFramePr>
            <a:graphicFrameLocks/>
          </p:cNvGraphicFramePr>
          <p:nvPr/>
        </p:nvGraphicFramePr>
        <p:xfrm>
          <a:off x="609600" y="2667000"/>
          <a:ext cx="7086600" cy="36576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6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Chữ cần có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Cách gõ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6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6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6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6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6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91000" y="31242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35814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91000" y="4038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91000" y="4495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91000" y="4953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ow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91000" y="54102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uw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91000" y="58674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aw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9" grpId="0"/>
      <p:bldP spid="16" grpId="0"/>
      <p:bldP spid="19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Gõ chữ cái tiếng Việt theo kiểu gõ Telex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2: Gõ các chữ ă, â, đ, ê, ô, ơ, 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" y="2133600"/>
            <a:ext cx="2947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Gõ dấu kiểu Telex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2743200"/>
            <a:ext cx="1234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33528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 thêm mũ cho các chữ a, o, e, cần gõ hai lần chữ đó. (Ví dụ: aa→â).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1" y="4419600"/>
            <a:ext cx="8610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Gõ thêm chữ W sau các chữ a, o, u để được các chữ cái ă, ơ, ư. (Ví dụ: aw→ă).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4" grpId="0"/>
      <p:bldP spid="15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Gõ chữ cái tiếng Việt theo kiểu gõ Telex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2: Gõ các chữ ă, â, đ, ê, ô, ơ, 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" y="2133600"/>
            <a:ext cx="2947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Gõ dấu kiểu Telex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667000"/>
            <a:ext cx="1154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dụ: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990600" y="3352800"/>
          <a:ext cx="7086600" cy="22860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6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Chữ cần có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Cách gõ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Mưa xuân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Lên nương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Trăng lên cao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Cây xăng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572000" y="3810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Muwa xuaan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42672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Leen nuwowng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0" y="47244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Trawng leen cao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5181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Caay xawng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4" grpId="0"/>
      <p:bldP spid="25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Gõ chữ cái tiếng Việt theo kiểu gõ Telex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2: Gõ các chữ ă, â, đ, ê, ô, ơ, 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8600" y="21336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Bài tập: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Viết nội dung còn thiếu vào ô trống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914400" y="2743200"/>
          <a:ext cx="7086600" cy="3617595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67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 kí tự gõ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Kết quả trên màn hình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sông</a:t>
                      </a: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coong keenh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huwng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cây xăng</a:t>
                      </a: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dduwowng nhieen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xông xênh</a:t>
                      </a: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sơn dương</a:t>
                      </a: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2205664"/>
            <a:ext cx="3733800" cy="422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          </a:t>
            </a:r>
            <a:endParaRPr lang="en-US" sz="2800" b="1">
              <a:latin typeface="Times New Roman" pitchFamily="18" charset="0"/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152400" y="1066800"/>
            <a:ext cx="8686800" cy="1487507"/>
            <a:chOff x="152400" y="152400"/>
            <a:chExt cx="8686800" cy="1487507"/>
          </a:xfrm>
        </p:grpSpPr>
        <p:sp>
          <p:nvSpPr>
            <p:cNvPr id="4" name="TextBox 3"/>
            <p:cNvSpPr txBox="1"/>
            <p:nvPr/>
          </p:nvSpPr>
          <p:spPr>
            <a:xfrm>
              <a:off x="228600" y="685800"/>
              <a:ext cx="86106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- Để chọn kiểu gõ Telex, em mở chương trình ……….., tại ô kiểu gõ chọn…..…..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2400" y="152400"/>
              <a:ext cx="33858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Gõ dấu kiểu Telex</a:t>
              </a:r>
              <a:endParaRPr lang="en-US" sz="28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52400" y="3018344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Kiểu gõ Telex được quy ước dễ nhớ như sau: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152400" y="152400"/>
            <a:ext cx="18710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Củng cố</a:t>
            </a:r>
            <a:endParaRPr lang="en-US" sz="28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15200" y="1524000"/>
            <a:ext cx="1241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Unikey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1981200"/>
            <a:ext cx="975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Telex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6800" y="3581400"/>
            <a:ext cx="4102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Muốn “đội mũ”: Gõ đúp.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43000" y="4114800"/>
            <a:ext cx="4120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Muốn “thêm râu”: Gõ W.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95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20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-304800"/>
            <a:ext cx="2941638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45745" y="3505200"/>
            <a:ext cx="55461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KÍNH CHÀO QUÝ THẦY CÔ</a:t>
            </a:r>
            <a:endParaRPr lang="en-US" sz="5400" b="1" cap="all" spc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6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4187016"/>
            <a:ext cx="2819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-3810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0942" y="5448712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NT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>
                <a:solidFill>
                  <a:srgbClr val="0000CC"/>
                </a:solidFill>
                <a:latin typeface="Times New Roman" pitchFamily="18" charset="0"/>
              </a:rPr>
              <a:t>KIỂM TRA BÀI CŨ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533400" y="1906588"/>
            <a:ext cx="8153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1:</a:t>
            </a:r>
            <a:r>
              <a:rPr lang="en-US" sz="36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Em hãy chỉ ra đâu là biểu tượng của phần mềm soạn thảo văn bản?</a:t>
            </a:r>
          </a:p>
        </p:txBody>
      </p:sp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511550"/>
            <a:ext cx="1219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1981200" y="48387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4114800" y="48133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B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6248400" y="4800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C</a:t>
            </a:r>
          </a:p>
        </p:txBody>
      </p:sp>
      <p:sp>
        <p:nvSpPr>
          <p:cNvPr id="64524" name="Oval 12"/>
          <p:cNvSpPr>
            <a:spLocks noChangeArrowheads="1"/>
          </p:cNvSpPr>
          <p:nvPr/>
        </p:nvSpPr>
        <p:spPr bwMode="auto">
          <a:xfrm>
            <a:off x="6096000" y="4648200"/>
            <a:ext cx="685800" cy="685800"/>
          </a:xfrm>
          <a:prstGeom prst="ellips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352800"/>
            <a:ext cx="14160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429000"/>
            <a:ext cx="1219200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95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  <p:bldP spid="64521" grpId="0"/>
      <p:bldP spid="64522" grpId="0"/>
      <p:bldP spid="64523" grpId="0"/>
      <p:bldP spid="645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3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/>
            <a:r>
              <a:rPr lang="en-US" sz="32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2: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 cho biết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 cụ nào sau đây dùng để lưu văn bản?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4" name="WordArt 12"/>
          <p:cNvSpPr>
            <a:spLocks noChangeArrowheads="1" noChangeShapeType="1" noTextEdit="1"/>
          </p:cNvSpPr>
          <p:nvPr/>
        </p:nvSpPr>
        <p:spPr bwMode="auto">
          <a:xfrm>
            <a:off x="2667000" y="1219200"/>
            <a:ext cx="3657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Kiểm tra bài cũ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524000" y="37338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a. 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5562600" y="376555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b. 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1524000" y="51816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c. 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5562600" y="513715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d.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9654" name="Oval 22"/>
          <p:cNvSpPr>
            <a:spLocks noChangeArrowheads="1"/>
          </p:cNvSpPr>
          <p:nvPr/>
        </p:nvSpPr>
        <p:spPr bwMode="auto">
          <a:xfrm>
            <a:off x="5486400" y="5105400"/>
            <a:ext cx="609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1800"/>
          </a:p>
        </p:txBody>
      </p:sp>
      <p:pic>
        <p:nvPicPr>
          <p:cNvPr id="11" name="Picture 10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5181600"/>
            <a:ext cx="914400" cy="1026694"/>
          </a:xfrm>
          <a:prstGeom prst="rect">
            <a:avLst/>
          </a:prstGeom>
        </p:spPr>
      </p:pic>
      <p:pic>
        <p:nvPicPr>
          <p:cNvPr id="12" name="Picture 11" descr="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3352800"/>
            <a:ext cx="662016" cy="1000722"/>
          </a:xfrm>
          <a:prstGeom prst="rect">
            <a:avLst/>
          </a:prstGeom>
        </p:spPr>
      </p:pic>
      <p:pic>
        <p:nvPicPr>
          <p:cNvPr id="13" name="Picture 12" descr="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600" y="3429000"/>
            <a:ext cx="790016" cy="1143000"/>
          </a:xfrm>
          <a:prstGeom prst="rect">
            <a:avLst/>
          </a:prstGeom>
        </p:spPr>
      </p:pic>
      <p:pic>
        <p:nvPicPr>
          <p:cNvPr id="14" name="Picture 13" descr="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2200" y="5105400"/>
            <a:ext cx="1666020" cy="6731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45" grpId="0"/>
      <p:bldP spid="696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3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/>
            <a:r>
              <a:rPr lang="en-US" sz="32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3: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 cho biết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 cụ nào sau đây dùng để mở văn bản có sẵn trên máy tính?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4" name="WordArt 12"/>
          <p:cNvSpPr>
            <a:spLocks noChangeArrowheads="1" noChangeShapeType="1" noTextEdit="1"/>
          </p:cNvSpPr>
          <p:nvPr/>
        </p:nvSpPr>
        <p:spPr bwMode="auto">
          <a:xfrm>
            <a:off x="2667000" y="1219200"/>
            <a:ext cx="3657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Kiểm tra bài cũ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524000" y="37338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a. 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5562600" y="376555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b. 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1524000" y="51816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c. 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5562600" y="513715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d.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9654" name="Oval 22"/>
          <p:cNvSpPr>
            <a:spLocks noChangeArrowheads="1"/>
          </p:cNvSpPr>
          <p:nvPr/>
        </p:nvSpPr>
        <p:spPr bwMode="auto">
          <a:xfrm>
            <a:off x="1447800" y="3733800"/>
            <a:ext cx="609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1800"/>
          </a:p>
        </p:txBody>
      </p:sp>
      <p:pic>
        <p:nvPicPr>
          <p:cNvPr id="14" name="Picture 13" descr="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3657600"/>
            <a:ext cx="1382660" cy="673137"/>
          </a:xfrm>
          <a:prstGeom prst="rect">
            <a:avLst/>
          </a:prstGeom>
        </p:spPr>
      </p:pic>
      <p:pic>
        <p:nvPicPr>
          <p:cNvPr id="15" name="Picture 14" descr="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4876800"/>
            <a:ext cx="685800" cy="1012370"/>
          </a:xfrm>
          <a:prstGeom prst="rect">
            <a:avLst/>
          </a:prstGeom>
        </p:spPr>
      </p:pic>
      <p:pic>
        <p:nvPicPr>
          <p:cNvPr id="16" name="Picture 15" descr="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5181600"/>
            <a:ext cx="1209222" cy="638201"/>
          </a:xfrm>
          <a:prstGeom prst="rect">
            <a:avLst/>
          </a:prstGeom>
        </p:spPr>
      </p:pic>
      <p:pic>
        <p:nvPicPr>
          <p:cNvPr id="17" name="Picture 16" descr="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4600" y="3440150"/>
            <a:ext cx="609600" cy="936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45" grpId="0"/>
      <p:bldP spid="696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3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/>
            <a:r>
              <a:rPr lang="en-US" sz="32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4: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 cho biết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 xuống dòng và bắt đầu đoạn mới em nhấn phím gì?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4" name="WordArt 12"/>
          <p:cNvSpPr>
            <a:spLocks noChangeArrowheads="1" noChangeShapeType="1" noTextEdit="1"/>
          </p:cNvSpPr>
          <p:nvPr/>
        </p:nvSpPr>
        <p:spPr bwMode="auto">
          <a:xfrm>
            <a:off x="2667000" y="1219200"/>
            <a:ext cx="3657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Kiểm tra bài cũ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524000" y="3733800"/>
            <a:ext cx="304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a</a:t>
            </a:r>
            <a:r>
              <a:rPr lang="en-US" sz="3200" b="1" dirty="0" smtClean="0">
                <a:solidFill>
                  <a:srgbClr val="0000FF"/>
                </a:solidFill>
              </a:rPr>
              <a:t>. Caps Lock 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5562600" y="376555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b</a:t>
            </a:r>
            <a:r>
              <a:rPr lang="en-US" sz="3200" b="1" dirty="0" smtClean="0">
                <a:solidFill>
                  <a:srgbClr val="0000FF"/>
                </a:solidFill>
              </a:rPr>
              <a:t>. Shift 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1524000" y="51816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c</a:t>
            </a:r>
            <a:r>
              <a:rPr lang="en-US" sz="3200" b="1" dirty="0" smtClean="0">
                <a:solidFill>
                  <a:srgbClr val="0000FF"/>
                </a:solidFill>
              </a:rPr>
              <a:t>. Enter 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5562600" y="513715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d. Tabs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9654" name="Oval 22"/>
          <p:cNvSpPr>
            <a:spLocks noChangeArrowheads="1"/>
          </p:cNvSpPr>
          <p:nvPr/>
        </p:nvSpPr>
        <p:spPr bwMode="auto">
          <a:xfrm>
            <a:off x="1371600" y="5181600"/>
            <a:ext cx="609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45" grpId="0"/>
      <p:bldP spid="696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24200"/>
            <a:ext cx="8513618" cy="23622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2:</a:t>
            </a:r>
            <a:br>
              <a:rPr lang="en-US" sz="4800" b="1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GÕ CÁC CHỮ Ă, Â, Đ, Ê, Ô, Ơ, Ư</a:t>
            </a:r>
            <a:endParaRPr lang="en-US" sz="4800" b="1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88818" y="-152400"/>
            <a:ext cx="82296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tháng 01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" descr="bar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5943600"/>
            <a:ext cx="3725863" cy="51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21"/>
          <p:cNvSpPr>
            <a:spLocks noChangeArrowheads="1" noChangeShapeType="1" noTextEdit="1"/>
          </p:cNvSpPr>
          <p:nvPr/>
        </p:nvSpPr>
        <p:spPr bwMode="auto">
          <a:xfrm>
            <a:off x="304800" y="1371600"/>
            <a:ext cx="2133600" cy="106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vi-VN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Chủ đề III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accent3">
                  <a:lumMod val="50000"/>
                </a:schemeClr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6" name="WordArt 26"/>
          <p:cNvSpPr>
            <a:spLocks noChangeArrowheads="1" noChangeShapeType="1" noTextEdit="1"/>
          </p:cNvSpPr>
          <p:nvPr/>
        </p:nvSpPr>
        <p:spPr bwMode="auto">
          <a:xfrm>
            <a:off x="2209800" y="2286000"/>
            <a:ext cx="480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3600" b="1" kern="10" dirty="0">
                <a:ln w="12700">
                  <a:noFill/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SOẠN THẢO VĂN BẢN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Giới thiệu phần mềm Unikey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2667000"/>
            <a:ext cx="853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- Unikey là phần mềm gõ tiếng Việt phổ biến hiện nay, nó cung cấp nhiều bảng mã tiếng Việt khác nhau và nhiều tính năng hữu ích như: gõ tiếng Việt có dấu, gõ tắt... </a:t>
            </a:r>
            <a:endParaRPr lang="en-US" sz="2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2: Gõ các chữ ă, â, đ, ê, ô, ơ, ư</a:t>
            </a:r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419600"/>
            <a:ext cx="1371600" cy="609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200" y="4572000"/>
            <a:ext cx="5517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Biểu tượng của phần mềm Unikey: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Giới thiệu phần mềm Unikey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2: Gõ các chữ ă, â, đ, ê, ô, ơ, ư</a:t>
            </a: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200400"/>
            <a:ext cx="3810000" cy="21398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" y="21336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- Khởi động phần mềm</a:t>
            </a:r>
            <a:endParaRPr lang="en-US" sz="2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2667000"/>
            <a:ext cx="5104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Nháy đúp chuột vào biểu tượng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590800"/>
            <a:ext cx="1600200" cy="762000"/>
          </a:xfrm>
          <a:prstGeom prst="rect">
            <a:avLst/>
          </a:prstGeom>
        </p:spPr>
      </p:pic>
      <p:sp>
        <p:nvSpPr>
          <p:cNvPr id="1026" name="Rounded Rectangular Callout 5"/>
          <p:cNvSpPr>
            <a:spLocks noChangeArrowheads="1"/>
          </p:cNvSpPr>
          <p:nvPr/>
        </p:nvSpPr>
        <p:spPr bwMode="auto">
          <a:xfrm>
            <a:off x="228600" y="3200400"/>
            <a:ext cx="1219200" cy="511175"/>
          </a:xfrm>
          <a:prstGeom prst="wedgeRoundRectCallout">
            <a:avLst>
              <a:gd name="adj1" fmla="val 142580"/>
              <a:gd name="adj2" fmla="val 79549"/>
              <a:gd name="adj3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Bảng mã</a:t>
            </a:r>
          </a:p>
        </p:txBody>
      </p:sp>
      <p:sp>
        <p:nvSpPr>
          <p:cNvPr id="1027" name="Rounded Rectangular Callout 6"/>
          <p:cNvSpPr>
            <a:spLocks noChangeArrowheads="1"/>
          </p:cNvSpPr>
          <p:nvPr/>
        </p:nvSpPr>
        <p:spPr bwMode="auto">
          <a:xfrm>
            <a:off x="5562600" y="3429000"/>
            <a:ext cx="1295400" cy="457200"/>
          </a:xfrm>
          <a:prstGeom prst="wedgeRoundRectCallout">
            <a:avLst>
              <a:gd name="adj1" fmla="val -210045"/>
              <a:gd name="adj2" fmla="val 119041"/>
              <a:gd name="adj3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Kiểu gõ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54864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Đóng phần mềm: Nháy chuột vào             để thu nhỏ cửa sổ Unikey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00" t="18136" r="9255" b="60704"/>
          <a:stretch>
            <a:fillRect/>
          </a:stretch>
        </p:blipFill>
        <p:spPr>
          <a:xfrm>
            <a:off x="5562600" y="5486400"/>
            <a:ext cx="10668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026" grpId="0" animBg="1"/>
      <p:bldP spid="1027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Gõ chữ cái tiếng Việt theo kiểu gõ Telex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2: Gõ các chữ ă, â, đ, ê, ô, ơ, 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2514600"/>
            <a:ext cx="46698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Khởi động phần mềm Unikey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31242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Chọn bảng mã: Unicode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3733800"/>
            <a:ext cx="3301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Chọn kiểu gõ: Telex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3276600"/>
            <a:ext cx="4419600" cy="305752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33400" y="2133600"/>
            <a:ext cx="3894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Cách chọn kiểu gõ Telex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1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438400"/>
            <a:ext cx="1600200" cy="7620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029200" y="3962400"/>
            <a:ext cx="1981200" cy="228600"/>
          </a:xfrm>
          <a:prstGeom prst="rect">
            <a:avLst/>
          </a:prstGeom>
          <a:noFill/>
          <a:ln w="254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2.png"/>
          <p:cNvPicPr>
            <a:picLocks noChangeAspect="1"/>
          </p:cNvPicPr>
          <p:nvPr/>
        </p:nvPicPr>
        <p:blipFill>
          <a:blip r:embed="rId4"/>
          <a:srcRect b="14696"/>
          <a:stretch>
            <a:fillRect/>
          </a:stretch>
        </p:blipFill>
        <p:spPr>
          <a:xfrm>
            <a:off x="4114800" y="3276600"/>
            <a:ext cx="4429744" cy="309613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5029200" y="4267200"/>
            <a:ext cx="1600200" cy="228600"/>
          </a:xfrm>
          <a:prstGeom prst="rect">
            <a:avLst/>
          </a:prstGeom>
          <a:noFill/>
          <a:ln w="254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4" grpId="1"/>
      <p:bldP spid="15" grpId="0"/>
      <p:bldP spid="17" grpId="0"/>
      <p:bldP spid="21" grpId="0" animBg="1"/>
      <p:bldP spid="23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63182&quot;&gt;&lt;object type=&quot;3&quot; unique_id=&quot;63183&quot;&gt;&lt;property id=&quot;20148&quot; value=&quot;5&quot;/&gt;&lt;property id=&quot;20300&quot; value=&quot;Slide 1&quot;/&gt;&lt;property id=&quot;20307&quot; value=&quot;312&quot;/&gt;&lt;/object&gt;&lt;object type=&quot;3&quot; unique_id=&quot;63184&quot;&gt;&lt;property id=&quot;20148&quot; value=&quot;5&quot;/&gt;&lt;property id=&quot;20300&quot; value=&quot;Slide 2&quot;/&gt;&lt;property id=&quot;20307&quot; value=&quot;311&quot;/&gt;&lt;/object&gt;&lt;object type=&quot;3&quot; unique_id=&quot;63185&quot;&gt;&lt;property id=&quot;20148&quot; value=&quot;5&quot;/&gt;&lt;property id=&quot;20300&quot; value=&quot;Slide 3&quot;/&gt;&lt;property id=&quot;20307&quot; value=&quot;308&quot;/&gt;&lt;/object&gt;&lt;object type=&quot;3&quot; unique_id=&quot;63186&quot;&gt;&lt;property id=&quot;20148&quot; value=&quot;5&quot;/&gt;&lt;property id=&quot;20300&quot; value=&quot;Slide 4&quot;/&gt;&lt;property id=&quot;20307&quot; value=&quot;309&quot;/&gt;&lt;/object&gt;&lt;object type=&quot;3&quot; unique_id=&quot;63187&quot;&gt;&lt;property id=&quot;20148&quot; value=&quot;5&quot;/&gt;&lt;property id=&quot;20300&quot; value=&quot;Slide 5&quot;/&gt;&lt;property id=&quot;20307&quot; value=&quot;310&quot;/&gt;&lt;/object&gt;&lt;object type=&quot;3&quot; unique_id=&quot;63188&quot;&gt;&lt;property id=&quot;20148&quot; value=&quot;5&quot;/&gt;&lt;property id=&quot;20300&quot; value=&quot;Slide 6 - &amp;quot;BÀI 2: GÕ CÁC CHỮ Ă, Â, Đ, Ê, Ô, Ơ, Ư&amp;quot;&quot;/&gt;&lt;property id=&quot;20307&quot; value=&quot;257&quot;/&gt;&lt;/object&gt;&lt;object type=&quot;3&quot; unique_id=&quot;63189&quot;&gt;&lt;property id=&quot;20148&quot; value=&quot;5&quot;/&gt;&lt;property id=&quot;20300&quot; value=&quot;Slide 7&quot;/&gt;&lt;property id=&quot;20307&quot; value=&quot;290&quot;/&gt;&lt;/object&gt;&lt;object type=&quot;3&quot; unique_id=&quot;63190&quot;&gt;&lt;property id=&quot;20148&quot; value=&quot;5&quot;/&gt;&lt;property id=&quot;20300&quot; value=&quot;Slide 8&quot;/&gt;&lt;property id=&quot;20307&quot; value=&quot;301&quot;/&gt;&lt;/object&gt;&lt;object type=&quot;3&quot; unique_id=&quot;63191&quot;&gt;&lt;property id=&quot;20148&quot; value=&quot;5&quot;/&gt;&lt;property id=&quot;20300&quot; value=&quot;Slide 9&quot;/&gt;&lt;property id=&quot;20307&quot; value=&quot;302&quot;/&gt;&lt;/object&gt;&lt;object type=&quot;3&quot; unique_id=&quot;63192&quot;&gt;&lt;property id=&quot;20148&quot; value=&quot;5&quot;/&gt;&lt;property id=&quot;20300&quot; value=&quot;Slide 10&quot;/&gt;&lt;property id=&quot;20307&quot; value=&quot;303&quot;/&gt;&lt;/object&gt;&lt;object type=&quot;3&quot; unique_id=&quot;63193&quot;&gt;&lt;property id=&quot;20148&quot; value=&quot;5&quot;/&gt;&lt;property id=&quot;20300&quot; value=&quot;Slide 11&quot;/&gt;&lt;property id=&quot;20307&quot; value=&quot;305&quot;/&gt;&lt;/object&gt;&lt;object type=&quot;3&quot; unique_id=&quot;63194&quot;&gt;&lt;property id=&quot;20148&quot; value=&quot;5&quot;/&gt;&lt;property id=&quot;20300&quot; value=&quot;Slide 12&quot;/&gt;&lt;property id=&quot;20307&quot; value=&quot;304&quot;/&gt;&lt;/object&gt;&lt;object type=&quot;3&quot; unique_id=&quot;63195&quot;&gt;&lt;property id=&quot;20148&quot; value=&quot;5&quot;/&gt;&lt;property id=&quot;20300&quot; value=&quot;Slide 13&quot;/&gt;&lt;property id=&quot;20307&quot; value=&quot;306&quot;/&gt;&lt;/object&gt;&lt;object type=&quot;3&quot; unique_id=&quot;63196&quot;&gt;&lt;property id=&quot;20148&quot; value=&quot;5&quot;/&gt;&lt;property id=&quot;20300&quot; value=&quot;Slide 14&quot;/&gt;&lt;property id=&quot;20307&quot; value=&quot;307&quot;/&gt;&lt;/object&gt;&lt;object type=&quot;3&quot; unique_id=&quot;63197&quot;&gt;&lt;property id=&quot;20148&quot; value=&quot;5&quot;/&gt;&lt;property id=&quot;20300&quot; value=&quot;Slide 15&quot;/&gt;&lt;property id=&quot;20307&quot; value=&quot;271&quot;/&gt;&lt;/object&gt;&lt;/object&gt;&lt;object type=&quot;8&quot; unique_id=&quot;63214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2564</TotalTime>
  <Words>737</Words>
  <Application>Microsoft Office PowerPoint</Application>
  <PresentationFormat>On-screen Show (4:3)</PresentationFormat>
  <Paragraphs>121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Century Gothic</vt:lpstr>
      <vt:lpstr>Tahoma</vt:lpstr>
      <vt:lpstr>Times New Roman</vt:lpstr>
      <vt:lpstr>Verdana</vt:lpstr>
      <vt:lpstr>Wingdings 2</vt:lpstr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2: GÕ CÁC CHỮ Ă, Â, Đ, Ê, Ô, Ơ, 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Admin</cp:lastModifiedBy>
  <cp:revision>210</cp:revision>
  <dcterms:created xsi:type="dcterms:W3CDTF">2014-10-11T13:38:36Z</dcterms:created>
  <dcterms:modified xsi:type="dcterms:W3CDTF">2020-01-23T16:35:26Z</dcterms:modified>
</cp:coreProperties>
</file>