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2"/>
  </p:notesMasterIdLst>
  <p:sldIdLst>
    <p:sldId id="357" r:id="rId2"/>
    <p:sldId id="299" r:id="rId3"/>
    <p:sldId id="300" r:id="rId4"/>
    <p:sldId id="358" r:id="rId5"/>
    <p:sldId id="359" r:id="rId6"/>
    <p:sldId id="373" r:id="rId7"/>
    <p:sldId id="338" r:id="rId8"/>
    <p:sldId id="339" r:id="rId9"/>
    <p:sldId id="340" r:id="rId10"/>
    <p:sldId id="376" r:id="rId11"/>
    <p:sldId id="366" r:id="rId12"/>
    <p:sldId id="364" r:id="rId13"/>
    <p:sldId id="323" r:id="rId14"/>
    <p:sldId id="256" r:id="rId15"/>
    <p:sldId id="268" r:id="rId16"/>
    <p:sldId id="355" r:id="rId17"/>
    <p:sldId id="367" r:id="rId18"/>
    <p:sldId id="347" r:id="rId19"/>
    <p:sldId id="375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71"/>
    <a:srgbClr val="FF9900"/>
    <a:srgbClr val="D9FAD2"/>
    <a:srgbClr val="CC3399"/>
    <a:srgbClr val="FF0066"/>
    <a:srgbClr val="FAD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6" autoAdjust="0"/>
    <p:restoredTop sz="93979" autoAdjust="0"/>
  </p:normalViewPr>
  <p:slideViewPr>
    <p:cSldViewPr snapToGrid="0">
      <p:cViewPr varScale="1">
        <p:scale>
          <a:sx n="62" d="100"/>
          <a:sy n="62" d="100"/>
        </p:scale>
        <p:origin x="13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861F8-9CCC-440C-96A0-50AB569E4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382FD1-FC68-495F-94E3-4B23E4F9B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40CF8-6D18-4AD4-AB6B-76F86D971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611A2-D763-4BEF-8AA0-3DECDB1CA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4FC68-66C4-471D-A786-48E6BBF48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5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D25E4-7A1E-4340-BB0C-35B95846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D7F8A-1769-4C54-925D-62C6F2AAD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0A86F-B3E4-400C-9AD1-CF812EAB0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0F132-FD8C-4BEC-BB54-1D8F2BE69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7CF6F-8BB1-402F-B37A-7F7D5A080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A98EE7-8342-473C-BDAC-A2A8BB5912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ED7DD5-C63C-43A4-9514-D449FD631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668DE-E138-4FDC-A91E-8483DC11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3F5D1-519B-429F-8084-163ED85C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12F51-61B9-43A5-B7DD-42E0F874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8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84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3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970E5-041D-4A0B-9E10-CBA4C6BC0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D4165-DF14-495B-A548-5C49597A7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C2FBB-68A4-4EF9-9168-B6589AFA2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70CE4-E599-4F5E-97EB-0A81D9DF5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CA0FF-7B26-48C9-90CE-5967D3B6E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5F53B-44F3-41F0-857E-C6880DD83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9F7F9-3647-4720-AE1E-0E45D0FE5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28735-64BA-466A-B9F0-BEB61E4DA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E4433-FC66-4F35-824F-7CCED99EA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BE308-28B7-480E-9110-76A8ACB3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2415C-6F8C-41D9-A271-8B75A3F7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3731E-0CA3-402C-8AF6-D90D3F7D1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87835-DC20-4EE6-B62A-E36F65BE1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7B841-777A-4337-97DB-EEEF5CDA1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E9FF4-ECA4-4674-8F33-C3EEBFB8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FA100-3A9D-4664-BE9C-A850D3DC3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5F04-24F4-4C5A-B6F3-588CC5E0D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666F0-5DBF-4747-A2F1-8D06E59B9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0C560-193A-4E02-A415-7C53B8107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B1DC1-1485-45C2-8539-2B35CD2A4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7EED3-EBA6-418D-B76C-A2C023C69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B87960-9290-4164-8420-D55F63119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FA7DC9-EBDC-49B6-824E-5FC53FB8A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9A00B0-82A3-46F0-A8EF-ABF312668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2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0488-11E5-4A45-B80C-F1B1D3041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ADE8E8-7265-4A4D-AF4E-DAD4CB8D4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97E16-4F21-4E90-A4C1-FB155F70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8CEF1-84EB-4CBF-BFAA-E9EA21F85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1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395F3B-B0DD-41F1-8A0D-1D3A8FC40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DE3150-C67C-4F38-A5B2-BA5ADD882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1D386-49E0-4895-B3DC-A1C234A9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6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7BC1-1C5E-4CD4-B407-BD9A9A8CD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FFE78-C6C1-422B-BFEF-8F68A6C13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B9080-1B16-41A2-87E9-FF8B765EF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ECD06-6614-43CC-B9A1-B08574252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03C5E-2FF9-4366-9807-B59598FF6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C86EA-101B-4B76-B67C-74B4DAC5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0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457E2-4CB2-4C6F-9DE6-754909FF0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827602-916A-485D-8184-658F4743DB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3FDC8-D30A-4F3B-8F9A-CE3EFE1F1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DE770-F4BF-436E-922D-FB4E02096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A0FE0-2F95-4C66-B478-C83CC9BF5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5D954-E871-48B5-9344-9FE7DDA9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2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0A38FB-17BB-4773-826B-3DC24C416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8F4A3-15B9-44F0-91F1-A5CBCBA06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6116C-24A9-48BC-9F59-BA40839C1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3488B-2032-4656-B595-5E11D29C6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0EA92-24B8-4BBD-A6C5-428755053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4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9.wd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1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pic>
        <p:nvPicPr>
          <p:cNvPr id="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142125" y="1432003"/>
            <a:ext cx="4045323" cy="524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0" b="74664" l="10773" r="84778">
                        <a14:foregroundMark x1="49415" y1="45973" x2="63700" y2="49832"/>
                        <a14:foregroundMark x1="59485" y1="44966" x2="55738" y2="46644"/>
                        <a14:foregroundMark x1="51288" y1="45973" x2="55269" y2="45973"/>
                        <a14:foregroundMark x1="49883" y1="50839" x2="56440" y2="50671"/>
                        <a14:foregroundMark x1="55269" y1="53188" x2="61827" y2="53020"/>
                        <a14:foregroundMark x1="45902" y1="53020" x2="59485" y2="55537"/>
                        <a14:foregroundMark x1="62763" y1="56544" x2="67681" y2="56040"/>
                        <a14:foregroundMark x1="37705" y1="53020" x2="43326" y2="54698"/>
                        <a14:foregroundMark x1="69555" y1="43792" x2="76581" y2="43121"/>
                        <a14:foregroundMark x1="57845" y1="47651" x2="60422" y2="50503"/>
                      </a14:backgroundRemoval>
                    </a14:imgEffect>
                  </a14:imgLayer>
                </a14:imgProps>
              </a:ext>
            </a:extLst>
          </a:blip>
          <a:srcRect l="10013" t="19223" r="13090" b="25308"/>
          <a:stretch/>
        </p:blipFill>
        <p:spPr>
          <a:xfrm>
            <a:off x="3467100" y="731673"/>
            <a:ext cx="6019800" cy="59327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42299" y="731673"/>
            <a:ext cx="5469402" cy="28274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058157"/>
              </a:avLst>
            </a:prstTxWarp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TUỔI THƠ</a:t>
            </a:r>
          </a:p>
        </p:txBody>
      </p:sp>
    </p:spTree>
    <p:extLst>
      <p:ext uri="{BB962C8B-B14F-4D97-AF65-F5344CB8AC3E}">
        <p14:creationId xmlns:p14="http://schemas.microsoft.com/office/powerpoint/2010/main" val="238010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hiều giải pháp phòng, chống hạn hán mùa khô 2018-2019">
            <a:extLst>
              <a:ext uri="{FF2B5EF4-FFF2-40B4-BE49-F238E27FC236}">
                <a16:creationId xmlns:a16="http://schemas.microsoft.com/office/drawing/2014/main" id="{81CA5C42-3BD9-45C9-89DD-8FBC56B78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6690"/>
            <a:ext cx="12191999" cy="4901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69EE2A-0DBE-406C-96F1-8081010A9653}"/>
              </a:ext>
            </a:extLst>
          </p:cNvPr>
          <p:cNvSpPr txBox="1"/>
          <p:nvPr/>
        </p:nvSpPr>
        <p:spPr>
          <a:xfrm>
            <a:off x="511445" y="1956690"/>
            <a:ext cx="10911164" cy="12310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thang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8F7B87-99F3-4ABB-A37C-8E62EBCC9DAE}"/>
              </a:ext>
            </a:extLst>
          </p:cNvPr>
          <p:cNvSpPr txBox="1"/>
          <p:nvPr/>
        </p:nvSpPr>
        <p:spPr>
          <a:xfrm>
            <a:off x="206645" y="531547"/>
            <a:ext cx="11680555" cy="1200329"/>
          </a:xfrm>
          <a:prstGeom prst="rect">
            <a:avLst/>
          </a:prstGeom>
          <a:solidFill>
            <a:srgbClr val="FFDD7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thang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0ED9D1-7911-45D1-A622-F039AB349979}"/>
              </a:ext>
            </a:extLst>
          </p:cNvPr>
          <p:cNvSpPr txBox="1"/>
          <p:nvPr/>
        </p:nvSpPr>
        <p:spPr>
          <a:xfrm>
            <a:off x="511445" y="3498401"/>
            <a:ext cx="10911164" cy="677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ra.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E7FCD3-2B51-40D1-B65A-072987F895C3}"/>
              </a:ext>
            </a:extLst>
          </p:cNvPr>
          <p:cNvSpPr txBox="1"/>
          <p:nvPr/>
        </p:nvSpPr>
        <p:spPr>
          <a:xfrm>
            <a:off x="3771258" y="1972374"/>
            <a:ext cx="1833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hán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39CFCF-3751-4D99-9A14-755EF8990277}"/>
              </a:ext>
            </a:extLst>
          </p:cNvPr>
          <p:cNvCxnSpPr/>
          <p:nvPr/>
        </p:nvCxnSpPr>
        <p:spPr>
          <a:xfrm>
            <a:off x="7032914" y="3026649"/>
            <a:ext cx="173004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AE53C09-335C-4E81-A8E8-DCE0A564CC0E}"/>
              </a:ext>
            </a:extLst>
          </p:cNvPr>
          <p:cNvSpPr txBox="1"/>
          <p:nvPr/>
        </p:nvSpPr>
        <p:spPr>
          <a:xfrm>
            <a:off x="511445" y="3498401"/>
            <a:ext cx="10911164" cy="677044"/>
          </a:xfrm>
          <a:prstGeom prst="rect">
            <a:avLst/>
          </a:prstGeom>
          <a:solidFill>
            <a:srgbClr val="FFDD71"/>
          </a:solidFill>
          <a:ln>
            <a:noFill/>
          </a:ln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85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 flipH="1">
            <a:off x="8538184" y="91917"/>
            <a:ext cx="3608386" cy="23677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78" b="45463" l="58438" r="71823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017" t="27297" r="24927" b="54632"/>
          <a:stretch/>
        </p:blipFill>
        <p:spPr>
          <a:xfrm>
            <a:off x="9811468" y="1"/>
            <a:ext cx="3230162" cy="19250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68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5" r="10864"/>
          <a:stretch/>
        </p:blipFill>
        <p:spPr>
          <a:xfrm>
            <a:off x="-155440" y="1769140"/>
            <a:ext cx="3745936" cy="5088860"/>
          </a:xfrm>
          <a:prstGeom prst="rect">
            <a:avLst/>
          </a:prstGeom>
        </p:spPr>
      </p:pic>
      <p:grpSp>
        <p:nvGrpSpPr>
          <p:cNvPr id="3" name="组合 23"/>
          <p:cNvGrpSpPr/>
          <p:nvPr/>
        </p:nvGrpSpPr>
        <p:grpSpPr>
          <a:xfrm>
            <a:off x="-57153" y="6150695"/>
            <a:ext cx="12203723" cy="707305"/>
            <a:chOff x="-17585" y="5729324"/>
            <a:chExt cx="12203723" cy="1123362"/>
          </a:xfrm>
        </p:grpSpPr>
        <p:pic>
          <p:nvPicPr>
            <p:cNvPr id="4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815" b="89444" l="28698" r="53906">
                        <a14:foregroundMark x1="41250" y1="65741" x2="42500" y2="66204"/>
                        <a14:foregroundMark x1="44948" y1="61667" x2="47083" y2="60741"/>
                        <a14:foregroundMark x1="45417" y1="67500" x2="46302" y2="67500"/>
                      </a14:backgroundRemoval>
                    </a14:imgEffect>
                  </a14:imgLayer>
                </a14:imgProps>
              </a:ext>
            </a:extLst>
          </a:blip>
          <a:srcRect l="28384" t="59107" r="45738" b="12467"/>
          <a:stretch/>
        </p:blipFill>
        <p:spPr>
          <a:xfrm>
            <a:off x="1175193" y="5255664"/>
            <a:ext cx="2415303" cy="149230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58982" y="891513"/>
            <a:ext cx="8393757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71447" y="2370255"/>
            <a:ext cx="8055102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nẻo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…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D07F9E-AA3E-4477-80DE-DC2FBAE0EF2B}"/>
              </a:ext>
            </a:extLst>
          </p:cNvPr>
          <p:cNvSpPr txBox="1"/>
          <p:nvPr/>
        </p:nvSpPr>
        <p:spPr>
          <a:xfrm>
            <a:off x="3699271" y="3759628"/>
            <a:ext cx="331927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11F71F-04D6-457E-87D2-6F3C7FCE2676}"/>
              </a:ext>
            </a:extLst>
          </p:cNvPr>
          <p:cNvCxnSpPr/>
          <p:nvPr/>
        </p:nvCxnSpPr>
        <p:spPr>
          <a:xfrm>
            <a:off x="9405301" y="2907579"/>
            <a:ext cx="15727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0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60138" y="3830899"/>
            <a:ext cx="3875565" cy="4096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319261" y="3125853"/>
            <a:ext cx="3187700" cy="3880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4888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27" r="6541"/>
          <a:stretch/>
        </p:blipFill>
        <p:spPr>
          <a:xfrm>
            <a:off x="4881336" y="1862898"/>
            <a:ext cx="2541521" cy="393600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237281" y="1451300"/>
            <a:ext cx="971743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60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19832" y="2335460"/>
            <a:ext cx="10552336" cy="1654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1100" y="957690"/>
            <a:ext cx="2811321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70" y="-879867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08" b="99021" l="4316" r="97158">
                        <a14:foregroundMark x1="26421" y1="22277" x2="31053" y2="24969"/>
                        <a14:foregroundMark x1="18947" y1="26316" x2="22105" y2="24725"/>
                        <a14:foregroundMark x1="37474" y1="45532" x2="45158" y2="53978"/>
                        <a14:foregroundMark x1="33684" y1="80171" x2="42842" y2="86414"/>
                        <a14:foregroundMark x1="32421" y1="82375" x2="52211" y2="96450"/>
                        <a14:foregroundMark x1="32842" y1="81518" x2="41474" y2="83109"/>
                        <a14:foregroundMark x1="49368" y1="27907" x2="73789" y2="41371"/>
                        <a14:foregroundMark x1="47684" y1="31212" x2="45474" y2="35863"/>
                        <a14:foregroundMark x1="45474" y1="35863" x2="59053" y2="41860"/>
                        <a14:foregroundMark x1="59053" y1="42105" x2="77684" y2="48470"/>
                        <a14:foregroundMark x1="77158" y1="47736" x2="82737" y2="50184"/>
                        <a14:foregroundMark x1="76737" y1="44798" x2="82737" y2="51285"/>
                        <a14:foregroundMark x1="35474" y1="65239" x2="48000" y2="60588"/>
                        <a14:foregroundMark x1="23789" y1="24725" x2="34737" y2="31334"/>
                        <a14:foregroundMark x1="33579" y1="40514" x2="35474" y2="40514"/>
                        <a14:foregroundMark x1="19895" y1="34639" x2="22842" y2="39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3019"/>
            <a:ext cx="4564358" cy="39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7626" y="236061"/>
            <a:ext cx="11172404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trạng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6855" y="1902552"/>
            <a:ext cx="6478290" cy="344703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121855" tIns="60928" rIns="121855" bIns="60928" numCol="1" rtlCol="0">
            <a:spAutoFit/>
          </a:bodyPr>
          <a:lstStyle/>
          <a:p>
            <a:pPr indent="463550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Lang thang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nẻo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indent="463550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</a:t>
            </a:r>
          </a:p>
        </p:txBody>
      </p:sp>
      <p:pic>
        <p:nvPicPr>
          <p:cNvPr id="23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9996407" y="4915496"/>
            <a:ext cx="2345294" cy="19425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 flipH="1">
            <a:off x="410867" y="1676668"/>
            <a:ext cx="2108205" cy="532124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2F8E40-356E-4C3D-AF73-F2B0AEA0C332}"/>
              </a:ext>
            </a:extLst>
          </p:cNvPr>
          <p:cNvCxnSpPr/>
          <p:nvPr/>
        </p:nvCxnSpPr>
        <p:spPr>
          <a:xfrm>
            <a:off x="5340626" y="3506800"/>
            <a:ext cx="29552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34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815" b="89444" l="28698" r="53906">
                        <a14:foregroundMark x1="41250" y1="65741" x2="42500" y2="66204"/>
                        <a14:foregroundMark x1="44948" y1="61667" x2="47083" y2="60741"/>
                        <a14:foregroundMark x1="45417" y1="67500" x2="46302" y2="67500"/>
                      </a14:backgroundRemoval>
                    </a14:imgEffect>
                  </a14:imgLayer>
                </a14:imgProps>
              </a:ext>
            </a:extLst>
          </a:blip>
          <a:srcRect l="28384" t="59107" r="45738" b="12467"/>
          <a:stretch/>
        </p:blipFill>
        <p:spPr>
          <a:xfrm>
            <a:off x="226503" y="3966211"/>
            <a:ext cx="4224798" cy="2610310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4374225" y="5417820"/>
            <a:ext cx="1738810" cy="144018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149996E-B1E0-40F9-9BC8-C944AE2AE0CA}"/>
              </a:ext>
            </a:extLst>
          </p:cNvPr>
          <p:cNvSpPr/>
          <p:nvPr/>
        </p:nvSpPr>
        <p:spPr>
          <a:xfrm>
            <a:off x="5243630" y="3811325"/>
            <a:ext cx="5070630" cy="1224366"/>
          </a:xfrm>
          <a:prstGeom prst="wedgeRoundRectCallout">
            <a:avLst>
              <a:gd name="adj1" fmla="val -48341"/>
              <a:gd name="adj2" fmla="val 9034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2EE464F-7D8B-4E99-9404-040DEB86BA30}"/>
              </a:ext>
            </a:extLst>
          </p:cNvPr>
          <p:cNvSpPr/>
          <p:nvPr/>
        </p:nvSpPr>
        <p:spPr>
          <a:xfrm>
            <a:off x="5243630" y="3130285"/>
            <a:ext cx="5070630" cy="1905405"/>
          </a:xfrm>
          <a:prstGeom prst="wedgeRoundRectCallout">
            <a:avLst>
              <a:gd name="adj1" fmla="val -48341"/>
              <a:gd name="adj2" fmla="val 7652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đừng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06A1E2-DEEC-45DB-8E21-AC2B2B219905}"/>
              </a:ext>
            </a:extLst>
          </p:cNvPr>
          <p:cNvSpPr txBox="1"/>
          <p:nvPr/>
        </p:nvSpPr>
        <p:spPr>
          <a:xfrm>
            <a:off x="547661" y="641780"/>
            <a:ext cx="10372130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359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06618" y="615903"/>
            <a:ext cx="8578764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Flowchart: Stored Data 2"/>
          <p:cNvSpPr/>
          <p:nvPr/>
        </p:nvSpPr>
        <p:spPr>
          <a:xfrm flipH="1">
            <a:off x="1508548" y="1743613"/>
            <a:ext cx="6684677" cy="887451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40325" y="1744754"/>
            <a:ext cx="1174288" cy="867176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9" b="98172" l="0" r="94889">
                        <a14:foregroundMark x1="21444" y1="12063" x2="69222" y2="10235"/>
                        <a14:foregroundMark x1="19000" y1="9504" x2="14111" y2="23185"/>
                        <a14:foregroundMark x1="70222" y1="93786" x2="88444" y2="92637"/>
                        <a14:foregroundMark x1="27889" y1="90757" x2="46556" y2="93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058" y="2546915"/>
            <a:ext cx="2023942" cy="4306500"/>
          </a:xfrm>
          <a:prstGeom prst="rect">
            <a:avLst/>
          </a:prstGeom>
        </p:spPr>
      </p:pic>
      <p:sp>
        <p:nvSpPr>
          <p:cNvPr id="17" name="Flowchart: Stored Data 16">
            <a:extLst>
              <a:ext uri="{FF2B5EF4-FFF2-40B4-BE49-F238E27FC236}">
                <a16:creationId xmlns:a16="http://schemas.microsoft.com/office/drawing/2014/main" id="{61B5AADC-4531-4E72-B34E-A2680F61217B}"/>
              </a:ext>
            </a:extLst>
          </p:cNvPr>
          <p:cNvSpPr/>
          <p:nvPr/>
        </p:nvSpPr>
        <p:spPr>
          <a:xfrm flipH="1">
            <a:off x="1440325" y="3081730"/>
            <a:ext cx="7751719" cy="887451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vượt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tại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005C28D-F8A8-4DD6-853E-39D9B570172F}"/>
              </a:ext>
            </a:extLst>
          </p:cNvPr>
          <p:cNvSpPr/>
          <p:nvPr/>
        </p:nvSpPr>
        <p:spPr>
          <a:xfrm>
            <a:off x="1570540" y="3058876"/>
            <a:ext cx="1146427" cy="867176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Flowchart: Stored Data 20">
            <a:extLst>
              <a:ext uri="{FF2B5EF4-FFF2-40B4-BE49-F238E27FC236}">
                <a16:creationId xmlns:a16="http://schemas.microsoft.com/office/drawing/2014/main" id="{60366A79-C053-49BE-9230-CBEEAB07F51D}"/>
              </a:ext>
            </a:extLst>
          </p:cNvPr>
          <p:cNvSpPr/>
          <p:nvPr/>
        </p:nvSpPr>
        <p:spPr>
          <a:xfrm flipH="1">
            <a:off x="1440325" y="4318935"/>
            <a:ext cx="7537084" cy="887451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391E445-F7CB-410E-BF88-57E15339B26A}"/>
              </a:ext>
            </a:extLst>
          </p:cNvPr>
          <p:cNvSpPr/>
          <p:nvPr/>
        </p:nvSpPr>
        <p:spPr>
          <a:xfrm>
            <a:off x="1570541" y="4318936"/>
            <a:ext cx="1174288" cy="867176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980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483557" y="1116895"/>
            <a:ext cx="2169034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9" b="98172" l="0" r="94889">
                        <a14:foregroundMark x1="21444" y1="12063" x2="69222" y2="10235"/>
                        <a14:foregroundMark x1="19000" y1="9504" x2="14111" y2="23185"/>
                        <a14:foregroundMark x1="70222" y1="93786" x2="88444" y2="92637"/>
                        <a14:foregroundMark x1="27889" y1="90757" x2="46556" y2="93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058" y="2546915"/>
            <a:ext cx="2023942" cy="4306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4297DE-FF56-44AC-B87A-8C9EAB791C51}"/>
              </a:ext>
            </a:extLst>
          </p:cNvPr>
          <p:cNvSpPr txBox="1"/>
          <p:nvPr/>
        </p:nvSpPr>
        <p:spPr>
          <a:xfrm>
            <a:off x="460375" y="1946341"/>
            <a:ext cx="9987818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khoa.</a:t>
            </a:r>
          </a:p>
        </p:txBody>
      </p:sp>
    </p:spTree>
    <p:extLst>
      <p:ext uri="{BB962C8B-B14F-4D97-AF65-F5344CB8AC3E}">
        <p14:creationId xmlns:p14="http://schemas.microsoft.com/office/powerpoint/2010/main" val="80803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560811" y="2936951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99982" y="724976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GỌI BẠN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336036" y="265775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420" y="1529042"/>
            <a:ext cx="748793" cy="6881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6244" y="2578000"/>
            <a:ext cx="634970" cy="6349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矩形 29">
            <a:extLst>
              <a:ext uri="{FF2B5EF4-FFF2-40B4-BE49-F238E27FC236}">
                <a16:creationId xmlns:a16="http://schemas.microsoft.com/office/drawing/2014/main" id="{15977536-DB84-4916-8900-93A64DC9B1FD}"/>
              </a:ext>
            </a:extLst>
          </p:cNvPr>
          <p:cNvSpPr/>
          <p:nvPr/>
        </p:nvSpPr>
        <p:spPr>
          <a:xfrm>
            <a:off x="2437804" y="1243941"/>
            <a:ext cx="7549398" cy="958700"/>
          </a:xfrm>
          <a:prstGeom prst="rect">
            <a:avLst/>
          </a:prstGeom>
        </p:spPr>
        <p:txBody>
          <a:bodyPr wrap="square" lIns="193524" tIns="96762" rIns="193524" bIns="96762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lưu</a:t>
            </a:r>
            <a:r>
              <a:rPr lang="en-US" alt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loát</a:t>
            </a:r>
            <a:r>
              <a:rPr lang="en-US" alt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矩形 29">
            <a:extLst>
              <a:ext uri="{FF2B5EF4-FFF2-40B4-BE49-F238E27FC236}">
                <a16:creationId xmlns:a16="http://schemas.microsoft.com/office/drawing/2014/main" id="{5A7934A1-20BE-4B63-AA1A-779142481369}"/>
              </a:ext>
            </a:extLst>
          </p:cNvPr>
          <p:cNvSpPr/>
          <p:nvPr/>
        </p:nvSpPr>
        <p:spPr>
          <a:xfrm>
            <a:off x="2578066" y="2432781"/>
            <a:ext cx="5989318" cy="780189"/>
          </a:xfrm>
          <a:prstGeom prst="rect">
            <a:avLst/>
          </a:prstGeom>
        </p:spPr>
        <p:txBody>
          <a:bodyPr wrap="square" lIns="193524" tIns="96762" rIns="193524" bIns="96762">
            <a:spAutoFit/>
          </a:bodyPr>
          <a:lstStyle/>
          <a:p>
            <a:pPr lvl="0" eaLnBrk="0" hangingPunct="0"/>
            <a:r>
              <a:rPr lang="en-US" alt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en-US" sz="3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8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558" y="1103645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690569" y="8612689"/>
            <a:ext cx="12192000" cy="744715"/>
          </a:xfrm>
          <a:prstGeom prst="rect">
            <a:avLst/>
          </a:prstGeom>
        </p:spPr>
      </p:pic>
      <p:pic>
        <p:nvPicPr>
          <p:cNvPr id="2050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1349">
            <a:off x="317327" y="2111614"/>
            <a:ext cx="1067157" cy="138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081509" y="1112673"/>
            <a:ext cx="1391479" cy="894521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61819" y="473813"/>
            <a:ext cx="1397478" cy="573886"/>
            <a:chOff x="9566064" y="964372"/>
            <a:chExt cx="5446164" cy="698253"/>
          </a:xfrm>
        </p:grpSpPr>
        <p:sp>
          <p:nvSpPr>
            <p:cNvPr id="30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296924" y="1210106"/>
            <a:ext cx="681239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28846" y="2083869"/>
            <a:ext cx="27794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98454" y="2890391"/>
            <a:ext cx="46847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98455" y="3446995"/>
            <a:ext cx="76726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…?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73137" y="4030506"/>
            <a:ext cx="84702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98454" y="4695794"/>
            <a:ext cx="76726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73137" y="5276330"/>
            <a:ext cx="76726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21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03583" y="36515"/>
            <a:ext cx="10583613" cy="502962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9117496" y="4258483"/>
            <a:ext cx="3373764" cy="35664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319261" y="3910431"/>
            <a:ext cx="2543209" cy="30960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79984" y="132513"/>
            <a:ext cx="2543209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320" y="598781"/>
            <a:ext cx="5648006" cy="467813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x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thẳm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endParaRPr lang="en-US" sz="1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hán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Chờ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indent="463550"/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2174" y="1166336"/>
            <a:ext cx="5740772" cy="387792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Lang thang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ban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nẻo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</a:t>
            </a:r>
          </a:p>
          <a:p>
            <a:pPr indent="463550"/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(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  <a:p>
            <a:pPr indent="463550" algn="just"/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Bản ghi Mới 2">
            <a:hlinkClick r:id="" action="ppaction://media"/>
            <a:extLst>
              <a:ext uri="{FF2B5EF4-FFF2-40B4-BE49-F238E27FC236}">
                <a16:creationId xmlns:a16="http://schemas.microsoft.com/office/drawing/2014/main" id="{4387EBD4-25B5-489A-A24F-855433A055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51125" y="56498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6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79984" y="132513"/>
            <a:ext cx="2543209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320" y="809557"/>
            <a:ext cx="5648006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x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thẳm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endParaRPr lang="en-US" sz="1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endParaRPr lang="en-US" sz="1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hán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Chờ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bao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1326" y="1652338"/>
            <a:ext cx="5740772" cy="387792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Lang thang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nẻo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</a:t>
            </a:r>
          </a:p>
          <a:p>
            <a:pPr indent="463550"/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(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  <a:p>
            <a:pPr indent="463550" algn="just"/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C80AB10-4702-4BFA-877E-FB379580E9C6}"/>
              </a:ext>
            </a:extLst>
          </p:cNvPr>
          <p:cNvSpPr/>
          <p:nvPr/>
        </p:nvSpPr>
        <p:spPr>
          <a:xfrm>
            <a:off x="430823" y="930952"/>
            <a:ext cx="410561" cy="354509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9A74F22-F55D-4E13-9506-24F47C813204}"/>
              </a:ext>
            </a:extLst>
          </p:cNvPr>
          <p:cNvSpPr/>
          <p:nvPr/>
        </p:nvSpPr>
        <p:spPr>
          <a:xfrm>
            <a:off x="353076" y="3251745"/>
            <a:ext cx="410561" cy="354509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CC30BD-397B-473E-AE68-6D47A3D28925}"/>
              </a:ext>
            </a:extLst>
          </p:cNvPr>
          <p:cNvSpPr/>
          <p:nvPr/>
        </p:nvSpPr>
        <p:spPr>
          <a:xfrm>
            <a:off x="6036233" y="1833762"/>
            <a:ext cx="410561" cy="354509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E73EC2-5FC3-4471-B383-2996015FB84E}"/>
              </a:ext>
            </a:extLst>
          </p:cNvPr>
          <p:cNvCxnSpPr>
            <a:cxnSpLocks/>
          </p:cNvCxnSpPr>
          <p:nvPr/>
        </p:nvCxnSpPr>
        <p:spPr>
          <a:xfrm flipV="1">
            <a:off x="4324080" y="983961"/>
            <a:ext cx="109374" cy="3545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2A6E2F-BDCE-4405-BA47-8916EC0444A5}"/>
              </a:ext>
            </a:extLst>
          </p:cNvPr>
          <p:cNvCxnSpPr>
            <a:cxnSpLocks/>
          </p:cNvCxnSpPr>
          <p:nvPr/>
        </p:nvCxnSpPr>
        <p:spPr>
          <a:xfrm flipV="1">
            <a:off x="5575808" y="1442635"/>
            <a:ext cx="109374" cy="3545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83D995-FE09-4171-A4A7-04C79536A092}"/>
              </a:ext>
            </a:extLst>
          </p:cNvPr>
          <p:cNvCxnSpPr>
            <a:cxnSpLocks/>
          </p:cNvCxnSpPr>
          <p:nvPr/>
        </p:nvCxnSpPr>
        <p:spPr>
          <a:xfrm flipV="1">
            <a:off x="4852340" y="1971261"/>
            <a:ext cx="109374" cy="3545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1312188A-BCA4-429B-9FD9-728F6E832172}"/>
              </a:ext>
            </a:extLst>
          </p:cNvPr>
          <p:cNvGrpSpPr/>
          <p:nvPr/>
        </p:nvGrpSpPr>
        <p:grpSpPr>
          <a:xfrm>
            <a:off x="4420202" y="2459929"/>
            <a:ext cx="164061" cy="354508"/>
            <a:chOff x="4420202" y="2459929"/>
            <a:chExt cx="164061" cy="354508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C4B0BF6-BC0C-4D79-B243-C362F0600C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0202" y="2459929"/>
              <a:ext cx="109374" cy="3545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B052F48-55A7-45F5-89EC-A88AE17EA3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4889" y="2459929"/>
              <a:ext cx="109374" cy="3545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495B229-14ED-4120-9B88-B5FEAA29F4AE}"/>
              </a:ext>
            </a:extLst>
          </p:cNvPr>
          <p:cNvCxnSpPr>
            <a:cxnSpLocks/>
          </p:cNvCxnSpPr>
          <p:nvPr/>
        </p:nvCxnSpPr>
        <p:spPr>
          <a:xfrm flipV="1">
            <a:off x="4869227" y="3315441"/>
            <a:ext cx="109374" cy="3545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9E2A492-B7AA-4183-AD4B-AFB63D5EA9D9}"/>
              </a:ext>
            </a:extLst>
          </p:cNvPr>
          <p:cNvCxnSpPr>
            <a:cxnSpLocks/>
          </p:cNvCxnSpPr>
          <p:nvPr/>
        </p:nvCxnSpPr>
        <p:spPr>
          <a:xfrm flipV="1">
            <a:off x="4433454" y="3758643"/>
            <a:ext cx="109374" cy="3545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E271464-12B5-42A4-B415-3A434BFB0633}"/>
              </a:ext>
            </a:extLst>
          </p:cNvPr>
          <p:cNvCxnSpPr>
            <a:cxnSpLocks/>
          </p:cNvCxnSpPr>
          <p:nvPr/>
        </p:nvCxnSpPr>
        <p:spPr>
          <a:xfrm flipV="1">
            <a:off x="4269393" y="4287555"/>
            <a:ext cx="109374" cy="3545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348A4EC-0F5D-47AB-939C-5A3601E94BA5}"/>
              </a:ext>
            </a:extLst>
          </p:cNvPr>
          <p:cNvGrpSpPr/>
          <p:nvPr/>
        </p:nvGrpSpPr>
        <p:grpSpPr>
          <a:xfrm>
            <a:off x="4795655" y="4736041"/>
            <a:ext cx="164061" cy="354508"/>
            <a:chOff x="4420202" y="2459929"/>
            <a:chExt cx="164061" cy="3545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A93D032-101F-4243-A12C-DAB0552A9C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0202" y="2459929"/>
              <a:ext cx="109374" cy="3545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1539FAC-56D6-4A30-93A8-46C407AA5E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4889" y="2459929"/>
              <a:ext cx="109374" cy="3545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EF2F90D-14C8-4CEB-B5F8-2B9023117876}"/>
              </a:ext>
            </a:extLst>
          </p:cNvPr>
          <p:cNvCxnSpPr>
            <a:cxnSpLocks/>
          </p:cNvCxnSpPr>
          <p:nvPr/>
        </p:nvCxnSpPr>
        <p:spPr>
          <a:xfrm flipV="1">
            <a:off x="9522867" y="1794007"/>
            <a:ext cx="109374" cy="3545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23D0A41-4820-4523-9EA4-8B200D4427EC}"/>
              </a:ext>
            </a:extLst>
          </p:cNvPr>
          <p:cNvCxnSpPr>
            <a:cxnSpLocks/>
          </p:cNvCxnSpPr>
          <p:nvPr/>
        </p:nvCxnSpPr>
        <p:spPr>
          <a:xfrm flipV="1">
            <a:off x="11195591" y="2282675"/>
            <a:ext cx="109374" cy="3545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B02EE9F-D118-4F4F-A07F-506CFF56F4C6}"/>
              </a:ext>
            </a:extLst>
          </p:cNvPr>
          <p:cNvCxnSpPr>
            <a:cxnSpLocks/>
          </p:cNvCxnSpPr>
          <p:nvPr/>
        </p:nvCxnSpPr>
        <p:spPr>
          <a:xfrm flipV="1">
            <a:off x="10939913" y="2814437"/>
            <a:ext cx="109374" cy="3545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9F0BCE2-4D93-457A-904A-5AE2C228EA96}"/>
              </a:ext>
            </a:extLst>
          </p:cNvPr>
          <p:cNvCxnSpPr>
            <a:cxnSpLocks/>
          </p:cNvCxnSpPr>
          <p:nvPr/>
        </p:nvCxnSpPr>
        <p:spPr>
          <a:xfrm flipV="1">
            <a:off x="10371106" y="3315441"/>
            <a:ext cx="109374" cy="3545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C00A507-D1B6-4D1B-8F1C-7D3DCE134507}"/>
              </a:ext>
            </a:extLst>
          </p:cNvPr>
          <p:cNvCxnSpPr>
            <a:cxnSpLocks/>
          </p:cNvCxnSpPr>
          <p:nvPr/>
        </p:nvCxnSpPr>
        <p:spPr>
          <a:xfrm flipV="1">
            <a:off x="10190834" y="3804362"/>
            <a:ext cx="109374" cy="3545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76397C8-E8E9-4102-80B6-B1DB269DA8A6}"/>
              </a:ext>
            </a:extLst>
          </p:cNvPr>
          <p:cNvCxnSpPr>
            <a:cxnSpLocks/>
          </p:cNvCxnSpPr>
          <p:nvPr/>
        </p:nvCxnSpPr>
        <p:spPr>
          <a:xfrm flipV="1">
            <a:off x="10598704" y="4250310"/>
            <a:ext cx="109374" cy="3545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B7E7F9C-3485-41D5-BBD0-9E9DC941B770}"/>
              </a:ext>
            </a:extLst>
          </p:cNvPr>
          <p:cNvSpPr txBox="1"/>
          <p:nvPr/>
        </p:nvSpPr>
        <p:spPr>
          <a:xfrm>
            <a:off x="5959080" y="4078499"/>
            <a:ext cx="4916788" cy="61548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E90E148-92B1-4C54-9988-AC70945902F1}"/>
              </a:ext>
            </a:extLst>
          </p:cNvPr>
          <p:cNvSpPr txBox="1"/>
          <p:nvPr/>
        </p:nvSpPr>
        <p:spPr>
          <a:xfrm>
            <a:off x="313320" y="4097731"/>
            <a:ext cx="5648006" cy="11079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bao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DAB9F5-1495-425E-B581-601B50BF3A97}"/>
              </a:ext>
            </a:extLst>
          </p:cNvPr>
          <p:cNvSpPr txBox="1"/>
          <p:nvPr/>
        </p:nvSpPr>
        <p:spPr>
          <a:xfrm>
            <a:off x="1072737" y="5350534"/>
            <a:ext cx="5374057" cy="61548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7A082E-6B12-4D9A-B9FC-5352EE5159FA}"/>
              </a:ext>
            </a:extLst>
          </p:cNvPr>
          <p:cNvSpPr txBox="1"/>
          <p:nvPr/>
        </p:nvSpPr>
        <p:spPr>
          <a:xfrm>
            <a:off x="1072737" y="5363517"/>
            <a:ext cx="5740773" cy="61548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thiết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34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49" grpId="0"/>
      <p:bldP spid="50" grpId="0"/>
      <p:bldP spid="30" grpId="0"/>
      <p:bldP spid="30" grpId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  <a:solidFill>
            <a:srgbClr val="92D050"/>
          </a:solidFill>
        </p:grpSpPr>
        <p:sp>
          <p:nvSpPr>
            <p:cNvPr id="12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63124" y="679285"/>
            <a:ext cx="11051224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Ở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8" name="Picture 2" descr="Top 13 bài văn tả cảnh đẹp của núi, rừng hay nhất - Toplist.vn">
            <a:extLst>
              <a:ext uri="{FF2B5EF4-FFF2-40B4-BE49-F238E27FC236}">
                <a16:creationId xmlns:a16="http://schemas.microsoft.com/office/drawing/2014/main" id="{E126C1A4-FEE7-443A-AF10-678B3492F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9484"/>
            <a:ext cx="12192000" cy="3848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9077345" y="4483936"/>
            <a:ext cx="3114655" cy="32925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0" y="3848516"/>
            <a:ext cx="2547251" cy="3100924"/>
          </a:xfrm>
          <a:prstGeom prst="rect">
            <a:avLst/>
          </a:prstGeom>
        </p:spPr>
      </p:pic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B7CF352E-5D0E-4036-A571-B4F595C83DC5}"/>
              </a:ext>
            </a:extLst>
          </p:cNvPr>
          <p:cNvSpPr/>
          <p:nvPr/>
        </p:nvSpPr>
        <p:spPr>
          <a:xfrm>
            <a:off x="363123" y="1758836"/>
            <a:ext cx="1138459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thuở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xưa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ở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9F271C-06B3-4E0E-AB7C-94C248444C85}"/>
              </a:ext>
            </a:extLst>
          </p:cNvPr>
          <p:cNvSpPr txBox="1"/>
          <p:nvPr/>
        </p:nvSpPr>
        <p:spPr>
          <a:xfrm>
            <a:off x="2531753" y="2161343"/>
            <a:ext cx="2278606" cy="67704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4544</TotalTime>
  <Words>703</Words>
  <Application>Microsoft Office PowerPoint</Application>
  <PresentationFormat>Widescreen</PresentationFormat>
  <Paragraphs>104</Paragraphs>
  <Slides>20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Arial-Rounded</vt:lpstr>
      <vt:lpstr>Calibri</vt:lpstr>
      <vt:lpstr>Calibri Light</vt:lpstr>
      <vt:lpstr>iCiel Cadena</vt:lpstr>
      <vt:lpstr>r0c0i Linotte</vt:lpstr>
      <vt:lpstr>SVN-Gretoon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Hello</cp:lastModifiedBy>
  <cp:revision>267</cp:revision>
  <dcterms:created xsi:type="dcterms:W3CDTF">2021-06-17T09:40:01Z</dcterms:created>
  <dcterms:modified xsi:type="dcterms:W3CDTF">2021-11-07T08:55:52Z</dcterms:modified>
</cp:coreProperties>
</file>