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28" r:id="rId2"/>
  </p:sldMasterIdLst>
  <p:notesMasterIdLst>
    <p:notesMasterId r:id="rId27"/>
  </p:notesMasterIdLst>
  <p:sldIdLst>
    <p:sldId id="256" r:id="rId3"/>
    <p:sldId id="383" r:id="rId4"/>
    <p:sldId id="328" r:id="rId5"/>
    <p:sldId id="509" r:id="rId6"/>
    <p:sldId id="522" r:id="rId7"/>
    <p:sldId id="516" r:id="rId8"/>
    <p:sldId id="2007577100" r:id="rId9"/>
    <p:sldId id="2007577101" r:id="rId10"/>
    <p:sldId id="2007577114" r:id="rId11"/>
    <p:sldId id="2007577115" r:id="rId12"/>
    <p:sldId id="2007577102" r:id="rId13"/>
    <p:sldId id="517" r:id="rId14"/>
    <p:sldId id="2007577104" r:id="rId15"/>
    <p:sldId id="2007577105" r:id="rId16"/>
    <p:sldId id="2007577107" r:id="rId17"/>
    <p:sldId id="2007577109" r:id="rId18"/>
    <p:sldId id="344" r:id="rId19"/>
    <p:sldId id="2007577111" r:id="rId20"/>
    <p:sldId id="268" r:id="rId21"/>
    <p:sldId id="2007577112" r:id="rId22"/>
    <p:sldId id="521" r:id="rId23"/>
    <p:sldId id="2007577113" r:id="rId24"/>
    <p:sldId id="2007577098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CC00"/>
    <a:srgbClr val="FFFF66"/>
    <a:srgbClr val="FFCC66"/>
    <a:srgbClr val="FFCCCC"/>
    <a:srgbClr val="CCFF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16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9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67064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4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22689820-B70B-43ED-B538-3556219BCE62}"/>
              </a:ext>
            </a:extLst>
          </p:cNvPr>
          <p:cNvSpPr txBox="1"/>
          <p:nvPr userDrawn="1"/>
        </p:nvSpPr>
        <p:spPr>
          <a:xfrm>
            <a:off x="8610600" y="-8146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49" r:id="rId12"/>
    <p:sldLayoutId id="2147483750" r:id="rId13"/>
    <p:sldLayoutId id="2147483752" r:id="rId14"/>
    <p:sldLayoutId id="2147483753" r:id="rId15"/>
    <p:sldLayoutId id="2147483659" r:id="rId16"/>
    <p:sldLayoutId id="2147483650" r:id="rId17"/>
    <p:sldLayoutId id="2147483651" r:id="rId18"/>
    <p:sldLayoutId id="2147483653" r:id="rId19"/>
    <p:sldLayoutId id="2147483654" r:id="rId20"/>
    <p:sldLayoutId id="2147483661" r:id="rId21"/>
    <p:sldLayoutId id="2147483660" r:id="rId22"/>
    <p:sldLayoutId id="2147483658" r:id="rId23"/>
    <p:sldLayoutId id="2147483662" r:id="rId24"/>
    <p:sldLayoutId id="214748375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9DA68D-1DC6-4B85-A7D2-D7C3B701E585}"/>
              </a:ext>
            </a:extLst>
          </p:cNvPr>
          <p:cNvSpPr/>
          <p:nvPr/>
        </p:nvSpPr>
        <p:spPr>
          <a:xfrm>
            <a:off x="2895600" y="1096936"/>
            <a:ext cx="6400799" cy="3607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ô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28947F-ABE2-4B90-8002-1A3E1635A9A9}"/>
              </a:ext>
            </a:extLst>
          </p:cNvPr>
          <p:cNvSpPr/>
          <p:nvPr/>
        </p:nvSpPr>
        <p:spPr>
          <a:xfrm>
            <a:off x="2565495" y="1354832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FFD773-77B8-485B-B189-D68A2FE0CF22}"/>
              </a:ext>
            </a:extLst>
          </p:cNvPr>
          <p:cNvGrpSpPr/>
          <p:nvPr/>
        </p:nvGrpSpPr>
        <p:grpSpPr>
          <a:xfrm>
            <a:off x="8055515" y="3747523"/>
            <a:ext cx="181901" cy="491520"/>
            <a:chOff x="7253752" y="4727997"/>
            <a:chExt cx="181901" cy="4915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6EACABF-71B3-40EB-A26A-1AD2E6A6AE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3752" y="4727997"/>
              <a:ext cx="132735" cy="4915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618C1-3CD3-40D0-B113-83A09452B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918" y="4727997"/>
              <a:ext cx="132735" cy="4915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DD112-D0A8-4989-902E-1E7F528F933D}"/>
              </a:ext>
            </a:extLst>
          </p:cNvPr>
          <p:cNvCxnSpPr>
            <a:cxnSpLocks/>
          </p:cNvCxnSpPr>
          <p:nvPr/>
        </p:nvCxnSpPr>
        <p:spPr>
          <a:xfrm flipV="1">
            <a:off x="7561554" y="1354832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A4387B-BCD3-4EB3-89EE-CD1325691D61}"/>
              </a:ext>
            </a:extLst>
          </p:cNvPr>
          <p:cNvCxnSpPr>
            <a:cxnSpLocks/>
          </p:cNvCxnSpPr>
          <p:nvPr/>
        </p:nvCxnSpPr>
        <p:spPr>
          <a:xfrm flipV="1">
            <a:off x="7569475" y="2141164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7C959C-2750-4143-B269-215E8DCFBFA6}"/>
              </a:ext>
            </a:extLst>
          </p:cNvPr>
          <p:cNvCxnSpPr>
            <a:cxnSpLocks/>
          </p:cNvCxnSpPr>
          <p:nvPr/>
        </p:nvCxnSpPr>
        <p:spPr>
          <a:xfrm flipV="1">
            <a:off x="7363750" y="2916702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459982-8E8B-46EA-AF1E-854CA197CBEE}"/>
              </a:ext>
            </a:extLst>
          </p:cNvPr>
          <p:cNvCxnSpPr>
            <a:cxnSpLocks/>
          </p:cNvCxnSpPr>
          <p:nvPr/>
        </p:nvCxnSpPr>
        <p:spPr>
          <a:xfrm flipV="1">
            <a:off x="6191460" y="2141164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FC6E4362-4638-4BD2-9797-AAF324EF1825}"/>
              </a:ext>
            </a:extLst>
          </p:cNvPr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6" y="340360"/>
            <a:ext cx="403862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928763" y="1182552"/>
            <a:ext cx="4785360" cy="407420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713462" y="964411"/>
            <a:ext cx="4439516" cy="24876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25" y="3810338"/>
            <a:ext cx="4439516" cy="27073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B03D8EF-108D-4128-A330-491BB255C23D}"/>
              </a:ext>
            </a:extLst>
          </p:cNvPr>
          <p:cNvSpPr txBox="1"/>
          <p:nvPr/>
        </p:nvSpPr>
        <p:spPr>
          <a:xfrm>
            <a:off x="8749140" y="3332995"/>
            <a:ext cx="293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7C37E2-91EC-4563-8823-CDA9C11B0E32}"/>
              </a:ext>
            </a:extLst>
          </p:cNvPr>
          <p:cNvSpPr/>
          <p:nvPr/>
        </p:nvSpPr>
        <p:spPr>
          <a:xfrm>
            <a:off x="552275" y="1182552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E9926-E711-445B-B139-3DE9B6BB1B80}"/>
              </a:ext>
            </a:extLst>
          </p:cNvPr>
          <p:cNvSpPr/>
          <p:nvPr/>
        </p:nvSpPr>
        <p:spPr>
          <a:xfrm>
            <a:off x="575466" y="3429000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556C43-0E91-4904-B427-43147A05E3C6}"/>
              </a:ext>
            </a:extLst>
          </p:cNvPr>
          <p:cNvSpPr/>
          <p:nvPr/>
        </p:nvSpPr>
        <p:spPr>
          <a:xfrm>
            <a:off x="6346920" y="1182552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31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C6652-C357-476E-A53F-6BBCF936FF7B}"/>
              </a:ext>
            </a:extLst>
          </p:cNvPr>
          <p:cNvSpPr txBox="1"/>
          <p:nvPr/>
        </p:nvSpPr>
        <p:spPr>
          <a:xfrm>
            <a:off x="3400724" y="3210954"/>
            <a:ext cx="5114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975660" y="14419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2686271" y="472882"/>
            <a:ext cx="38954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6A09E8-06BC-4317-B83B-3B88ED654158}"/>
              </a:ext>
            </a:extLst>
          </p:cNvPr>
          <p:cNvGrpSpPr/>
          <p:nvPr/>
        </p:nvGrpSpPr>
        <p:grpSpPr>
          <a:xfrm>
            <a:off x="2341117" y="1160239"/>
            <a:ext cx="5384901" cy="2947937"/>
            <a:chOff x="3079490" y="1169986"/>
            <a:chExt cx="5150109" cy="1997970"/>
          </a:xfrm>
        </p:grpSpPr>
        <p:sp>
          <p:nvSpPr>
            <p:cNvPr id="3" name="Content Placeholder 1">
              <a:extLst>
                <a:ext uri="{FF2B5EF4-FFF2-40B4-BE49-F238E27FC236}">
                  <a16:creationId xmlns:a16="http://schemas.microsoft.com/office/drawing/2014/main" id="{22F173E1-BABF-4430-BB4E-B024B366D182}"/>
                </a:ext>
              </a:extLst>
            </p:cNvPr>
            <p:cNvSpPr txBox="1">
              <a:spLocks/>
            </p:cNvSpPr>
            <p:nvPr/>
          </p:nvSpPr>
          <p:spPr>
            <a:xfrm>
              <a:off x="3444239" y="1169986"/>
              <a:ext cx="4785360" cy="1997970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vi-VN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 cháu còn thấp bé</a:t>
              </a:r>
            </a:p>
            <a:p>
              <a:pPr marL="0" indent="0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vi-VN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 cửa có hai then</a:t>
              </a:r>
            </a:p>
            <a:p>
              <a:pPr marL="0" indent="0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vi-VN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 chỉ cài then dưới</a:t>
              </a:r>
            </a:p>
            <a:p>
              <a:pPr marL="0" indent="0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vi-VN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 bà cài then trên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89BFE5-8E48-4799-885C-6622B6C781A9}"/>
                </a:ext>
              </a:extLst>
            </p:cNvPr>
            <p:cNvSpPr/>
            <p:nvPr/>
          </p:nvSpPr>
          <p:spPr>
            <a:xfrm>
              <a:off x="3079490" y="1313692"/>
              <a:ext cx="330105" cy="219596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A80E3-83DC-4A16-A376-A1F9D3DFE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8229599" y="381331"/>
            <a:ext cx="3466747" cy="2729951"/>
          </a:xfrm>
          <a:prstGeom prst="flowChartConnector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47A51D-16F5-4FC4-BDAA-45C57FC50691}"/>
              </a:ext>
            </a:extLst>
          </p:cNvPr>
          <p:cNvSpPr txBox="1"/>
          <p:nvPr/>
        </p:nvSpPr>
        <p:spPr>
          <a:xfrm>
            <a:off x="1085721" y="3701199"/>
            <a:ext cx="1082730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20210409090849_wm_shs-tieng-viet-2-tap-1">
            <a:extLst>
              <a:ext uri="{FF2B5EF4-FFF2-40B4-BE49-F238E27FC236}">
                <a16:creationId xmlns:a16="http://schemas.microsoft.com/office/drawing/2014/main" id="{A12836F3-FB67-43A4-9BF1-78C32C333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436" t="31688" r="84941" b="64156"/>
          <a:stretch>
            <a:fillRect/>
          </a:stretch>
        </p:blipFill>
        <p:spPr bwMode="auto">
          <a:xfrm>
            <a:off x="389827" y="3701199"/>
            <a:ext cx="695894" cy="742946"/>
          </a:xfrm>
          <a:prstGeom prst="rect">
            <a:avLst/>
          </a:prstGeom>
          <a:noFill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33B997-2E6C-476D-85E9-15D28DCC7848}"/>
              </a:ext>
            </a:extLst>
          </p:cNvPr>
          <p:cNvCxnSpPr/>
          <p:nvPr/>
        </p:nvCxnSpPr>
        <p:spPr>
          <a:xfrm>
            <a:off x="3725136" y="3608211"/>
            <a:ext cx="25680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2641C08-F8C2-49A1-B8E7-360CDD1B9E6A}"/>
              </a:ext>
            </a:extLst>
          </p:cNvPr>
          <p:cNvSpPr/>
          <p:nvPr/>
        </p:nvSpPr>
        <p:spPr>
          <a:xfrm rot="209407">
            <a:off x="7886058" y="826432"/>
            <a:ext cx="1026872" cy="307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A4C54-16C9-4CD4-9723-7A09E5F2FAB1}"/>
              </a:ext>
            </a:extLst>
          </p:cNvPr>
          <p:cNvSpPr txBox="1"/>
          <p:nvPr/>
        </p:nvSpPr>
        <p:spPr>
          <a:xfrm>
            <a:off x="770963" y="4408847"/>
            <a:ext cx="1082730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632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1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11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11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125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18" grpId="0" animBg="1"/>
      <p:bldP spid="18" grpId="1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09B4D-5155-4093-B14F-01BA4E098707}"/>
              </a:ext>
            </a:extLst>
          </p:cNvPr>
          <p:cNvGrpSpPr/>
          <p:nvPr/>
        </p:nvGrpSpPr>
        <p:grpSpPr>
          <a:xfrm>
            <a:off x="1793330" y="1693188"/>
            <a:ext cx="5225752" cy="2050978"/>
            <a:chOff x="1946110" y="862466"/>
            <a:chExt cx="5225752" cy="2050978"/>
          </a:xfrm>
        </p:grpSpPr>
        <p:sp>
          <p:nvSpPr>
            <p:cNvPr id="3" name="Content Placeholder 1">
              <a:extLst>
                <a:ext uri="{FF2B5EF4-FFF2-40B4-BE49-F238E27FC236}">
                  <a16:creationId xmlns:a16="http://schemas.microsoft.com/office/drawing/2014/main" id="{22F173E1-BABF-4430-BB4E-B024B366D182}"/>
                </a:ext>
              </a:extLst>
            </p:cNvPr>
            <p:cNvSpPr txBox="1">
              <a:spLocks/>
            </p:cNvSpPr>
            <p:nvPr/>
          </p:nvSpPr>
          <p:spPr>
            <a:xfrm>
              <a:off x="2386502" y="862466"/>
              <a:ext cx="4785360" cy="2050978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vi-VN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năm cháu lớn lên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vi-VN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 lưng còng cắm cúi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vi-VN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 cài được then trên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vi-VN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 chỉ cài then dưới</a:t>
              </a:r>
              <a:r>
                <a:rPr lang="en-US" sz="1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59B11E-EDD3-4694-98E3-CD7FF6764BE8}"/>
                </a:ext>
              </a:extLst>
            </p:cNvPr>
            <p:cNvSpPr/>
            <p:nvPr/>
          </p:nvSpPr>
          <p:spPr>
            <a:xfrm>
              <a:off x="1946110" y="1053381"/>
              <a:ext cx="330105" cy="364361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5AF5F6-D57C-410F-BBF5-4FE6B841C266}"/>
              </a:ext>
            </a:extLst>
          </p:cNvPr>
          <p:cNvSpPr txBox="1"/>
          <p:nvPr/>
        </p:nvSpPr>
        <p:spPr>
          <a:xfrm>
            <a:off x="225624" y="491185"/>
            <a:ext cx="1174075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C0A0A6-A4F6-43C9-9737-2BF23959A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8361964" y="1304481"/>
            <a:ext cx="3155061" cy="308755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7E43A0C-20D1-41D9-8E6A-5067BBD00468}"/>
              </a:ext>
            </a:extLst>
          </p:cNvPr>
          <p:cNvSpPr/>
          <p:nvPr/>
        </p:nvSpPr>
        <p:spPr>
          <a:xfrm>
            <a:off x="8321255" y="305190"/>
            <a:ext cx="593912" cy="4582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E94847-6925-4238-A5F5-43AC3DD53B95}"/>
              </a:ext>
            </a:extLst>
          </p:cNvPr>
          <p:cNvCxnSpPr/>
          <p:nvPr/>
        </p:nvCxnSpPr>
        <p:spPr>
          <a:xfrm>
            <a:off x="2377056" y="2696281"/>
            <a:ext cx="21223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AB8B15-62CF-43F9-AB71-9F7F7866BC9D}"/>
              </a:ext>
            </a:extLst>
          </p:cNvPr>
          <p:cNvCxnSpPr>
            <a:cxnSpLocks/>
          </p:cNvCxnSpPr>
          <p:nvPr/>
        </p:nvCxnSpPr>
        <p:spPr>
          <a:xfrm>
            <a:off x="3002349" y="3615266"/>
            <a:ext cx="2755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2CF06AE-65CF-4A9B-9C4F-BBD59ECC49F8}"/>
              </a:ext>
            </a:extLst>
          </p:cNvPr>
          <p:cNvSpPr txBox="1"/>
          <p:nvPr/>
        </p:nvSpPr>
        <p:spPr>
          <a:xfrm>
            <a:off x="886938" y="4333265"/>
            <a:ext cx="93702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then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EC707B-4596-4599-B9CE-47C6AE89B49A}"/>
              </a:ext>
            </a:extLst>
          </p:cNvPr>
          <p:cNvSpPr txBox="1"/>
          <p:nvPr/>
        </p:nvSpPr>
        <p:spPr>
          <a:xfrm>
            <a:off x="835878" y="557724"/>
            <a:ext cx="1075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63277" y="1531443"/>
            <a:ext cx="2865384" cy="2731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639610" y="1531442"/>
            <a:ext cx="2730470" cy="273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7981028" y="1531442"/>
            <a:ext cx="2491931" cy="2731601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83201DC6-B6DD-4796-B081-76447027D6F1}"/>
              </a:ext>
            </a:extLst>
          </p:cNvPr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DB6F3F-683D-4E8D-A2E0-70C848BE578C}"/>
              </a:ext>
            </a:extLst>
          </p:cNvPr>
          <p:cNvSpPr/>
          <p:nvPr/>
        </p:nvSpPr>
        <p:spPr>
          <a:xfrm>
            <a:off x="9392046" y="4263043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C2A108-FB3E-4DC6-829B-55B466558AB9}"/>
              </a:ext>
            </a:extLst>
          </p:cNvPr>
          <p:cNvSpPr/>
          <p:nvPr/>
        </p:nvSpPr>
        <p:spPr>
          <a:xfrm>
            <a:off x="2469849" y="4290493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CAD33A6-43C4-4CF3-8287-7B2847E90579}"/>
              </a:ext>
            </a:extLst>
          </p:cNvPr>
          <p:cNvSpPr/>
          <p:nvPr/>
        </p:nvSpPr>
        <p:spPr>
          <a:xfrm>
            <a:off x="5883134" y="4305991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47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E3726E-DAAB-4D7D-BCB4-C80D3FFD992B}"/>
              </a:ext>
            </a:extLst>
          </p:cNvPr>
          <p:cNvGrpSpPr/>
          <p:nvPr/>
        </p:nvGrpSpPr>
        <p:grpSpPr>
          <a:xfrm>
            <a:off x="2347916" y="457923"/>
            <a:ext cx="8023107" cy="3339161"/>
            <a:chOff x="2019795" y="845381"/>
            <a:chExt cx="4840152" cy="2487614"/>
          </a:xfrm>
        </p:grpSpPr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DA8AC6CA-5B36-42B2-A54F-93DDDCE29C7B}"/>
                </a:ext>
              </a:extLst>
            </p:cNvPr>
            <p:cNvSpPr/>
            <p:nvPr/>
          </p:nvSpPr>
          <p:spPr>
            <a:xfrm>
              <a:off x="2420431" y="845381"/>
              <a:ext cx="4439516" cy="24876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Nay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ô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endPara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nguôi</a:t>
              </a: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E799B04-E4B8-464E-B1D7-5E29AB7BEE19}"/>
                </a:ext>
              </a:extLst>
            </p:cNvPr>
            <p:cNvSpPr/>
            <p:nvPr/>
          </p:nvSpPr>
          <p:spPr>
            <a:xfrm>
              <a:off x="2019795" y="1047608"/>
              <a:ext cx="330105" cy="364361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53450A2-A2B3-4112-933C-CE8C6B0F174E}"/>
              </a:ext>
            </a:extLst>
          </p:cNvPr>
          <p:cNvSpPr txBox="1"/>
          <p:nvPr/>
        </p:nvSpPr>
        <p:spPr>
          <a:xfrm>
            <a:off x="596857" y="3797084"/>
            <a:ext cx="1099828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61BD1E-CFC3-4D29-8E88-B9FB6828A94B}"/>
              </a:ext>
            </a:extLst>
          </p:cNvPr>
          <p:cNvCxnSpPr>
            <a:cxnSpLocks/>
          </p:cNvCxnSpPr>
          <p:nvPr/>
        </p:nvCxnSpPr>
        <p:spPr>
          <a:xfrm>
            <a:off x="3290216" y="2717713"/>
            <a:ext cx="40340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B2F44-E2F2-48D6-BA81-0DE0573B0841}"/>
              </a:ext>
            </a:extLst>
          </p:cNvPr>
          <p:cNvCxnSpPr>
            <a:cxnSpLocks/>
          </p:cNvCxnSpPr>
          <p:nvPr/>
        </p:nvCxnSpPr>
        <p:spPr>
          <a:xfrm>
            <a:off x="3135004" y="3484879"/>
            <a:ext cx="4908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2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585840" y="432334"/>
            <a:ext cx="283779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5414" y="1421591"/>
            <a:ext cx="10018644" cy="1117836"/>
          </a:xfrm>
          <a:prstGeom prst="roundRect">
            <a:avLst/>
          </a:prstGeom>
          <a:solidFill>
            <a:srgbClr val="E6CD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7104" y="2523555"/>
            <a:ext cx="283779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1391" y="3618641"/>
            <a:ext cx="10469217" cy="699933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6">
            <a:extLst>
              <a:ext uri="{FF2B5EF4-FFF2-40B4-BE49-F238E27FC236}">
                <a16:creationId xmlns:a16="http://schemas.microsoft.com/office/drawing/2014/main" id="{F3116E50-B392-4240-BDA4-FBFDCFA9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642"/>
            <a:ext cx="12192000" cy="592120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717DB9C-4684-4B19-A1F6-91C804C7C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45" y="-6243"/>
            <a:ext cx="12192000" cy="53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51" y="-799077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019"/>
            <a:ext cx="4564358" cy="3925348"/>
          </a:xfrm>
          <a:prstGeom prst="rect">
            <a:avLst/>
          </a:prstGeom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D6DFE74-F35E-4C79-8322-7CB96FF06727}"/>
              </a:ext>
            </a:extLst>
          </p:cNvPr>
          <p:cNvSpPr/>
          <p:nvPr/>
        </p:nvSpPr>
        <p:spPr>
          <a:xfrm>
            <a:off x="8229599" y="0"/>
            <a:ext cx="3683431" cy="340359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166" y="-9505"/>
            <a:ext cx="12189177" cy="6856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79A7F-AC37-4998-8924-E552B7866C2B}"/>
              </a:ext>
            </a:extLst>
          </p:cNvPr>
          <p:cNvSpPr txBox="1"/>
          <p:nvPr/>
        </p:nvSpPr>
        <p:spPr>
          <a:xfrm>
            <a:off x="1351112" y="285624"/>
            <a:ext cx="8018173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hai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20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12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6" name="Rectangle 5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P001 4 hàng" pitchFamily="34" charset="0"/>
              </a:rPr>
              <a:t>,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71911" y="41383"/>
            <a:ext cx="0" cy="6766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87204" y="2448495"/>
            <a:ext cx="4924796" cy="2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3808361" y="879294"/>
            <a:ext cx="273158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Tiếng</a:t>
            </a:r>
            <a:r>
              <a:rPr lang="en-US" sz="319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chemeClr val="bg1"/>
                </a:solidFill>
                <a:latin typeface="HP001 4 hàng" pitchFamily="34" charset="0"/>
              </a:rPr>
              <a:t>Việt</a:t>
            </a:r>
            <a:endParaRPr lang="en-US" sz="3199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1430932" y="1512352"/>
            <a:ext cx="60656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Đọc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: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Cánh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cửa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nhớ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99" b="1" dirty="0" err="1">
                <a:solidFill>
                  <a:srgbClr val="FFFF00"/>
                </a:solidFill>
                <a:latin typeface="HP001 4 hàng" pitchFamily="34" charset="0"/>
              </a:rPr>
              <a:t>bà</a:t>
            </a:r>
            <a:r>
              <a:rPr lang="en-US" sz="3199" b="1" dirty="0">
                <a:solidFill>
                  <a:srgbClr val="FFFF00"/>
                </a:solidFill>
                <a:latin typeface="HP001 4 hàng" pitchFamily="34" charset="0"/>
              </a:rPr>
              <a:t> (tr.123)</a:t>
            </a:r>
          </a:p>
        </p:txBody>
      </p:sp>
    </p:spTree>
    <p:extLst>
      <p:ext uri="{BB962C8B-B14F-4D97-AF65-F5344CB8AC3E}">
        <p14:creationId xmlns:p14="http://schemas.microsoft.com/office/powerpoint/2010/main" val="41602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6" y="340360"/>
            <a:ext cx="403862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928763" y="1156048"/>
            <a:ext cx="4785360" cy="407420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2"/>
            <a:ext cx="5514975" cy="2487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25" y="3810338"/>
            <a:ext cx="4439516" cy="27073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229599" y="0"/>
            <a:ext cx="3683431" cy="34035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B03D8EF-108D-4128-A330-491BB255C23D}"/>
              </a:ext>
            </a:extLst>
          </p:cNvPr>
          <p:cNvSpPr txBox="1"/>
          <p:nvPr/>
        </p:nvSpPr>
        <p:spPr>
          <a:xfrm>
            <a:off x="8602830" y="3228945"/>
            <a:ext cx="293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39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E2F3-2847-44E7-A78A-20FC4A3F0B78}"/>
              </a:ext>
            </a:extLst>
          </p:cNvPr>
          <p:cNvSpPr txBox="1"/>
          <p:nvPr/>
        </p:nvSpPr>
        <p:spPr>
          <a:xfrm>
            <a:off x="4805824" y="274323"/>
            <a:ext cx="28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36954-F9D3-43DA-AE0C-2DF264500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514280" y="756202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432BE0B0-3E82-49E5-AC4B-552CE5DDF1AC}"/>
              </a:ext>
            </a:extLst>
          </p:cNvPr>
          <p:cNvSpPr/>
          <p:nvPr/>
        </p:nvSpPr>
        <p:spPr>
          <a:xfrm>
            <a:off x="8229599" y="0"/>
            <a:ext cx="3683431" cy="34035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44401E-6984-43BD-8CF4-277C7C70CDEE}"/>
              </a:ext>
            </a:extLst>
          </p:cNvPr>
          <p:cNvSpPr txBox="1"/>
          <p:nvPr/>
        </p:nvSpPr>
        <p:spPr>
          <a:xfrm>
            <a:off x="3058304" y="1517898"/>
            <a:ext cx="7384409" cy="79673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5ED89C-C382-4E5B-9973-38CC653617EB}"/>
              </a:ext>
            </a:extLst>
          </p:cNvPr>
          <p:cNvGrpSpPr/>
          <p:nvPr/>
        </p:nvGrpSpPr>
        <p:grpSpPr>
          <a:xfrm>
            <a:off x="1282513" y="2570365"/>
            <a:ext cx="2354870" cy="971507"/>
            <a:chOff x="777906" y="2185316"/>
            <a:chExt cx="1324614" cy="728630"/>
          </a:xfrm>
        </p:grpSpPr>
        <p:pic>
          <p:nvPicPr>
            <p:cNvPr id="3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AB45AF9-797F-450C-B431-F0D52143FF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82412D0-13F9-4190-8E23-E7953B896EC0}"/>
                </a:ext>
              </a:extLst>
            </p:cNvPr>
            <p:cNvSpPr txBox="1"/>
            <p:nvPr/>
          </p:nvSpPr>
          <p:spPr>
            <a:xfrm>
              <a:off x="943561" y="2290955"/>
              <a:ext cx="1158959" cy="52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endPara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F66F12-830E-4A16-9828-5E499E03B596}"/>
              </a:ext>
            </a:extLst>
          </p:cNvPr>
          <p:cNvGrpSpPr/>
          <p:nvPr/>
        </p:nvGrpSpPr>
        <p:grpSpPr>
          <a:xfrm>
            <a:off x="4874123" y="2575618"/>
            <a:ext cx="2329753" cy="971507"/>
            <a:chOff x="777906" y="2185316"/>
            <a:chExt cx="1310486" cy="728630"/>
          </a:xfrm>
        </p:grpSpPr>
        <p:pic>
          <p:nvPicPr>
            <p:cNvPr id="3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21D061F-F79D-4E36-8221-80302DDA7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33FAE3-23E1-4430-A2C7-23A272E89A52}"/>
                </a:ext>
              </a:extLst>
            </p:cNvPr>
            <p:cNvSpPr txBox="1"/>
            <p:nvPr/>
          </p:nvSpPr>
          <p:spPr>
            <a:xfrm>
              <a:off x="1263944" y="2250949"/>
              <a:ext cx="462170" cy="52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cài</a:t>
              </a:r>
              <a:endPara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E41B95-CA2B-4106-B5DD-8C6C36736718}"/>
              </a:ext>
            </a:extLst>
          </p:cNvPr>
          <p:cNvGrpSpPr/>
          <p:nvPr/>
        </p:nvGrpSpPr>
        <p:grpSpPr>
          <a:xfrm>
            <a:off x="8248471" y="2553814"/>
            <a:ext cx="2329753" cy="971507"/>
            <a:chOff x="777906" y="2185316"/>
            <a:chExt cx="1310486" cy="728630"/>
          </a:xfrm>
        </p:grpSpPr>
        <p:pic>
          <p:nvPicPr>
            <p:cNvPr id="3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5688ACA9-29D3-4D27-B49B-6C198E44C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7441727-52AD-4BA6-B285-C82D7F42A78A}"/>
                </a:ext>
              </a:extLst>
            </p:cNvPr>
            <p:cNvSpPr txBox="1"/>
            <p:nvPr/>
          </p:nvSpPr>
          <p:spPr>
            <a:xfrm>
              <a:off x="1211206" y="2252055"/>
              <a:ext cx="621867" cy="52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then</a:t>
              </a:r>
              <a:endPara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95560B-18E8-4830-8800-1C560B3573A5}"/>
              </a:ext>
            </a:extLst>
          </p:cNvPr>
          <p:cNvCxnSpPr/>
          <p:nvPr/>
        </p:nvCxnSpPr>
        <p:spPr>
          <a:xfrm>
            <a:off x="5860108" y="3239070"/>
            <a:ext cx="4717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80349E-8645-4553-BAC5-103685CB3B6B}"/>
              </a:ext>
            </a:extLst>
          </p:cNvPr>
          <p:cNvGrpSpPr/>
          <p:nvPr/>
        </p:nvGrpSpPr>
        <p:grpSpPr>
          <a:xfrm>
            <a:off x="602641" y="4117813"/>
            <a:ext cx="2329753" cy="971507"/>
            <a:chOff x="777906" y="2185316"/>
            <a:chExt cx="1310486" cy="728630"/>
          </a:xfrm>
        </p:grpSpPr>
        <p:pic>
          <p:nvPicPr>
            <p:cNvPr id="4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880FBE71-6BC5-44FF-AF6D-30D55E501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7DCAEE-C15E-4162-B065-86DB31FA05CF}"/>
                </a:ext>
              </a:extLst>
            </p:cNvPr>
            <p:cNvSpPr txBox="1"/>
            <p:nvPr/>
          </p:nvSpPr>
          <p:spPr>
            <a:xfrm>
              <a:off x="1197343" y="2248512"/>
              <a:ext cx="534457" cy="52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09D706-AADF-436F-8E43-AFE8BB96EED0}"/>
              </a:ext>
            </a:extLst>
          </p:cNvPr>
          <p:cNvGrpSpPr/>
          <p:nvPr/>
        </p:nvGrpSpPr>
        <p:grpSpPr>
          <a:xfrm>
            <a:off x="3766247" y="4117814"/>
            <a:ext cx="2329753" cy="971507"/>
            <a:chOff x="777906" y="2185316"/>
            <a:chExt cx="1310486" cy="728630"/>
          </a:xfrm>
        </p:grpSpPr>
        <p:pic>
          <p:nvPicPr>
            <p:cNvPr id="4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5D922D21-5F70-47D9-B3A4-930E1E8A33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E9E345-7174-4099-A54E-87C227B8C1DE}"/>
                </a:ext>
              </a:extLst>
            </p:cNvPr>
            <p:cNvSpPr txBox="1"/>
            <p:nvPr/>
          </p:nvSpPr>
          <p:spPr>
            <a:xfrm>
              <a:off x="1174760" y="2212445"/>
              <a:ext cx="599075" cy="52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endPara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384616D-0CF0-49BC-8689-80BF3DBFEC41}"/>
              </a:ext>
            </a:extLst>
          </p:cNvPr>
          <p:cNvGrpSpPr/>
          <p:nvPr/>
        </p:nvGrpSpPr>
        <p:grpSpPr>
          <a:xfrm>
            <a:off x="6971615" y="4139096"/>
            <a:ext cx="1862521" cy="971507"/>
            <a:chOff x="777906" y="2185316"/>
            <a:chExt cx="1310486" cy="728630"/>
          </a:xfrm>
        </p:grpSpPr>
        <p:pic>
          <p:nvPicPr>
            <p:cNvPr id="4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CE412C0A-33AD-41B7-BCF0-7173BD656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FD96A8-B838-4B43-93DE-0F745B07506A}"/>
                </a:ext>
              </a:extLst>
            </p:cNvPr>
            <p:cNvSpPr txBox="1"/>
            <p:nvPr/>
          </p:nvSpPr>
          <p:spPr>
            <a:xfrm>
              <a:off x="1217384" y="2234986"/>
              <a:ext cx="615404" cy="52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5E8CCA-2DBC-4072-8383-53935530674C}"/>
              </a:ext>
            </a:extLst>
          </p:cNvPr>
          <p:cNvGrpSpPr/>
          <p:nvPr/>
        </p:nvGrpSpPr>
        <p:grpSpPr>
          <a:xfrm>
            <a:off x="9686815" y="4120622"/>
            <a:ext cx="1522063" cy="971507"/>
            <a:chOff x="777906" y="2185316"/>
            <a:chExt cx="1310486" cy="728630"/>
          </a:xfrm>
        </p:grpSpPr>
        <p:pic>
          <p:nvPicPr>
            <p:cNvPr id="5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E34D485F-6299-413E-BD23-154812497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380935-B41D-4243-B949-8093DD529E00}"/>
                </a:ext>
              </a:extLst>
            </p:cNvPr>
            <p:cNvSpPr txBox="1"/>
            <p:nvPr/>
          </p:nvSpPr>
          <p:spPr>
            <a:xfrm>
              <a:off x="1014552" y="2248842"/>
              <a:ext cx="1047668" cy="52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D2452B8-FB9D-4E71-B14D-32884EF58448}"/>
              </a:ext>
            </a:extLst>
          </p:cNvPr>
          <p:cNvCxnSpPr/>
          <p:nvPr/>
        </p:nvCxnSpPr>
        <p:spPr>
          <a:xfrm>
            <a:off x="1494907" y="4795125"/>
            <a:ext cx="518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9A83D2-3DE1-4BE4-99AC-EFA5C81ABD97}"/>
              </a:ext>
            </a:extLst>
          </p:cNvPr>
          <p:cNvCxnSpPr/>
          <p:nvPr/>
        </p:nvCxnSpPr>
        <p:spPr>
          <a:xfrm>
            <a:off x="7686699" y="4776333"/>
            <a:ext cx="3899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E2F3-2847-44E7-A78A-20FC4A3F0B78}"/>
              </a:ext>
            </a:extLst>
          </p:cNvPr>
          <p:cNvSpPr txBox="1"/>
          <p:nvPr/>
        </p:nvSpPr>
        <p:spPr>
          <a:xfrm>
            <a:off x="4805824" y="274323"/>
            <a:ext cx="28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635C4-8F94-4656-BFC9-38DDBCE10B99}"/>
              </a:ext>
            </a:extLst>
          </p:cNvPr>
          <p:cNvSpPr txBox="1"/>
          <p:nvPr/>
        </p:nvSpPr>
        <p:spPr>
          <a:xfrm>
            <a:off x="371061" y="1196556"/>
            <a:ext cx="1156914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D53EB-7A4F-4092-8E27-32A2145271AA}"/>
              </a:ext>
            </a:extLst>
          </p:cNvPr>
          <p:cNvSpPr txBox="1"/>
          <p:nvPr/>
        </p:nvSpPr>
        <p:spPr>
          <a:xfrm>
            <a:off x="3403140" y="1867545"/>
            <a:ext cx="3757077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FE9DB0-AB85-434A-8205-EE366BB9199A}"/>
              </a:ext>
            </a:extLst>
          </p:cNvPr>
          <p:cNvSpPr txBox="1"/>
          <p:nvPr/>
        </p:nvSpPr>
        <p:spPr>
          <a:xfrm>
            <a:off x="876057" y="3971472"/>
            <a:ext cx="1010868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432BE0B0-3E82-49E5-AC4B-552CE5DDF1AC}"/>
              </a:ext>
            </a:extLst>
          </p:cNvPr>
          <p:cNvSpPr/>
          <p:nvPr/>
        </p:nvSpPr>
        <p:spPr>
          <a:xfrm>
            <a:off x="8229599" y="0"/>
            <a:ext cx="3683431" cy="34035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B432E-BF88-4037-9DA5-2D5815664728}"/>
              </a:ext>
            </a:extLst>
          </p:cNvPr>
          <p:cNvSpPr txBox="1"/>
          <p:nvPr/>
        </p:nvSpPr>
        <p:spPr>
          <a:xfrm>
            <a:off x="4833394" y="1866435"/>
            <a:ext cx="1255350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DE45D-ADF2-4191-90AA-DB96CEFD7F27}"/>
              </a:ext>
            </a:extLst>
          </p:cNvPr>
          <p:cNvSpPr txBox="1"/>
          <p:nvPr/>
        </p:nvSpPr>
        <p:spPr>
          <a:xfrm>
            <a:off x="2675333" y="3057744"/>
            <a:ext cx="3255068" cy="742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24C502-2B5D-4EAB-A5D3-54884FC50B92}"/>
              </a:ext>
            </a:extLst>
          </p:cNvPr>
          <p:cNvSpPr txBox="1"/>
          <p:nvPr/>
        </p:nvSpPr>
        <p:spPr>
          <a:xfrm>
            <a:off x="6060268" y="3069636"/>
            <a:ext cx="2548210" cy="7425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9F8B10-DF4B-45C8-97D4-E54ABD628D35}"/>
              </a:ext>
            </a:extLst>
          </p:cNvPr>
          <p:cNvCxnSpPr/>
          <p:nvPr/>
        </p:nvCxnSpPr>
        <p:spPr>
          <a:xfrm>
            <a:off x="6460896" y="2719927"/>
            <a:ext cx="0" cy="3712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E6C1DB-4852-4C55-AE59-958B60902D38}"/>
              </a:ext>
            </a:extLst>
          </p:cNvPr>
          <p:cNvCxnSpPr/>
          <p:nvPr/>
        </p:nvCxnSpPr>
        <p:spPr>
          <a:xfrm>
            <a:off x="5387293" y="2702214"/>
            <a:ext cx="0" cy="3712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9" grpId="0"/>
      <p:bldP spid="8" grpId="0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1279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6428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2" y="2804026"/>
            <a:ext cx="6491707" cy="139432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665263" y="2978073"/>
            <a:ext cx="6847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29: Cánh cửa nhớ bà 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+ 2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2521501D-8A54-49E7-A752-8AA390E6E4C3}"/>
              </a:ext>
            </a:extLst>
          </p:cNvPr>
          <p:cNvSpPr/>
          <p:nvPr/>
        </p:nvSpPr>
        <p:spPr>
          <a:xfrm>
            <a:off x="8376048" y="107129"/>
            <a:ext cx="3683431" cy="20823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C315FE-D025-476B-B558-2B401C9FE528}"/>
              </a:ext>
            </a:extLst>
          </p:cNvPr>
          <p:cNvSpPr txBox="1"/>
          <p:nvPr/>
        </p:nvSpPr>
        <p:spPr>
          <a:xfrm>
            <a:off x="2864336" y="399774"/>
            <a:ext cx="823874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1EB4D-26DB-4733-AB8A-0E86D1CA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08" y="539147"/>
            <a:ext cx="1007955" cy="531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83BB2-1296-46E1-8A9A-0736B568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654" y="1100843"/>
            <a:ext cx="4744016" cy="5354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CCBC3430-0BA5-4437-ACAE-D5AE0AE825D8}"/>
              </a:ext>
            </a:extLst>
          </p:cNvPr>
          <p:cNvSpPr/>
          <p:nvPr/>
        </p:nvSpPr>
        <p:spPr>
          <a:xfrm>
            <a:off x="8229599" y="0"/>
            <a:ext cx="3683431" cy="286603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6" y="340360"/>
            <a:ext cx="403862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928763" y="1156048"/>
            <a:ext cx="4785360" cy="407420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2"/>
            <a:ext cx="5514975" cy="2487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25" y="3810338"/>
            <a:ext cx="4439516" cy="27073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229599" y="0"/>
            <a:ext cx="3683431" cy="34035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B03D8EF-108D-4128-A330-491BB255C23D}"/>
              </a:ext>
            </a:extLst>
          </p:cNvPr>
          <p:cNvSpPr txBox="1"/>
          <p:nvPr/>
        </p:nvSpPr>
        <p:spPr>
          <a:xfrm>
            <a:off x="8602830" y="3228945"/>
            <a:ext cx="293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6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6" y="340360"/>
            <a:ext cx="403862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928763" y="1182552"/>
            <a:ext cx="4785360" cy="407420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713462" y="964411"/>
            <a:ext cx="4439516" cy="24876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25" y="3810338"/>
            <a:ext cx="4439516" cy="27073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B03D8EF-108D-4128-A330-491BB255C23D}"/>
              </a:ext>
            </a:extLst>
          </p:cNvPr>
          <p:cNvSpPr txBox="1"/>
          <p:nvPr/>
        </p:nvSpPr>
        <p:spPr>
          <a:xfrm>
            <a:off x="8749140" y="3332995"/>
            <a:ext cx="293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54AB3C-53D0-47DE-89D1-16CC8CDE1E77}"/>
              </a:ext>
            </a:extLst>
          </p:cNvPr>
          <p:cNvSpPr/>
          <p:nvPr/>
        </p:nvSpPr>
        <p:spPr>
          <a:xfrm>
            <a:off x="505893" y="1182552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484332-5104-4CDA-B715-466A75B00A8A}"/>
              </a:ext>
            </a:extLst>
          </p:cNvPr>
          <p:cNvSpPr/>
          <p:nvPr/>
        </p:nvSpPr>
        <p:spPr>
          <a:xfrm>
            <a:off x="505893" y="3429000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2EBE3C5-AD76-43CA-9A47-9CE9EF293270}"/>
              </a:ext>
            </a:extLst>
          </p:cNvPr>
          <p:cNvSpPr/>
          <p:nvPr/>
        </p:nvSpPr>
        <p:spPr>
          <a:xfrm>
            <a:off x="6312826" y="1182552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564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2057372" y="415685"/>
            <a:ext cx="403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838381" y="1212165"/>
            <a:ext cx="5066608" cy="35749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18" y="1315073"/>
            <a:ext cx="4439516" cy="27073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FED561-C027-40E6-AD4D-83A533AC31AA}"/>
              </a:ext>
            </a:extLst>
          </p:cNvPr>
          <p:cNvGrpSpPr/>
          <p:nvPr/>
        </p:nvGrpSpPr>
        <p:grpSpPr>
          <a:xfrm>
            <a:off x="5914099" y="4022375"/>
            <a:ext cx="181901" cy="491520"/>
            <a:chOff x="7253752" y="4727997"/>
            <a:chExt cx="181901" cy="49152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C2E1DC-542D-4CD1-8FB3-7EA971D08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3752" y="4727997"/>
              <a:ext cx="132735" cy="4915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5DB8CC-B3B6-4025-80AE-BA55882F77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918" y="4727997"/>
              <a:ext cx="132735" cy="4915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F65092-A4C6-49AA-920C-9A60C90C0CCA}"/>
              </a:ext>
            </a:extLst>
          </p:cNvPr>
          <p:cNvCxnSpPr>
            <a:cxnSpLocks/>
          </p:cNvCxnSpPr>
          <p:nvPr/>
        </p:nvCxnSpPr>
        <p:spPr>
          <a:xfrm flipV="1">
            <a:off x="6395362" y="1527108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536BAF-2190-4E89-80AC-6579BD75130A}"/>
              </a:ext>
            </a:extLst>
          </p:cNvPr>
          <p:cNvCxnSpPr>
            <a:cxnSpLocks/>
          </p:cNvCxnSpPr>
          <p:nvPr/>
        </p:nvCxnSpPr>
        <p:spPr>
          <a:xfrm flipV="1">
            <a:off x="6117280" y="2295734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70FE8-BFB9-4E05-99EA-DC204FC363E7}"/>
              </a:ext>
            </a:extLst>
          </p:cNvPr>
          <p:cNvCxnSpPr>
            <a:cxnSpLocks/>
          </p:cNvCxnSpPr>
          <p:nvPr/>
        </p:nvCxnSpPr>
        <p:spPr>
          <a:xfrm flipV="1">
            <a:off x="6395362" y="3157126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F32959-9FC2-4DB6-9308-150769CD8A5F}"/>
              </a:ext>
            </a:extLst>
          </p:cNvPr>
          <p:cNvCxnSpPr/>
          <p:nvPr/>
        </p:nvCxnSpPr>
        <p:spPr>
          <a:xfrm>
            <a:off x="5257152" y="2705922"/>
            <a:ext cx="743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 Box 3">
            <a:extLst>
              <a:ext uri="{FF2B5EF4-FFF2-40B4-BE49-F238E27FC236}">
                <a16:creationId xmlns:a16="http://schemas.microsoft.com/office/drawing/2014/main" id="{B6D6274C-7282-46DC-99F0-012D12FF3D9F}"/>
              </a:ext>
            </a:extLst>
          </p:cNvPr>
          <p:cNvSpPr txBox="1"/>
          <p:nvPr/>
        </p:nvSpPr>
        <p:spPr>
          <a:xfrm>
            <a:off x="710880" y="4684561"/>
            <a:ext cx="1120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Then ( c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0E207A3-EA13-43D0-9673-F630B6752BAE}"/>
              </a:ext>
            </a:extLst>
          </p:cNvPr>
          <p:cNvSpPr/>
          <p:nvPr/>
        </p:nvSpPr>
        <p:spPr>
          <a:xfrm rot="2144088">
            <a:off x="7355971" y="1312982"/>
            <a:ext cx="1026872" cy="307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34B79B88-6704-4E57-B20D-E3D7E7B8BACC}"/>
              </a:ext>
            </a:extLst>
          </p:cNvPr>
          <p:cNvSpPr/>
          <p:nvPr/>
        </p:nvSpPr>
        <p:spPr>
          <a:xfrm rot="2144088">
            <a:off x="7369439" y="2073132"/>
            <a:ext cx="1026872" cy="307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5F2AB4-1F62-4E6D-8FBC-629BAA940A2B}"/>
              </a:ext>
            </a:extLst>
          </p:cNvPr>
          <p:cNvSpPr/>
          <p:nvPr/>
        </p:nvSpPr>
        <p:spPr>
          <a:xfrm>
            <a:off x="1304347" y="1520827"/>
            <a:ext cx="330105" cy="36436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32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1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1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1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1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1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11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11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1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5" grpId="0"/>
      <p:bldP spid="30" grpId="0" animBg="1"/>
      <p:bldP spid="30" grpId="1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1E97DE-E00B-4F9C-A5C4-02306C420A29}"/>
              </a:ext>
            </a:extLst>
          </p:cNvPr>
          <p:cNvGrpSpPr/>
          <p:nvPr/>
        </p:nvGrpSpPr>
        <p:grpSpPr>
          <a:xfrm>
            <a:off x="2850416" y="731979"/>
            <a:ext cx="6161062" cy="4012299"/>
            <a:chOff x="2850416" y="731979"/>
            <a:chExt cx="6161062" cy="4012299"/>
          </a:xfrm>
        </p:grpSpPr>
        <p:sp>
          <p:nvSpPr>
            <p:cNvPr id="2" name="Content Placeholder 1">
              <a:extLst>
                <a:ext uri="{FF2B5EF4-FFF2-40B4-BE49-F238E27FC236}">
                  <a16:creationId xmlns:a16="http://schemas.microsoft.com/office/drawing/2014/main" id="{C84F8017-BC93-48D7-8EE1-6911B5384AE9}"/>
                </a:ext>
              </a:extLst>
            </p:cNvPr>
            <p:cNvSpPr txBox="1">
              <a:spLocks/>
            </p:cNvSpPr>
            <p:nvPr/>
          </p:nvSpPr>
          <p:spPr>
            <a:xfrm>
              <a:off x="3180521" y="731979"/>
              <a:ext cx="5830957" cy="401229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năm cháu lớn lên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 lưng còng cắm cúi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 cài được then trên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 chỉ cài then dưới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EC8FE4-61F0-4262-AF31-D6527BAB617A}"/>
                </a:ext>
              </a:extLst>
            </p:cNvPr>
            <p:cNvSpPr/>
            <p:nvPr/>
          </p:nvSpPr>
          <p:spPr>
            <a:xfrm>
              <a:off x="2850416" y="1520687"/>
              <a:ext cx="330105" cy="36436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CC"/>
                  </a:solidFill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8973E72-DA6B-41C7-BD8B-13EBCF377333}"/>
              </a:ext>
            </a:extLst>
          </p:cNvPr>
          <p:cNvGrpSpPr/>
          <p:nvPr/>
        </p:nvGrpSpPr>
        <p:grpSpPr>
          <a:xfrm>
            <a:off x="8214541" y="3561989"/>
            <a:ext cx="181901" cy="491520"/>
            <a:chOff x="7253752" y="4727997"/>
            <a:chExt cx="181901" cy="4915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769FCF-0DB9-4E08-8D47-94B77E749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3752" y="4727997"/>
              <a:ext cx="132735" cy="4915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D943B0E-894D-4EAC-8D0A-FDE0EBFC05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2918" y="4727997"/>
              <a:ext cx="132735" cy="4915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612534-87E3-4371-AB4A-CD001A9EDB40}"/>
              </a:ext>
            </a:extLst>
          </p:cNvPr>
          <p:cNvCxnSpPr>
            <a:cxnSpLocks/>
          </p:cNvCxnSpPr>
          <p:nvPr/>
        </p:nvCxnSpPr>
        <p:spPr>
          <a:xfrm flipV="1">
            <a:off x="8038632" y="1520687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3DB123-8935-4DD0-81C5-98D5E56186D2}"/>
              </a:ext>
            </a:extLst>
          </p:cNvPr>
          <p:cNvCxnSpPr>
            <a:cxnSpLocks/>
          </p:cNvCxnSpPr>
          <p:nvPr/>
        </p:nvCxnSpPr>
        <p:spPr>
          <a:xfrm flipV="1">
            <a:off x="7932508" y="2167096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CD3786-A318-45C2-B2C2-7E159A194AE5}"/>
              </a:ext>
            </a:extLst>
          </p:cNvPr>
          <p:cNvCxnSpPr>
            <a:cxnSpLocks/>
          </p:cNvCxnSpPr>
          <p:nvPr/>
        </p:nvCxnSpPr>
        <p:spPr>
          <a:xfrm flipV="1">
            <a:off x="8515710" y="2871220"/>
            <a:ext cx="132735" cy="491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01F6374A-1FFE-49E5-8E01-A79B445B43AC}"/>
              </a:ext>
            </a:extLst>
          </p:cNvPr>
          <p:cNvSpPr/>
          <p:nvPr/>
        </p:nvSpPr>
        <p:spPr>
          <a:xfrm>
            <a:off x="8229599" y="13252"/>
            <a:ext cx="3683431" cy="23853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802</Words>
  <Application>Microsoft Office PowerPoint</Application>
  <PresentationFormat>Widescreen</PresentationFormat>
  <Paragraphs>151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Arial-Rounded</vt:lpstr>
      <vt:lpstr>Calibri</vt:lpstr>
      <vt:lpstr>HP001 4 hàng</vt:lpstr>
      <vt:lpstr>SVN-Gretoon</vt:lpstr>
      <vt:lpstr>Times New Roman</vt:lpstr>
      <vt:lpstr>2_Office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66</cp:revision>
  <dcterms:created xsi:type="dcterms:W3CDTF">2021-07-20T01:55:21Z</dcterms:created>
  <dcterms:modified xsi:type="dcterms:W3CDTF">2021-12-20T06:36:50Z</dcterms:modified>
</cp:coreProperties>
</file>