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</p:sldMasterIdLst>
  <p:notesMasterIdLst>
    <p:notesMasterId r:id="rId19"/>
  </p:notesMasterIdLst>
  <p:sldIdLst>
    <p:sldId id="256" r:id="rId4"/>
    <p:sldId id="257" r:id="rId5"/>
    <p:sldId id="272" r:id="rId6"/>
    <p:sldId id="2007577070" r:id="rId7"/>
    <p:sldId id="258" r:id="rId8"/>
    <p:sldId id="265" r:id="rId9"/>
    <p:sldId id="260" r:id="rId10"/>
    <p:sldId id="263" r:id="rId11"/>
    <p:sldId id="2007577072" r:id="rId12"/>
    <p:sldId id="2007577073" r:id="rId13"/>
    <p:sldId id="274" r:id="rId14"/>
    <p:sldId id="266" r:id="rId15"/>
    <p:sldId id="276" r:id="rId16"/>
    <p:sldId id="363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7C5"/>
    <a:srgbClr val="5A2781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72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4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77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5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174197" y="3188993"/>
            <a:ext cx="9141681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174197" y="4170202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01994" y="1398925"/>
            <a:ext cx="10315363" cy="1666401"/>
            <a:chOff x="359961" y="2044312"/>
            <a:chExt cx="681692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4312"/>
              <a:ext cx="6451692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59961" y="2321239"/>
              <a:ext cx="68169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F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bốn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cùng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chung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một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nhà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30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6970" y="1289795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1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4723" y="1275258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2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9354" y="1289795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3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7618" y="1289796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34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4844" y="1282241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3" name="Rectangle 115">
            <a:extLst>
              <a:ext uri="{FF2B5EF4-FFF2-40B4-BE49-F238E27FC236}">
                <a16:creationId xmlns:a16="http://schemas.microsoft.com/office/drawing/2014/main" id="{81569D83-B4D7-42A2-AD96-EFD4B77E6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7240" y="1275257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1AAA7729-BA8B-469B-AC0F-F32F50B21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1961" y="1289935"/>
            <a:ext cx="6326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023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/>
      <p:bldP spid="30" grpId="0"/>
      <p:bldP spid="31" grpId="0"/>
      <p:bldP spid="32" grpId="0"/>
      <p:bldP spid="33" grpId="0"/>
      <p:bldP spid="34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178711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8178711" y="493704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108842" y="4669216"/>
            <a:ext cx="9426636" cy="1730253"/>
            <a:chOff x="342171" y="1996423"/>
            <a:chExt cx="6294883" cy="12976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r="27106" b="78302"/>
            <a:stretch/>
          </p:blipFill>
          <p:spPr>
            <a:xfrm>
              <a:off x="418676" y="1996423"/>
              <a:ext cx="6218378" cy="129769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42171" y="2301361"/>
              <a:ext cx="6294883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F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nh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bốn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biển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cùng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chung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một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nhà</a:t>
              </a:r>
              <a:r>
                <a:rPr lang="en-US" sz="4000" b="1" kern="0" dirty="0"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16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3A47BF0A-5BB7-4103-BB7B-2F21DBEA9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1811538" y="1591298"/>
            <a:ext cx="2556318" cy="263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922F58-C947-49EB-91CE-A935445522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94" t="24299" r="13067" b="22719"/>
          <a:stretch/>
        </p:blipFill>
        <p:spPr>
          <a:xfrm>
            <a:off x="5127264" y="2847364"/>
            <a:ext cx="1337883" cy="138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em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bốn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biển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cùng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chung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một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nhà</a:t>
            </a:r>
            <a:endParaRPr lang="en-US" sz="4267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6472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5E4BE-0FEA-489C-B251-A1CAED162777}"/>
              </a:ext>
            </a:extLst>
          </p:cNvPr>
          <p:cNvSpPr txBox="1"/>
          <p:nvPr/>
        </p:nvSpPr>
        <p:spPr>
          <a:xfrm>
            <a:off x="4337946" y="2833475"/>
            <a:ext cx="60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5D570-B3DF-4656-AA8D-63BC1078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4169007"/>
            <a:ext cx="2259932" cy="21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10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356" y="2978154"/>
            <a:ext cx="84716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endParaRPr lang="en-US" altLang="zh-CN" sz="60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4016489" y="1834084"/>
            <a:ext cx="12685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405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493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bốn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biển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cùng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chung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một</a:t>
            </a:r>
            <a:r>
              <a:rPr lang="en-US" sz="40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nhà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29761-914E-47E6-A55A-79CECE40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6" y="304800"/>
            <a:ext cx="2427111" cy="1862667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CC034-5F78-4DDF-A234-596AFEFF9586}"/>
              </a:ext>
            </a:extLst>
          </p:cNvPr>
          <p:cNvSpPr txBox="1"/>
          <p:nvPr/>
        </p:nvSpPr>
        <p:spPr>
          <a:xfrm>
            <a:off x="4467450" y="304800"/>
            <a:ext cx="569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CHỮ HOA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55AFC-D6D9-4AAB-9D92-81478928397B}"/>
              </a:ext>
            </a:extLst>
          </p:cNvPr>
          <p:cNvSpPr txBox="1"/>
          <p:nvPr/>
        </p:nvSpPr>
        <p:spPr>
          <a:xfrm>
            <a:off x="3562716" y="1062700"/>
            <a:ext cx="53658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2363166" y="2421383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4" t="24299" r="13067" b="22719"/>
          <a:stretch/>
        </p:blipFill>
        <p:spPr>
          <a:xfrm>
            <a:off x="7314322" y="2421384"/>
            <a:ext cx="3957648" cy="40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15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53537" y="1008454"/>
            <a:ext cx="436529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43383" y="1819275"/>
            <a:ext cx="517888" cy="3477214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930808" y="779855"/>
            <a:ext cx="3882464" cy="359832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90381" y="299536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696636" y="251398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6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453537" y="3240785"/>
            <a:ext cx="47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0C8465FA-CDDD-41E4-83FB-EC704F2D3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1930808" y="129257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008960" y="0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9805848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266270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A7E0A-DE31-409D-9297-5C980AB69AC5}"/>
              </a:ext>
            </a:extLst>
          </p:cNvPr>
          <p:cNvSpPr txBox="1"/>
          <p:nvPr/>
        </p:nvSpPr>
        <p:spPr>
          <a:xfrm>
            <a:off x="3525713" y="-183982"/>
            <a:ext cx="6003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047A557D-5516-4787-92AA-198FCD1CEA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568" y="982133"/>
            <a:ext cx="9138366" cy="514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88A49A-48E6-4EFF-ACEE-0B05EC5FB751}"/>
              </a:ext>
            </a:extLst>
          </p:cNvPr>
          <p:cNvSpPr txBox="1"/>
          <p:nvPr/>
        </p:nvSpPr>
        <p:spPr>
          <a:xfrm>
            <a:off x="334084" y="5237310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C39B3874-9601-49E6-A59D-9DACDEE5A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1930808" y="1292579"/>
            <a:ext cx="3065262" cy="316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19B0AD-883C-42F4-86B8-EA71B645FF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94" t="24299" r="13067" b="22719"/>
          <a:stretch/>
        </p:blipFill>
        <p:spPr>
          <a:xfrm>
            <a:off x="6096000" y="2796484"/>
            <a:ext cx="1606412" cy="1657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9995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08611" y="3133619"/>
            <a:ext cx="9141681" cy="1365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238101" y="3137342"/>
            <a:ext cx="42121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2207C5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2207C5"/>
                </a:solidFill>
                <a:latin typeface="HP001 4 hàng" panose="020B0603050302020204" pitchFamily="34" charset="0"/>
              </a:rPr>
              <a:t>F</a:t>
            </a:r>
            <a:r>
              <a:rPr lang="en-US" sz="2933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933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915420" y="4599643"/>
            <a:ext cx="9141681" cy="186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V, h, y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>
                <a:solidFill>
                  <a:srgbClr val="2207C5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2207C5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2207C5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2207C5"/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24212" y="1369875"/>
            <a:ext cx="9046467" cy="1666401"/>
            <a:chOff x="372951" y="2043956"/>
            <a:chExt cx="6152459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72951" y="2309893"/>
              <a:ext cx="6152459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F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bốn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biển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cùng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chung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một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nhà</a:t>
              </a:r>
              <a:r>
                <a:rPr lang="en-US" sz="36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7D7266-6710-4387-8C33-E42C033DEEDE}"/>
              </a:ext>
            </a:extLst>
          </p:cNvPr>
          <p:cNvSpPr txBox="1"/>
          <p:nvPr/>
        </p:nvSpPr>
        <p:spPr>
          <a:xfrm>
            <a:off x="2518782" y="143587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8008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84400" y="303075"/>
            <a:ext cx="9837655" cy="1666401"/>
            <a:chOff x="357684" y="2043956"/>
            <a:chExt cx="6467852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57684" y="2329625"/>
              <a:ext cx="6467852" cy="5309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5A2781"/>
                  </a:solidFill>
                  <a:latin typeface="HP001 4 hàng" panose="020B0603050302020204" pitchFamily="34" charset="0"/>
                </a:rPr>
                <a:t>F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em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bốn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biển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cùng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chung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một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nhà</a:t>
              </a:r>
              <a:r>
                <a:rPr lang="en-US" sz="4000" b="1" kern="0" dirty="0">
                  <a:solidFill>
                    <a:srgbClr val="5A2781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3" name="Text Box 1736">
            <a:extLst>
              <a:ext uri="{FF2B5EF4-FFF2-40B4-BE49-F238E27FC236}">
                <a16:creationId xmlns:a16="http://schemas.microsoft.com/office/drawing/2014/main" id="{240EB75E-5984-43C6-A38F-A783C8BD0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312" y="2615731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1737">
            <a:extLst>
              <a:ext uri="{FF2B5EF4-FFF2-40B4-BE49-F238E27FC236}">
                <a16:creationId xmlns:a16="http://schemas.microsoft.com/office/drawing/2014/main" id="{59C46D74-A68D-44F3-AD91-77BD8A62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574" y="3318865"/>
            <a:ext cx="10369826" cy="15081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ê ( </a:t>
            </a:r>
            <a:r>
              <a:rPr lang="en-US" altLang="en-US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GB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583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341</Words>
  <Application>Microsoft Office PowerPoint</Application>
  <PresentationFormat>Widescreen</PresentationFormat>
  <Paragraphs>54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HP001</vt:lpstr>
      <vt:lpstr>HP001 4 hàng</vt:lpstr>
      <vt:lpstr>HP001 5 hàng</vt:lpstr>
      <vt:lpstr>iCiel Cadena</vt:lpstr>
      <vt:lpstr>Times New Roman</vt:lpstr>
      <vt:lpstr>UTM Avo</vt:lpstr>
      <vt:lpstr>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53</cp:revision>
  <dcterms:created xsi:type="dcterms:W3CDTF">2021-07-20T01:55:21Z</dcterms:created>
  <dcterms:modified xsi:type="dcterms:W3CDTF">2022-03-27T02:38:37Z</dcterms:modified>
</cp:coreProperties>
</file>