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8"/>
  </p:notesMasterIdLst>
  <p:sldIdLst>
    <p:sldId id="267" r:id="rId2"/>
    <p:sldId id="30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00" r:id="rId13"/>
    <p:sldId id="351" r:id="rId14"/>
    <p:sldId id="352" r:id="rId15"/>
    <p:sldId id="353" r:id="rId16"/>
    <p:sldId id="354" r:id="rId17"/>
    <p:sldId id="355" r:id="rId18"/>
    <p:sldId id="314" r:id="rId19"/>
    <p:sldId id="320" r:id="rId20"/>
    <p:sldId id="315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664B3-3EB9-4837-955B-D255D8507A96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2B513-B91E-49C0-A035-C04142E6B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84A020-D993-42D3-892A-189DF8C43A2F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49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3F1BDE-94F8-4F8B-9267-C08912471FD9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60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1C8F83-978A-4167-9C8B-8AE9D633FC1D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29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64E4AC-0173-422F-A68C-E99DAAE82C79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27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F5717E-9CC3-4809-9EE6-A9191269C6FC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52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710C22-99D1-450D-BE16-250BDFC04927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057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F559D9-03C6-49B8-BB5C-E334A8E62C08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05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BE2EC-57CF-4CC2-A2F4-BAF12F2CCD30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623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7498EC-C078-4DD2-8500-072E4E3D407A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35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AF4A-BB17-44C5-BC8F-2F4473E64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13AF4A-BB17-44C5-BC8F-2F4473E64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D3CCE0-B618-42DC-AF53-112B559957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audio" Target="../media/audio51.wav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audio" Target="../media/audio41.wav"/><Relationship Id="rId2" Type="http://schemas.openxmlformats.org/officeDocument/2006/relationships/audio" Target="../media/audio1.wav"/><Relationship Id="rId16" Type="http://schemas.openxmlformats.org/officeDocument/2006/relationships/audio" Target="../media/audio3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audio" Target="../media/audio21.wav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audio" Target="../media/audio1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openxmlformats.org/officeDocument/2006/relationships/audio" Target="../media/audio41.wav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audio" Target="../media/audio31.wav"/><Relationship Id="rId2" Type="http://schemas.openxmlformats.org/officeDocument/2006/relationships/audio" Target="../media/audio1.wav"/><Relationship Id="rId16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audio" Target="../media/audio13.wav"/><Relationship Id="rId10" Type="http://schemas.openxmlformats.org/officeDocument/2006/relationships/image" Target="../media/image12.png"/><Relationship Id="rId19" Type="http://schemas.openxmlformats.org/officeDocument/2006/relationships/audio" Target="../media/audio51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5.xml"/><Relationship Id="rId3" Type="http://schemas.openxmlformats.org/officeDocument/2006/relationships/audio" Target="../media/audio8.wav"/><Relationship Id="rId7" Type="http://schemas.openxmlformats.org/officeDocument/2006/relationships/image" Target="../media/image25.png"/><Relationship Id="rId12" Type="http://schemas.openxmlformats.org/officeDocument/2006/relationships/image" Target="../media/image2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image" Target="../media/image27.jpeg"/><Relationship Id="rId5" Type="http://schemas.openxmlformats.org/officeDocument/2006/relationships/image" Target="../media/image24.png"/><Relationship Id="rId10" Type="http://schemas.openxmlformats.org/officeDocument/2006/relationships/slide" Target="slide23.xml"/><Relationship Id="rId4" Type="http://schemas.openxmlformats.org/officeDocument/2006/relationships/slide" Target="slide21.xml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9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audio" Target="../media/audio11.wav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audio" Target="../media/audio10.wav"/><Relationship Id="rId9" Type="http://schemas.openxmlformats.org/officeDocument/2006/relationships/image" Target="../media/image37.png"/><Relationship Id="rId1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9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audio" Target="../media/audio11.wav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audio" Target="../media/audio10.wav"/><Relationship Id="rId9" Type="http://schemas.openxmlformats.org/officeDocument/2006/relationships/image" Target="../media/image37.png"/><Relationship Id="rId1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9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audio" Target="../media/audio11.wav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audio" Target="../media/audio10.wav"/><Relationship Id="rId9" Type="http://schemas.openxmlformats.org/officeDocument/2006/relationships/image" Target="../media/image37.png"/><Relationship Id="rId1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9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audio" Target="../media/audio11.wav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audio" Target="../media/audio10.wav"/><Relationship Id="rId9" Type="http://schemas.openxmlformats.org/officeDocument/2006/relationships/image" Target="../media/image37.pn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9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audio" Target="../media/audio11.wav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audio" Target="../media/audio10.wav"/><Relationship Id="rId9" Type="http://schemas.openxmlformats.org/officeDocument/2006/relationships/image" Target="../media/image37.png"/><Relationship Id="rId1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9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audio" Target="../media/audio11.wav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audio" Target="../media/audio10.wav"/><Relationship Id="rId9" Type="http://schemas.openxmlformats.org/officeDocument/2006/relationships/image" Target="../media/image37.png"/><Relationship Id="rId1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18.png"/><Relationship Id="rId3" Type="http://schemas.openxmlformats.org/officeDocument/2006/relationships/audio" Target="../media/audio9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audio" Target="../media/audio11.wav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audio" Target="../media/audio10.wav"/><Relationship Id="rId9" Type="http://schemas.openxmlformats.org/officeDocument/2006/relationships/image" Target="../media/image37.png"/><Relationship Id="rId1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9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audio" Target="../media/audio11.wav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audio" Target="../media/audio10.wav"/><Relationship Id="rId9" Type="http://schemas.openxmlformats.org/officeDocument/2006/relationships/image" Target="../media/image37.png"/><Relationship Id="rId1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9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audio" Target="../media/audio11.wav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audio" Target="../media/audio10.wav"/><Relationship Id="rId9" Type="http://schemas.openxmlformats.org/officeDocument/2006/relationships/image" Target="../media/image37.png"/><Relationship Id="rId1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openxmlformats.org/officeDocument/2006/relationships/audio" Target="../media/audio41.wav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audio" Target="../media/audio31.wav"/><Relationship Id="rId2" Type="http://schemas.openxmlformats.org/officeDocument/2006/relationships/audio" Target="../media/audio1.wav"/><Relationship Id="rId16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audio" Target="../media/audio13.wav"/><Relationship Id="rId10" Type="http://schemas.openxmlformats.org/officeDocument/2006/relationships/image" Target="../media/image12.png"/><Relationship Id="rId19" Type="http://schemas.openxmlformats.org/officeDocument/2006/relationships/audio" Target="../media/audio51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.png"/><Relationship Id="rId18" Type="http://schemas.openxmlformats.org/officeDocument/2006/relationships/audio" Target="../media/audio41.wav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audio" Target="../media/audio31.wav"/><Relationship Id="rId2" Type="http://schemas.openxmlformats.org/officeDocument/2006/relationships/audio" Target="../media/audio1.wav"/><Relationship Id="rId16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5" Type="http://schemas.openxmlformats.org/officeDocument/2006/relationships/audio" Target="../media/audio13.wav"/><Relationship Id="rId10" Type="http://schemas.openxmlformats.org/officeDocument/2006/relationships/image" Target="../media/image5.png"/><Relationship Id="rId19" Type="http://schemas.openxmlformats.org/officeDocument/2006/relationships/audio" Target="../media/audio51.wav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openxmlformats.org/officeDocument/2006/relationships/audio" Target="../media/audio41.wav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audio" Target="../media/audio31.wav"/><Relationship Id="rId2" Type="http://schemas.openxmlformats.org/officeDocument/2006/relationships/audio" Target="../media/audio1.wav"/><Relationship Id="rId16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audio" Target="../media/audio13.wav"/><Relationship Id="rId10" Type="http://schemas.openxmlformats.org/officeDocument/2006/relationships/image" Target="../media/image12.png"/><Relationship Id="rId19" Type="http://schemas.openxmlformats.org/officeDocument/2006/relationships/audio" Target="../media/audio51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openxmlformats.org/officeDocument/2006/relationships/audio" Target="../media/audio41.wav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audio" Target="../media/audio31.wav"/><Relationship Id="rId2" Type="http://schemas.openxmlformats.org/officeDocument/2006/relationships/audio" Target="../media/audio1.wav"/><Relationship Id="rId16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audio" Target="../media/audio13.wav"/><Relationship Id="rId10" Type="http://schemas.openxmlformats.org/officeDocument/2006/relationships/image" Target="../media/image12.png"/><Relationship Id="rId19" Type="http://schemas.openxmlformats.org/officeDocument/2006/relationships/audio" Target="../media/audio51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openxmlformats.org/officeDocument/2006/relationships/audio" Target="../media/audio41.wav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audio" Target="../media/audio31.wav"/><Relationship Id="rId2" Type="http://schemas.openxmlformats.org/officeDocument/2006/relationships/audio" Target="../media/audio1.wav"/><Relationship Id="rId16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audio" Target="../media/audio13.wav"/><Relationship Id="rId10" Type="http://schemas.openxmlformats.org/officeDocument/2006/relationships/image" Target="../media/image12.png"/><Relationship Id="rId19" Type="http://schemas.openxmlformats.org/officeDocument/2006/relationships/audio" Target="../media/audio51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openxmlformats.org/officeDocument/2006/relationships/audio" Target="../media/audio41.wav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audio" Target="../media/audio31.wav"/><Relationship Id="rId2" Type="http://schemas.openxmlformats.org/officeDocument/2006/relationships/audio" Target="../media/audio1.wav"/><Relationship Id="rId16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audio" Target="../media/audio13.wav"/><Relationship Id="rId10" Type="http://schemas.openxmlformats.org/officeDocument/2006/relationships/image" Target="../media/image12.png"/><Relationship Id="rId19" Type="http://schemas.openxmlformats.org/officeDocument/2006/relationships/audio" Target="../media/audio51.wav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back 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543217" y="4953792"/>
            <a:ext cx="7409823" cy="20460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</a:t>
            </a: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2A1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2089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4393" y="-218117"/>
            <a:ext cx="13011150" cy="7315200"/>
          </a:xfrm>
          <a:prstGeom prst="rect">
            <a:avLst/>
          </a:prstGeom>
        </p:spPr>
      </p:pic>
      <p:pic>
        <p:nvPicPr>
          <p:cNvPr id="20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34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78" y="3572527"/>
            <a:ext cx="6034542" cy="3285473"/>
          </a:xfrm>
          <a:prstGeom prst="rect">
            <a:avLst/>
          </a:prstGeom>
        </p:spPr>
      </p:pic>
      <p:sp>
        <p:nvSpPr>
          <p:cNvPr id="22" name="4 Rectángulo redondeado"/>
          <p:cNvSpPr/>
          <p:nvPr/>
        </p:nvSpPr>
        <p:spPr>
          <a:xfrm>
            <a:off x="6896887" y="134122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mouth</a:t>
            </a:r>
            <a:endParaRPr lang="es-ES" sz="5400" b="1" dirty="0"/>
          </a:p>
        </p:txBody>
      </p:sp>
      <p:sp>
        <p:nvSpPr>
          <p:cNvPr id="23" name="5 Rectángulo redondeado"/>
          <p:cNvSpPr/>
          <p:nvPr/>
        </p:nvSpPr>
        <p:spPr>
          <a:xfrm>
            <a:off x="6896887" y="2887950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eye</a:t>
            </a:r>
            <a:endParaRPr lang="es-ES" sz="5400" b="1" dirty="0"/>
          </a:p>
        </p:txBody>
      </p:sp>
      <p:sp>
        <p:nvSpPr>
          <p:cNvPr id="24" name="14 CuadroTexto"/>
          <p:cNvSpPr txBox="1"/>
          <p:nvPr/>
        </p:nvSpPr>
        <p:spPr>
          <a:xfrm>
            <a:off x="7069294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6 Rectángulo redondeado"/>
          <p:cNvSpPr/>
          <p:nvPr/>
        </p:nvSpPr>
        <p:spPr>
          <a:xfrm>
            <a:off x="6779808" y="4461263"/>
            <a:ext cx="3295534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shoulder</a:t>
            </a:r>
            <a:endParaRPr lang="es-ES" sz="5400" b="1" dirty="0"/>
          </a:p>
        </p:txBody>
      </p:sp>
      <p:pic>
        <p:nvPicPr>
          <p:cNvPr id="26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045" y="5662770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3 Marco"/>
          <p:cNvSpPr/>
          <p:nvPr/>
        </p:nvSpPr>
        <p:spPr>
          <a:xfrm>
            <a:off x="1489182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15 CuadroTexto"/>
          <p:cNvSpPr txBox="1"/>
          <p:nvPr/>
        </p:nvSpPr>
        <p:spPr>
          <a:xfrm>
            <a:off x="1812710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smtClean="0">
                <a:solidFill>
                  <a:schemeClr val="accent3">
                    <a:lumMod val="50000"/>
                  </a:schemeClr>
                </a:solidFill>
              </a:rPr>
              <a:t>7/8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9" name="1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9" y="3055467"/>
            <a:ext cx="444971" cy="384016"/>
          </a:xfrm>
          <a:prstGeom prst="rect">
            <a:avLst/>
          </a:prstGeom>
        </p:spPr>
      </p:pic>
      <p:pic>
        <p:nvPicPr>
          <p:cNvPr id="30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3757101" y="2891583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1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65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7643849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2" grpId="2" animBg="1"/>
          <p:bldP spid="22" grpId="3" animBg="1"/>
          <p:bldP spid="23" grpId="0" animBg="1"/>
          <p:bldP spid="23" grpId="1" animBg="1"/>
          <p:bldP spid="23" grpId="2" animBg="1"/>
          <p:bldP spid="23" grpId="3" animBg="1"/>
          <p:bldP spid="24" grpId="0"/>
          <p:bldP spid="25" grpId="0" animBg="1"/>
          <p:bldP spid="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22" grpId="2" animBg="1"/>
          <p:bldP spid="22" grpId="3" animBg="1"/>
          <p:bldP spid="23" grpId="0" animBg="1"/>
          <p:bldP spid="23" grpId="1" animBg="1"/>
          <p:bldP spid="23" grpId="2" animBg="1"/>
          <p:bldP spid="23" grpId="3" animBg="1"/>
          <p:bldP spid="24" grpId="0"/>
          <p:bldP spid="25" grpId="0" animBg="1"/>
          <p:bldP spid="25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5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2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96" y="3572528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7032105" y="134076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/>
              <a:t>ear</a:t>
            </a:r>
            <a:endParaRPr lang="es-ES" sz="5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7050395" y="2805080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/>
              <a:t>nose</a:t>
            </a:r>
            <a:endParaRPr lang="es-ES" sz="5400" b="1" dirty="0"/>
          </a:p>
        </p:txBody>
      </p:sp>
      <p:sp>
        <p:nvSpPr>
          <p:cNvPr id="9" name="14 CuadroTexto"/>
          <p:cNvSpPr txBox="1"/>
          <p:nvPr/>
        </p:nvSpPr>
        <p:spPr>
          <a:xfrm>
            <a:off x="7104112" y="62068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5 Rectángulo redondeado"/>
          <p:cNvSpPr/>
          <p:nvPr/>
        </p:nvSpPr>
        <p:spPr>
          <a:xfrm>
            <a:off x="7032106" y="4389256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/>
              <a:t>mouth</a:t>
            </a:r>
            <a:endParaRPr lang="es-ES" sz="5400" b="1" dirty="0"/>
          </a:p>
        </p:txBody>
      </p:sp>
      <p:sp>
        <p:nvSpPr>
          <p:cNvPr id="12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9 CuadroTexto"/>
          <p:cNvSpPr txBox="1"/>
          <p:nvPr/>
        </p:nvSpPr>
        <p:spPr>
          <a:xfrm>
            <a:off x="1847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smtClean="0">
                <a:solidFill>
                  <a:schemeClr val="accent3">
                    <a:lumMod val="50000"/>
                  </a:schemeClr>
                </a:solidFill>
              </a:rPr>
              <a:t>8/8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2" y="2492896"/>
            <a:ext cx="444971" cy="384016"/>
          </a:xfrm>
          <a:prstGeom prst="rect">
            <a:avLst/>
          </a:prstGeom>
        </p:spPr>
      </p:pic>
      <p:pic>
        <p:nvPicPr>
          <p:cNvPr id="15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4185632" y="2284106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2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84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2306470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8" grpId="2" animBg="1"/>
          <p:bldP spid="8" grpId="3" animBg="1"/>
          <p:bldP spid="9" grpId="0"/>
          <p:bldP spid="11" grpId="0" animBg="1"/>
          <p:bldP spid="11" grpId="1" animBg="1"/>
          <p:bldP spid="11" grpId="2" animBg="1"/>
          <p:bldP spid="11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8" grpId="2" animBg="1"/>
          <p:bldP spid="8" grpId="3" animBg="1"/>
          <p:bldP spid="9" grpId="0"/>
          <p:bldP spid="11" grpId="0" animBg="1"/>
          <p:bldP spid="11" grpId="1" animBg="1"/>
          <p:bldP spid="11" grpId="2" animBg="1"/>
          <p:bldP spid="11" grpId="3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5"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0225" y="2100262"/>
            <a:ext cx="8386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Hoạt động gắn với </a:t>
            </a:r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 cơ thể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65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0979" y="2413337"/>
            <a:ext cx="1781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ears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ar Panda Free Images Ears Clipart Transparent Png - Pairs Of Ears Clipart,  Png Download , Transparent Png Image - PNGite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5" t="16826" r="4618" b="22179"/>
          <a:stretch/>
        </p:blipFill>
        <p:spPr bwMode="auto">
          <a:xfrm>
            <a:off x="468448" y="495151"/>
            <a:ext cx="3090041" cy="2090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ose clipart png image - Clipart Wor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98" y="3185434"/>
            <a:ext cx="1988672" cy="2252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217" y="609042"/>
            <a:ext cx="3393090" cy="1804295"/>
          </a:xfrm>
          <a:prstGeom prst="rect">
            <a:avLst/>
          </a:prstGeom>
        </p:spPr>
      </p:pic>
      <p:pic>
        <p:nvPicPr>
          <p:cNvPr id="7" name="Picture 8" descr="Leg Clipart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24" b="7079"/>
          <a:stretch/>
        </p:blipFill>
        <p:spPr bwMode="auto">
          <a:xfrm>
            <a:off x="6701946" y="3175665"/>
            <a:ext cx="2230894" cy="226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70114" y="2235912"/>
            <a:ext cx="1781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4459" y="5437540"/>
            <a:ext cx="1781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1346" y="5437540"/>
            <a:ext cx="1781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legs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308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7760" y="3525734"/>
            <a:ext cx="1781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ears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ar Panda Free Images Ears Clipart Transparent Png - Pairs Of Ears Clipart,  Png Download , Transparent Png Image - PNGite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5" t="16826" r="4618" b="22179"/>
          <a:stretch/>
        </p:blipFill>
        <p:spPr bwMode="auto">
          <a:xfrm>
            <a:off x="920461" y="1435677"/>
            <a:ext cx="3090041" cy="2090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/>
          <a:srcRect l="30174" t="5539" r="30674" b="6670"/>
          <a:stretch/>
        </p:blipFill>
        <p:spPr>
          <a:xfrm>
            <a:off x="5488300" y="769084"/>
            <a:ext cx="3522379" cy="444060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78404" y="5378344"/>
            <a:ext cx="5185955" cy="8803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my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ears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771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880111" y="5245596"/>
            <a:ext cx="5185955" cy="8803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99"/>
                </a:solidFill>
              </a:rPr>
              <a:t>I </a:t>
            </a:r>
            <a:r>
              <a:rPr lang="en-US" sz="4400" b="1">
                <a:solidFill>
                  <a:srgbClr val="FF0000"/>
                </a:solidFill>
              </a:rPr>
              <a:t>see</a:t>
            </a:r>
            <a:r>
              <a:rPr lang="en-US" sz="4400">
                <a:solidFill>
                  <a:srgbClr val="000099"/>
                </a:solidFill>
              </a:rPr>
              <a:t> with my </a:t>
            </a:r>
            <a:r>
              <a:rPr lang="vi-VN" sz="4400" b="1" smtClean="0">
                <a:solidFill>
                  <a:srgbClr val="FF0000"/>
                </a:solidFill>
              </a:rPr>
              <a:t>eyes</a:t>
            </a:r>
            <a:r>
              <a:rPr lang="vi-VN" sz="4400" smtClean="0">
                <a:solidFill>
                  <a:srgbClr val="000099"/>
                </a:solidFill>
              </a:rPr>
              <a:t>.</a:t>
            </a:r>
            <a:endParaRPr lang="en-US" sz="4400">
              <a:solidFill>
                <a:srgbClr val="0000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99" y="1401318"/>
            <a:ext cx="3895058" cy="1653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6349" y="2951436"/>
            <a:ext cx="1781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8649" t="14553" r="26273" b="15447"/>
          <a:stretch/>
        </p:blipFill>
        <p:spPr>
          <a:xfrm>
            <a:off x="5008801" y="843457"/>
            <a:ext cx="4734536" cy="4133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2911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315335" y="5338003"/>
            <a:ext cx="5581700" cy="8803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000099"/>
                </a:solidFill>
              </a:rPr>
              <a:t>I </a:t>
            </a:r>
            <a:r>
              <a:rPr lang="en-US" sz="4400" b="1">
                <a:solidFill>
                  <a:srgbClr val="FF0000"/>
                </a:solidFill>
              </a:rPr>
              <a:t>smell</a:t>
            </a:r>
            <a:r>
              <a:rPr lang="en-US" sz="4400">
                <a:solidFill>
                  <a:srgbClr val="000099"/>
                </a:solidFill>
              </a:rPr>
              <a:t> with my </a:t>
            </a:r>
            <a:r>
              <a:rPr lang="vi-VN" sz="4400" b="1" smtClean="0">
                <a:solidFill>
                  <a:srgbClr val="FF0000"/>
                </a:solidFill>
              </a:rPr>
              <a:t>nose</a:t>
            </a:r>
            <a:r>
              <a:rPr lang="vi-VN" sz="4400" smtClean="0">
                <a:solidFill>
                  <a:srgbClr val="000099"/>
                </a:solidFill>
              </a:rPr>
              <a:t>.</a:t>
            </a:r>
            <a:endParaRPr lang="en-US" sz="4400">
              <a:solidFill>
                <a:srgbClr val="000099"/>
              </a:solidFill>
            </a:endParaRPr>
          </a:p>
        </p:txBody>
      </p:sp>
      <p:pic>
        <p:nvPicPr>
          <p:cNvPr id="8" name="Picture 7" descr="Nose clipart png image - Clipart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38" y="1107153"/>
            <a:ext cx="1988672" cy="2252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3427" y="3151540"/>
            <a:ext cx="1781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5777" t="9018" r="34806" b="9732"/>
          <a:stretch/>
        </p:blipFill>
        <p:spPr>
          <a:xfrm>
            <a:off x="5627158" y="734663"/>
            <a:ext cx="3395818" cy="4527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8577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469" y="-215153"/>
            <a:ext cx="13011150" cy="7315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773114" y="5168277"/>
            <a:ext cx="4732223" cy="8803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my 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legs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 descr="Leg Clipart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82" b="15515"/>
          <a:stretch/>
        </p:blipFill>
        <p:spPr bwMode="auto">
          <a:xfrm>
            <a:off x="820270" y="1396818"/>
            <a:ext cx="2494961" cy="2475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02314" y="4026093"/>
            <a:ext cx="1781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legs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0933" t="6784" r="32603" b="9633"/>
          <a:stretch/>
        </p:blipFill>
        <p:spPr>
          <a:xfrm>
            <a:off x="5446059" y="552460"/>
            <a:ext cx="3386335" cy="4363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42457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/>
          <a:srcRect l="30174" t="5539" r="30674" b="6670"/>
          <a:stretch/>
        </p:blipFill>
        <p:spPr>
          <a:xfrm>
            <a:off x="2095079" y="0"/>
            <a:ext cx="2157048" cy="258565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635475" y="2772190"/>
            <a:ext cx="3413486" cy="5872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ears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26087" y="2716153"/>
            <a:ext cx="3413486" cy="5872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99"/>
                </a:solidFill>
              </a:rPr>
              <a:t>I </a:t>
            </a:r>
            <a:r>
              <a:rPr lang="en-US" sz="2800" b="1">
                <a:solidFill>
                  <a:srgbClr val="FF0000"/>
                </a:solidFill>
              </a:rPr>
              <a:t>see</a:t>
            </a:r>
            <a:r>
              <a:rPr lang="en-US" sz="2800">
                <a:solidFill>
                  <a:srgbClr val="000099"/>
                </a:solidFill>
              </a:rPr>
              <a:t> with my </a:t>
            </a:r>
            <a:r>
              <a:rPr lang="vi-VN" sz="2800" b="1" smtClean="0">
                <a:solidFill>
                  <a:srgbClr val="FF0000"/>
                </a:solidFill>
              </a:rPr>
              <a:t>eyes</a:t>
            </a:r>
            <a:r>
              <a:rPr lang="vi-VN" sz="2800" smtClean="0">
                <a:solidFill>
                  <a:srgbClr val="000099"/>
                </a:solidFill>
              </a:rPr>
              <a:t>.</a:t>
            </a:r>
            <a:endParaRPr lang="en-US" sz="2800">
              <a:solidFill>
                <a:srgbClr val="000099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8649" t="14553" r="26273" b="15447"/>
          <a:stretch/>
        </p:blipFill>
        <p:spPr>
          <a:xfrm>
            <a:off x="7297947" y="0"/>
            <a:ext cx="2837331" cy="247713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492574" y="6085160"/>
            <a:ext cx="3699287" cy="5391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0099"/>
                </a:solidFill>
              </a:rPr>
              <a:t>I </a:t>
            </a:r>
            <a:r>
              <a:rPr lang="en-US" sz="2800" b="1">
                <a:solidFill>
                  <a:srgbClr val="FF0000"/>
                </a:solidFill>
              </a:rPr>
              <a:t>smell</a:t>
            </a:r>
            <a:r>
              <a:rPr lang="en-US" sz="2800">
                <a:solidFill>
                  <a:srgbClr val="000099"/>
                </a:solidFill>
              </a:rPr>
              <a:t> with my </a:t>
            </a:r>
            <a:r>
              <a:rPr lang="vi-VN" sz="2800" b="1" smtClean="0">
                <a:solidFill>
                  <a:srgbClr val="FF0000"/>
                </a:solidFill>
              </a:rPr>
              <a:t>nose</a:t>
            </a:r>
            <a:r>
              <a:rPr lang="vi-VN" sz="2800" smtClean="0">
                <a:solidFill>
                  <a:srgbClr val="000099"/>
                </a:solidFill>
              </a:rPr>
              <a:t>.</a:t>
            </a:r>
            <a:endParaRPr lang="en-US" sz="2800">
              <a:solidFill>
                <a:srgbClr val="000099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5777" t="9018" r="34806" b="9732"/>
          <a:stretch/>
        </p:blipFill>
        <p:spPr>
          <a:xfrm>
            <a:off x="2103121" y="3518925"/>
            <a:ext cx="2230241" cy="241755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205815" y="6078534"/>
            <a:ext cx="3255628" cy="5183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my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legs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30933" t="6784" r="32603" b="9633"/>
          <a:stretch/>
        </p:blipFill>
        <p:spPr>
          <a:xfrm>
            <a:off x="7493198" y="3471574"/>
            <a:ext cx="2695831" cy="2438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3536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5"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0727" y="2967335"/>
            <a:ext cx="6950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Who’s faster?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583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5"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1545" y="2817209"/>
            <a:ext cx="7642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Warm up</a:t>
            </a:r>
            <a:r>
              <a:rPr 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</a:br>
            <a:r>
              <a:rPr lang="en-US" sz="7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Where’s the bee?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65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40" y="626791"/>
            <a:ext cx="2193821" cy="23454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7095" y="3856039"/>
            <a:ext cx="2990599" cy="2772400"/>
          </a:xfrm>
          <a:prstGeom prst="rect">
            <a:avLst/>
          </a:prstGeom>
        </p:spPr>
      </p:pic>
      <p:pic>
        <p:nvPicPr>
          <p:cNvPr id="1030" name="Picture 6" descr="Blue Present Box PNG Clip Art - Best WEB Clipart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87" y="626791"/>
            <a:ext cx="2239517" cy="25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 Birthday Present Clipart Clipart Panda Free Clipart - Present Clip Art  - Free Transparent PNG Download - PNGke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03" t="4809" r="17346" b="8172"/>
          <a:stretch/>
        </p:blipFill>
        <p:spPr bwMode="auto">
          <a:xfrm>
            <a:off x="1894051" y="3925580"/>
            <a:ext cx="2622176" cy="2702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437793" y="626791"/>
            <a:ext cx="5139279" cy="2536704"/>
            <a:chOff x="2847600" y="734815"/>
            <a:chExt cx="5862548" cy="3083993"/>
          </a:xfrm>
        </p:grpSpPr>
        <p:sp>
          <p:nvSpPr>
            <p:cNvPr id="8" name="Flowchart: Alternate Process 3"/>
            <p:cNvSpPr/>
            <p:nvPr/>
          </p:nvSpPr>
          <p:spPr>
            <a:xfrm>
              <a:off x="2976750" y="872494"/>
              <a:ext cx="5604247" cy="2808636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US" sz="6000" b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Who’s </a:t>
              </a:r>
              <a:r>
                <a:rPr lang="en-US" sz="60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Faster</a:t>
              </a:r>
              <a:r>
                <a:rPr lang="en-US" sz="6000" b="1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lowchart: Alternate Process 3"/>
            <p:cNvSpPr/>
            <p:nvPr/>
          </p:nvSpPr>
          <p:spPr>
            <a:xfrm>
              <a:off x="2847600" y="734815"/>
              <a:ext cx="5862548" cy="3083993"/>
            </a:xfrm>
            <a:prstGeom prst="frame">
              <a:avLst>
                <a:gd name="adj1" fmla="val 4470"/>
              </a:avLst>
            </a:prstGeom>
            <a:blipFill>
              <a:blip r:embed="rId1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265408" y="5925312"/>
            <a:ext cx="768096" cy="70312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612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365307" y="5609397"/>
            <a:ext cx="5722795" cy="7862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99"/>
                </a:solidFill>
              </a:rPr>
              <a:t>I </a:t>
            </a:r>
            <a:r>
              <a:rPr lang="en-US" sz="4400" b="1">
                <a:solidFill>
                  <a:srgbClr val="FF0000"/>
                </a:solidFill>
              </a:rPr>
              <a:t>see</a:t>
            </a:r>
            <a:r>
              <a:rPr lang="en-US" sz="4400">
                <a:solidFill>
                  <a:srgbClr val="000099"/>
                </a:solidFill>
              </a:rPr>
              <a:t> with my </a:t>
            </a:r>
            <a:r>
              <a:rPr lang="vi-VN" sz="4400" b="1" smtClean="0">
                <a:solidFill>
                  <a:srgbClr val="FF0000"/>
                </a:solidFill>
              </a:rPr>
              <a:t>eyes</a:t>
            </a:r>
            <a:r>
              <a:rPr lang="vi-VN" sz="4400" smtClean="0">
                <a:solidFill>
                  <a:srgbClr val="000099"/>
                </a:solidFill>
              </a:rPr>
              <a:t>.</a:t>
            </a:r>
            <a:endParaRPr lang="en-US" sz="4400">
              <a:solidFill>
                <a:srgbClr val="000099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8649" t="14553" r="26273" b="15447"/>
          <a:stretch/>
        </p:blipFill>
        <p:spPr>
          <a:xfrm>
            <a:off x="3365307" y="509451"/>
            <a:ext cx="5521789" cy="4820805"/>
          </a:xfrm>
          <a:prstGeom prst="rect">
            <a:avLst/>
          </a:prstGeom>
        </p:spPr>
      </p:pic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10899648" y="5815584"/>
            <a:ext cx="1060704" cy="8595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574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944906" y="5614280"/>
            <a:ext cx="5782235" cy="7219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smtClean="0">
                <a:solidFill>
                  <a:srgbClr val="000099"/>
                </a:solidFill>
              </a:rPr>
              <a:t>I </a:t>
            </a:r>
            <a:r>
              <a:rPr lang="en-US" sz="4400" b="1">
                <a:solidFill>
                  <a:srgbClr val="FF0000"/>
                </a:solidFill>
              </a:rPr>
              <a:t>smell</a:t>
            </a:r>
            <a:r>
              <a:rPr lang="en-US" sz="4400">
                <a:solidFill>
                  <a:srgbClr val="000099"/>
                </a:solidFill>
              </a:rPr>
              <a:t> with my </a:t>
            </a:r>
            <a:r>
              <a:rPr lang="vi-VN" sz="4400" b="1" smtClean="0">
                <a:solidFill>
                  <a:srgbClr val="FF0000"/>
                </a:solidFill>
              </a:rPr>
              <a:t>nose</a:t>
            </a:r>
            <a:r>
              <a:rPr lang="vi-VN" sz="4400" smtClean="0">
                <a:solidFill>
                  <a:srgbClr val="000099"/>
                </a:solidFill>
              </a:rPr>
              <a:t>.</a:t>
            </a:r>
            <a:endParaRPr lang="en-US" sz="4400">
              <a:solidFill>
                <a:srgbClr val="0000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777" t="9018" r="34806" b="9732"/>
          <a:stretch/>
        </p:blipFill>
        <p:spPr>
          <a:xfrm>
            <a:off x="4182036" y="125332"/>
            <a:ext cx="4020670" cy="5360691"/>
          </a:xfrm>
          <a:prstGeom prst="rect">
            <a:avLst/>
          </a:prstGeom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10899648" y="5815584"/>
            <a:ext cx="1060704" cy="8595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418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582698" y="5549254"/>
            <a:ext cx="5090655" cy="6939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my 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legs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933" t="6784" r="32603" b="9633"/>
          <a:stretch/>
        </p:blipFill>
        <p:spPr>
          <a:xfrm>
            <a:off x="3873790" y="578225"/>
            <a:ext cx="4947052" cy="4728806"/>
          </a:xfrm>
          <a:prstGeom prst="rect">
            <a:avLst/>
          </a:prstGeom>
        </p:spPr>
      </p:pic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10899648" y="5815584"/>
            <a:ext cx="1060704" cy="8595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045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988539" y="5777675"/>
            <a:ext cx="5235368" cy="7862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ears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l="30174" t="5539" r="30674" b="6670"/>
          <a:stretch/>
        </p:blipFill>
        <p:spPr>
          <a:xfrm>
            <a:off x="3590366" y="320442"/>
            <a:ext cx="4351153" cy="5215735"/>
          </a:xfrm>
          <a:prstGeom prst="rect">
            <a:avLst/>
          </a:prstGeom>
        </p:spPr>
      </p:pic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10899648" y="5815584"/>
            <a:ext cx="1060704" cy="8595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3413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6" b="7184"/>
          <a:stretch>
            <a:fillRect/>
          </a:stretch>
        </p:blipFill>
        <p:spPr bwMode="auto">
          <a:xfrm>
            <a:off x="-112183" y="-67733"/>
            <a:ext cx="12302068" cy="6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Mario Golf: World Tour for Nintendo 3DS - Nintendo Game Det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85" y="1928284"/>
            <a:ext cx="1551516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84" y="984251"/>
            <a:ext cx="1947333" cy="188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3014133"/>
            <a:ext cx="2110317" cy="247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84" y="5382684"/>
            <a:ext cx="1885949" cy="91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2" y="2417233"/>
            <a:ext cx="9264649" cy="315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2892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6" b="7184"/>
          <a:stretch>
            <a:fillRect/>
          </a:stretch>
        </p:blipFill>
        <p:spPr bwMode="auto">
          <a:xfrm>
            <a:off x="-112183" y="-67733"/>
            <a:ext cx="12302068" cy="6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7730067" y="5102351"/>
            <a:ext cx="2652184" cy="15376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eyes 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115569" y="5141757"/>
            <a:ext cx="2798064" cy="14982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neck  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97399" y="5102351"/>
            <a:ext cx="2650067" cy="15376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nose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Mario Golf: World Tour for Nintendo 3DS - Nintendo Game Deta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8" y="2355852"/>
            <a:ext cx="1384300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4584" y="2741085"/>
            <a:ext cx="1928283" cy="1703916"/>
            <a:chOff x="280877" y="2293062"/>
            <a:chExt cx="2474413" cy="2185133"/>
          </a:xfrm>
        </p:grpSpPr>
        <p:pic>
          <p:nvPicPr>
            <p:cNvPr id="7184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42" t="13997" r="7005" b="24734"/>
            <a:stretch>
              <a:fillRect/>
            </a:stretch>
          </p:blipFill>
          <p:spPr bwMode="auto">
            <a:xfrm rot="1134246">
              <a:off x="866806" y="3669700"/>
              <a:ext cx="670517" cy="4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7049" t="2" b="-15816"/>
            <a:stretch>
              <a:fillRect/>
            </a:stretch>
          </p:blipFill>
          <p:spPr bwMode="auto">
            <a:xfrm>
              <a:off x="280877" y="2293062"/>
              <a:ext cx="2474413" cy="218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351451"/>
            <a:ext cx="17399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0" t="-5852" r="25079" b="50423"/>
          <a:stretch>
            <a:fillRect/>
          </a:stretch>
        </p:blipFill>
        <p:spPr bwMode="auto">
          <a:xfrm>
            <a:off x="853018" y="4239685"/>
            <a:ext cx="436033" cy="4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51" y="3932767"/>
            <a:ext cx="427567" cy="4275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18" y="3259667"/>
            <a:ext cx="1358900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0" name="Group 37"/>
          <p:cNvGrpSpPr>
            <a:grpSpLocks/>
          </p:cNvGrpSpPr>
          <p:nvPr/>
        </p:nvGrpSpPr>
        <p:grpSpPr bwMode="auto">
          <a:xfrm>
            <a:off x="2849033" y="736600"/>
            <a:ext cx="5861051" cy="3081867"/>
            <a:chOff x="2847600" y="734815"/>
            <a:chExt cx="5862548" cy="3083993"/>
          </a:xfrm>
        </p:grpSpPr>
        <p:sp>
          <p:nvSpPr>
            <p:cNvPr id="39" name="Flowchart: Alternate Process 3"/>
            <p:cNvSpPr/>
            <p:nvPr/>
          </p:nvSpPr>
          <p:spPr>
            <a:xfrm>
              <a:off x="2976750" y="872494"/>
              <a:ext cx="5604247" cy="2808636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lowchart: Alternate Process 3"/>
            <p:cNvSpPr/>
            <p:nvPr/>
          </p:nvSpPr>
          <p:spPr>
            <a:xfrm>
              <a:off x="2847600" y="734815"/>
              <a:ext cx="5862548" cy="3083993"/>
            </a:xfrm>
            <a:prstGeom prst="frame">
              <a:avLst>
                <a:gd name="adj1" fmla="val 4470"/>
              </a:avLst>
            </a:prstGeom>
            <a:blipFill>
              <a:blip r:embed="rId1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81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85" y="7262284"/>
            <a:ext cx="74718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Nose clipart png image - Clipart Worl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67" y="939399"/>
            <a:ext cx="2363218" cy="2676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8121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0903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4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1204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139 L 0.66537 0.08125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00" y="4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6" b="7184"/>
          <a:stretch>
            <a:fillRect/>
          </a:stretch>
        </p:blipFill>
        <p:spPr bwMode="auto">
          <a:xfrm>
            <a:off x="-112183" y="-67733"/>
            <a:ext cx="12302068" cy="6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4231217" y="5331884"/>
            <a:ext cx="2699935" cy="10077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6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ears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30251" y="5293597"/>
            <a:ext cx="2652183" cy="10460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6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eyes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730066" y="5331884"/>
            <a:ext cx="2712381" cy="10077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6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legs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Mario Golf: World Tour for Nintendo 3DS - Nintendo Game Deta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8" y="2355852"/>
            <a:ext cx="1384300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4584" y="2741085"/>
            <a:ext cx="1928283" cy="1703916"/>
            <a:chOff x="280877" y="2293062"/>
            <a:chExt cx="2474413" cy="2185133"/>
          </a:xfrm>
        </p:grpSpPr>
        <p:pic>
          <p:nvPicPr>
            <p:cNvPr id="923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42" t="13997" r="7005" b="24734"/>
            <a:stretch>
              <a:fillRect/>
            </a:stretch>
          </p:blipFill>
          <p:spPr bwMode="auto">
            <a:xfrm rot="1134246">
              <a:off x="866806" y="3669700"/>
              <a:ext cx="670517" cy="4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7049" t="2" b="-15816"/>
            <a:stretch>
              <a:fillRect/>
            </a:stretch>
          </p:blipFill>
          <p:spPr bwMode="auto">
            <a:xfrm>
              <a:off x="280877" y="2293062"/>
              <a:ext cx="2474413" cy="218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2277533"/>
            <a:ext cx="17399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0" t="-5852" r="25079" b="50423"/>
          <a:stretch>
            <a:fillRect/>
          </a:stretch>
        </p:blipFill>
        <p:spPr bwMode="auto">
          <a:xfrm>
            <a:off x="853018" y="4239685"/>
            <a:ext cx="436033" cy="4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51" y="3932767"/>
            <a:ext cx="427567" cy="4275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18" y="3259667"/>
            <a:ext cx="1358900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37"/>
          <p:cNvGrpSpPr>
            <a:grpSpLocks/>
          </p:cNvGrpSpPr>
          <p:nvPr/>
        </p:nvGrpSpPr>
        <p:grpSpPr bwMode="auto">
          <a:xfrm>
            <a:off x="2849033" y="736600"/>
            <a:ext cx="5861051" cy="3081867"/>
            <a:chOff x="2847600" y="734815"/>
            <a:chExt cx="5862548" cy="3083993"/>
          </a:xfrm>
        </p:grpSpPr>
        <p:sp>
          <p:nvSpPr>
            <p:cNvPr id="39" name="Flowchart: Alternate Process 3"/>
            <p:cNvSpPr/>
            <p:nvPr/>
          </p:nvSpPr>
          <p:spPr>
            <a:xfrm>
              <a:off x="2976750" y="872494"/>
              <a:ext cx="5604247" cy="2808636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lowchart: Alternate Process 3"/>
            <p:cNvSpPr/>
            <p:nvPr/>
          </p:nvSpPr>
          <p:spPr>
            <a:xfrm>
              <a:off x="2847600" y="734815"/>
              <a:ext cx="5862548" cy="3083993"/>
            </a:xfrm>
            <a:prstGeom prst="frame">
              <a:avLst>
                <a:gd name="adj1" fmla="val 4470"/>
              </a:avLst>
            </a:prstGeom>
            <a:blipFill>
              <a:blip r:embed="rId1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229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7135284"/>
            <a:ext cx="74718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Leg Clipart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24" b="7079"/>
          <a:stretch/>
        </p:blipFill>
        <p:spPr bwMode="auto">
          <a:xfrm>
            <a:off x="4462562" y="942248"/>
            <a:ext cx="2633991" cy="2670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8702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0903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1204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139 L 0.66537 0.08125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6" b="7184"/>
          <a:stretch>
            <a:fillRect/>
          </a:stretch>
        </p:blipFill>
        <p:spPr bwMode="auto">
          <a:xfrm>
            <a:off x="-112183" y="-67733"/>
            <a:ext cx="12302068" cy="6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4203700" y="5344584"/>
            <a:ext cx="2650067" cy="793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B. smell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730067" y="5344584"/>
            <a:ext cx="2652184" cy="793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C. see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77333" y="5357285"/>
            <a:ext cx="2650067" cy="7662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A. listen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ario Golf: World Tour for Nintendo 3DS - Nintendo Game Deta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8" y="2355852"/>
            <a:ext cx="1384300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4584" y="2741085"/>
            <a:ext cx="1928283" cy="1703916"/>
            <a:chOff x="280877" y="2293062"/>
            <a:chExt cx="2474413" cy="2185133"/>
          </a:xfrm>
        </p:grpSpPr>
        <p:pic>
          <p:nvPicPr>
            <p:cNvPr id="11280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42" t="13997" r="7005" b="24734"/>
            <a:stretch>
              <a:fillRect/>
            </a:stretch>
          </p:blipFill>
          <p:spPr bwMode="auto">
            <a:xfrm rot="1134246">
              <a:off x="866806" y="3669700"/>
              <a:ext cx="670517" cy="4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7049" t="2" b="-15816"/>
            <a:stretch>
              <a:fillRect/>
            </a:stretch>
          </p:blipFill>
          <p:spPr bwMode="auto">
            <a:xfrm>
              <a:off x="280877" y="2293062"/>
              <a:ext cx="2474413" cy="218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2277533"/>
            <a:ext cx="17399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0" t="-5852" r="25079" b="50423"/>
          <a:stretch>
            <a:fillRect/>
          </a:stretch>
        </p:blipFill>
        <p:spPr bwMode="auto">
          <a:xfrm>
            <a:off x="853018" y="4239685"/>
            <a:ext cx="436033" cy="4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51" y="3932767"/>
            <a:ext cx="427567" cy="4275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18" y="3259667"/>
            <a:ext cx="1358900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6" name="Group 37"/>
          <p:cNvGrpSpPr>
            <a:grpSpLocks/>
          </p:cNvGrpSpPr>
          <p:nvPr/>
        </p:nvGrpSpPr>
        <p:grpSpPr bwMode="auto">
          <a:xfrm>
            <a:off x="2758187" y="96129"/>
            <a:ext cx="5861051" cy="3836638"/>
            <a:chOff x="2847600" y="734815"/>
            <a:chExt cx="5862548" cy="3083993"/>
          </a:xfrm>
        </p:grpSpPr>
        <p:sp>
          <p:nvSpPr>
            <p:cNvPr id="39" name="Flowchart: Alternate Process 3"/>
            <p:cNvSpPr/>
            <p:nvPr/>
          </p:nvSpPr>
          <p:spPr>
            <a:xfrm>
              <a:off x="2976750" y="872494"/>
              <a:ext cx="5604247" cy="2808636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lowchart: Alternate Process 3"/>
            <p:cNvSpPr/>
            <p:nvPr/>
          </p:nvSpPr>
          <p:spPr>
            <a:xfrm>
              <a:off x="2847600" y="734815"/>
              <a:ext cx="5862548" cy="3083993"/>
            </a:xfrm>
            <a:prstGeom prst="frame">
              <a:avLst>
                <a:gd name="adj1" fmla="val 4470"/>
              </a:avLst>
            </a:prstGeom>
            <a:blipFill>
              <a:blip r:embed="rId1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7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1" y="7059084"/>
            <a:ext cx="74718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16"/>
          <a:srcRect l="30174" t="5539" r="30674" b="6670"/>
          <a:stretch/>
        </p:blipFill>
        <p:spPr>
          <a:xfrm>
            <a:off x="4533594" y="295517"/>
            <a:ext cx="2123237" cy="254512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028952" y="3004507"/>
            <a:ext cx="5461168" cy="60364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ears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316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0903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4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1204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139 L 0.66537 0.08125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00" y="4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6" b="7184"/>
          <a:stretch>
            <a:fillRect/>
          </a:stretch>
        </p:blipFill>
        <p:spPr bwMode="auto">
          <a:xfrm>
            <a:off x="-112183" y="-67733"/>
            <a:ext cx="12302068" cy="6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7730067" y="5346701"/>
            <a:ext cx="2652184" cy="793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C. run 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30251" y="5346701"/>
            <a:ext cx="2650067" cy="793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A. see 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231217" y="5346701"/>
            <a:ext cx="2650067" cy="7937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B. smell 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ario Golf: World Tour for Nintendo 3DS - Nintendo Game Deta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8" y="2355852"/>
            <a:ext cx="1384300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4584" y="2741085"/>
            <a:ext cx="1928283" cy="1703916"/>
            <a:chOff x="280877" y="2293062"/>
            <a:chExt cx="2474413" cy="2185133"/>
          </a:xfrm>
        </p:grpSpPr>
        <p:pic>
          <p:nvPicPr>
            <p:cNvPr id="13328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42" t="13997" r="7005" b="24734"/>
            <a:stretch>
              <a:fillRect/>
            </a:stretch>
          </p:blipFill>
          <p:spPr bwMode="auto">
            <a:xfrm rot="1134246">
              <a:off x="866806" y="3669700"/>
              <a:ext cx="670517" cy="4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7049" t="2" b="-15816"/>
            <a:stretch>
              <a:fillRect/>
            </a:stretch>
          </p:blipFill>
          <p:spPr bwMode="auto">
            <a:xfrm>
              <a:off x="280877" y="2293062"/>
              <a:ext cx="2474413" cy="218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2277533"/>
            <a:ext cx="17399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0" t="-5852" r="25079" b="50423"/>
          <a:stretch>
            <a:fillRect/>
          </a:stretch>
        </p:blipFill>
        <p:spPr bwMode="auto">
          <a:xfrm>
            <a:off x="853018" y="4239685"/>
            <a:ext cx="436033" cy="4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51" y="3932767"/>
            <a:ext cx="427567" cy="4275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18" y="3259667"/>
            <a:ext cx="1358900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4" name="Group 37"/>
          <p:cNvGrpSpPr>
            <a:grpSpLocks/>
          </p:cNvGrpSpPr>
          <p:nvPr/>
        </p:nvGrpSpPr>
        <p:grpSpPr bwMode="auto">
          <a:xfrm>
            <a:off x="2851151" y="-67733"/>
            <a:ext cx="5861051" cy="3886201"/>
            <a:chOff x="2847600" y="734814"/>
            <a:chExt cx="5862548" cy="3083994"/>
          </a:xfrm>
        </p:grpSpPr>
        <p:sp>
          <p:nvSpPr>
            <p:cNvPr id="39" name="Flowchart: Alternate Process 3"/>
            <p:cNvSpPr/>
            <p:nvPr/>
          </p:nvSpPr>
          <p:spPr>
            <a:xfrm>
              <a:off x="2976750" y="734814"/>
              <a:ext cx="5604247" cy="2946317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 b="1" dirty="0">
                <a:solidFill>
                  <a:srgbClr val="002060"/>
                </a:solidFill>
                <a:latin typeface="Helvetica Neue"/>
              </a:endParaRPr>
            </a:p>
          </p:txBody>
        </p:sp>
        <p:sp>
          <p:nvSpPr>
            <p:cNvPr id="40" name="Flowchart: Alternate Process 3"/>
            <p:cNvSpPr/>
            <p:nvPr/>
          </p:nvSpPr>
          <p:spPr>
            <a:xfrm>
              <a:off x="2847600" y="734815"/>
              <a:ext cx="5862548" cy="3083993"/>
            </a:xfrm>
            <a:prstGeom prst="frame">
              <a:avLst>
                <a:gd name="adj1" fmla="val 4470"/>
              </a:avLst>
            </a:prstGeom>
            <a:blipFill>
              <a:blip r:embed="rId1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325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85" y="7262284"/>
            <a:ext cx="74718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426883" y="2981201"/>
            <a:ext cx="4951644" cy="6544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sz="4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my 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vi-VN" sz="4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/>
          <a:srcRect l="35777" t="9018" r="34806" b="9732"/>
          <a:stretch/>
        </p:blipFill>
        <p:spPr>
          <a:xfrm>
            <a:off x="5048377" y="136106"/>
            <a:ext cx="2065093" cy="2753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2874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0903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4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1204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139 L 0.66537 0.08125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00" y="4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5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96" y="3572528"/>
            <a:ext cx="6034542" cy="3285473"/>
          </a:xfrm>
          <a:prstGeom prst="rect">
            <a:avLst/>
          </a:prstGeom>
        </p:spPr>
      </p:pic>
      <p:pic>
        <p:nvPicPr>
          <p:cNvPr id="6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4" r="9486"/>
          <a:stretch/>
        </p:blipFill>
        <p:spPr bwMode="auto">
          <a:xfrm flipH="1">
            <a:off x="2279576" y="3429000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54" y="5385461"/>
            <a:ext cx="1836278" cy="916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3 Marco"/>
          <p:cNvSpPr/>
          <p:nvPr/>
        </p:nvSpPr>
        <p:spPr>
          <a:xfrm>
            <a:off x="1510146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0" name="2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23" y="764705"/>
            <a:ext cx="7911954" cy="1145953"/>
          </a:xfrm>
          <a:prstGeom prst="rect">
            <a:avLst/>
          </a:prstGeom>
        </p:spPr>
      </p:pic>
      <p:pic>
        <p:nvPicPr>
          <p:cNvPr id="11" name="2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74" y="1975918"/>
            <a:ext cx="2523536" cy="444971"/>
          </a:xfrm>
          <a:prstGeom prst="rect">
            <a:avLst/>
          </a:prstGeom>
        </p:spPr>
      </p:pic>
      <p:pic>
        <p:nvPicPr>
          <p:cNvPr id="12" name="1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58" y="2503478"/>
            <a:ext cx="2734849" cy="35178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2" descr="http://fc05.deviantart.net/fs43/i/2009/069/6/f/day_at_the_beach_by_tigertaiga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17500" b="95682" l="65500" r="99000">
                        <a14:foregroundMark x1="72833" y1="37500" x2="75500" y2="41364"/>
                        <a14:foregroundMark x1="77167" y1="49773" x2="75833" y2="51591"/>
                        <a14:foregroundMark x1="94833" y1="52045" x2="95000" y2="55227"/>
                        <a14:foregroundMark x1="94833" y1="50227" x2="97500" y2="49318"/>
                        <a14:foregroundMark x1="97000" y1="44318" x2="98000" y2="48182"/>
                        <a14:foregroundMark x1="76833" y1="52500" x2="78500" y2="52955"/>
                        <a14:foregroundMark x1="82167" y1="55682" x2="82667" y2="54091"/>
                        <a14:foregroundMark x1="75333" y1="44318" x2="76000" y2="44318"/>
                        <a14:foregroundMark x1="76000" y1="43864" x2="76000" y2="45000"/>
                        <a14:foregroundMark x1="76500" y1="46136" x2="77333" y2="46591"/>
                        <a14:foregroundMark x1="94000" y1="55682" x2="92167" y2="54318"/>
                        <a14:foregroundMark x1="77167" y1="50000" x2="75667" y2="50909"/>
                        <a14:foregroundMark x1="75833" y1="43182" x2="76667" y2="45455"/>
                        <a14:foregroundMark x1="91167" y1="54318" x2="95000" y2="55909"/>
                        <a14:foregroundMark x1="91833" y1="54091" x2="94167" y2="55682"/>
                        <a14:foregroundMark x1="91500" y1="56591" x2="93167" y2="56364"/>
                        <a14:foregroundMark x1="92833" y1="56136" x2="93500" y2="56818"/>
                        <a14:foregroundMark x1="74833" y1="42500" x2="75167" y2="42727"/>
                        <a14:foregroundMark x1="77000" y1="46818" x2="76833" y2="46364"/>
                        <a14:foregroundMark x1="75167" y1="44545" x2="75167" y2="44545"/>
                        <a14:backgroundMark x1="75500" y1="42045" x2="75500" y2="42045"/>
                        <a14:backgroundMark x1="91667" y1="55455" x2="91667" y2="55455"/>
                        <a14:backgroundMark x1="94500" y1="56591" x2="94500" y2="56591"/>
                        <a14:backgroundMark x1="93000" y1="56364" x2="92500" y2="56591"/>
                        <a14:backgroundMark x1="94333" y1="88409" x2="93500" y2="89773"/>
                        <a14:backgroundMark x1="95167" y1="89773" x2="98167" y2="91591"/>
                        <a14:backgroundMark x1="97000" y1="82727" x2="97833" y2="82955"/>
                        <a14:backgroundMark x1="82500" y1="89545" x2="84167" y2="91136"/>
                        <a14:backgroundMark x1="91667" y1="54773" x2="91667" y2="54773"/>
                        <a14:backgroundMark x1="92333" y1="55455" x2="92500" y2="55455"/>
                        <a14:backgroundMark x1="93167" y1="55682" x2="94167" y2="56591"/>
                        <a14:backgroundMark x1="75167" y1="43636" x2="75167" y2="43636"/>
                        <a14:backgroundMark x1="75333" y1="44091" x2="75333" y2="44091"/>
                        <a14:backgroundMark x1="75833" y1="43636" x2="75833" y2="43636"/>
                        <a14:backgroundMark x1="98167" y1="36364" x2="98667" y2="37727"/>
                        <a14:backgroundMark x1="99167" y1="37273" x2="99667" y2="3727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352" t="17418" b="2912"/>
          <a:stretch/>
        </p:blipFill>
        <p:spPr bwMode="auto">
          <a:xfrm>
            <a:off x="7176120" y="2560759"/>
            <a:ext cx="1190008" cy="1950338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49507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s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6" b="7184"/>
          <a:stretch>
            <a:fillRect/>
          </a:stretch>
        </p:blipFill>
        <p:spPr bwMode="auto">
          <a:xfrm>
            <a:off x="-112183" y="-67733"/>
            <a:ext cx="12302068" cy="6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4231217" y="5331884"/>
            <a:ext cx="3120559" cy="1014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002060"/>
                </a:solidFill>
                <a:latin typeface="Helvetica Neue"/>
              </a:rPr>
              <a:t>B. listen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9601" y="5331884"/>
            <a:ext cx="3120559" cy="1014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002060"/>
                </a:solidFill>
                <a:latin typeface="Helvetica Neue"/>
              </a:rPr>
              <a:t>A. see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730067" y="5331884"/>
            <a:ext cx="3123052" cy="1014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002060"/>
                </a:solidFill>
                <a:latin typeface="Helvetica Neue"/>
              </a:rPr>
              <a:t>C. run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ario Golf: World Tour for Nintendo 3DS - Nintendo Game Deta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8" y="2355852"/>
            <a:ext cx="1384300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4584" y="2741085"/>
            <a:ext cx="1928283" cy="1703916"/>
            <a:chOff x="280877" y="2293062"/>
            <a:chExt cx="2474413" cy="2185133"/>
          </a:xfrm>
        </p:grpSpPr>
        <p:pic>
          <p:nvPicPr>
            <p:cNvPr id="15376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42" t="13997" r="7005" b="24734"/>
            <a:stretch>
              <a:fillRect/>
            </a:stretch>
          </p:blipFill>
          <p:spPr bwMode="auto">
            <a:xfrm rot="1134246">
              <a:off x="866806" y="3669700"/>
              <a:ext cx="670517" cy="4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7049" t="2" b="-15816"/>
            <a:stretch>
              <a:fillRect/>
            </a:stretch>
          </p:blipFill>
          <p:spPr bwMode="auto">
            <a:xfrm>
              <a:off x="280877" y="2293062"/>
              <a:ext cx="2474413" cy="218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2277533"/>
            <a:ext cx="17399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0" t="-5852" r="25079" b="50423"/>
          <a:stretch>
            <a:fillRect/>
          </a:stretch>
        </p:blipFill>
        <p:spPr bwMode="auto">
          <a:xfrm>
            <a:off x="853018" y="4239685"/>
            <a:ext cx="436033" cy="4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51" y="3932767"/>
            <a:ext cx="427567" cy="4275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18" y="3259667"/>
            <a:ext cx="1358900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2" name="Group 37"/>
          <p:cNvGrpSpPr>
            <a:grpSpLocks/>
          </p:cNvGrpSpPr>
          <p:nvPr/>
        </p:nvGrpSpPr>
        <p:grpSpPr bwMode="auto">
          <a:xfrm>
            <a:off x="2849033" y="736600"/>
            <a:ext cx="5861051" cy="3081867"/>
            <a:chOff x="2847600" y="734815"/>
            <a:chExt cx="5862548" cy="3083993"/>
          </a:xfrm>
        </p:grpSpPr>
        <p:sp>
          <p:nvSpPr>
            <p:cNvPr id="39" name="Flowchart: Alternate Process 3"/>
            <p:cNvSpPr/>
            <p:nvPr/>
          </p:nvSpPr>
          <p:spPr>
            <a:xfrm>
              <a:off x="2976750" y="872494"/>
              <a:ext cx="5604247" cy="2808636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4400" b="1" dirty="0">
                <a:solidFill>
                  <a:srgbClr val="002060"/>
                </a:solidFill>
                <a:latin typeface="Helvetica Neue"/>
              </a:endParaRPr>
            </a:p>
          </p:txBody>
        </p:sp>
        <p:sp>
          <p:nvSpPr>
            <p:cNvPr id="40" name="Flowchart: Alternate Process 3"/>
            <p:cNvSpPr/>
            <p:nvPr/>
          </p:nvSpPr>
          <p:spPr>
            <a:xfrm>
              <a:off x="2847600" y="734815"/>
              <a:ext cx="5862548" cy="3083993"/>
            </a:xfrm>
            <a:prstGeom prst="frame">
              <a:avLst>
                <a:gd name="adj1" fmla="val 4470"/>
              </a:avLst>
            </a:prstGeom>
            <a:blipFill>
              <a:blip r:embed="rId1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373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7135284"/>
            <a:ext cx="74718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259668" y="1915698"/>
            <a:ext cx="5006508" cy="8803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my 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legs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1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0903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4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1204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139 L 0.66537 0.08125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00" y="4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6" b="7184"/>
          <a:stretch>
            <a:fillRect/>
          </a:stretch>
        </p:blipFill>
        <p:spPr bwMode="auto">
          <a:xfrm>
            <a:off x="-112183" y="-67733"/>
            <a:ext cx="12302068" cy="6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4203700" y="5344584"/>
            <a:ext cx="2907115" cy="916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B. ears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730066" y="5344584"/>
            <a:ext cx="2909437" cy="916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nose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77333" y="5357285"/>
            <a:ext cx="2907115" cy="8847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002060"/>
                </a:solidFill>
                <a:latin typeface="Helvetica Neue"/>
              </a:rPr>
              <a:t>A. eyes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ario Golf: World Tour for Nintendo 3DS - Nintendo Game Deta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8" y="2355852"/>
            <a:ext cx="1384300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4584" y="2741085"/>
            <a:ext cx="1928283" cy="1703916"/>
            <a:chOff x="280877" y="2293062"/>
            <a:chExt cx="2474413" cy="2185133"/>
          </a:xfrm>
        </p:grpSpPr>
        <p:pic>
          <p:nvPicPr>
            <p:cNvPr id="17424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42" t="13997" r="7005" b="24734"/>
            <a:stretch>
              <a:fillRect/>
            </a:stretch>
          </p:blipFill>
          <p:spPr bwMode="auto">
            <a:xfrm rot="1134246">
              <a:off x="866806" y="3669700"/>
              <a:ext cx="670517" cy="4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7049" t="2" b="-15816"/>
            <a:stretch>
              <a:fillRect/>
            </a:stretch>
          </p:blipFill>
          <p:spPr bwMode="auto">
            <a:xfrm>
              <a:off x="280877" y="2293062"/>
              <a:ext cx="2474413" cy="218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2277533"/>
            <a:ext cx="17399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0" t="-5852" r="25079" b="50423"/>
          <a:stretch>
            <a:fillRect/>
          </a:stretch>
        </p:blipFill>
        <p:spPr bwMode="auto">
          <a:xfrm>
            <a:off x="853018" y="4239685"/>
            <a:ext cx="436033" cy="4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51" y="3932767"/>
            <a:ext cx="427567" cy="4275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18" y="3259667"/>
            <a:ext cx="1358900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0" name="Group 37"/>
          <p:cNvGrpSpPr>
            <a:grpSpLocks/>
          </p:cNvGrpSpPr>
          <p:nvPr/>
        </p:nvGrpSpPr>
        <p:grpSpPr bwMode="auto">
          <a:xfrm>
            <a:off x="2849033" y="736600"/>
            <a:ext cx="5861051" cy="3081867"/>
            <a:chOff x="2847600" y="734815"/>
            <a:chExt cx="5862548" cy="3083993"/>
          </a:xfrm>
        </p:grpSpPr>
        <p:sp>
          <p:nvSpPr>
            <p:cNvPr id="39" name="Flowchart: Alternate Process 3"/>
            <p:cNvSpPr/>
            <p:nvPr/>
          </p:nvSpPr>
          <p:spPr>
            <a:xfrm>
              <a:off x="2976750" y="872494"/>
              <a:ext cx="5604247" cy="2808636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4400" b="1" dirty="0">
                <a:solidFill>
                  <a:srgbClr val="002060"/>
                </a:solidFill>
                <a:latin typeface="Helvetica Neue"/>
              </a:endParaRPr>
            </a:p>
          </p:txBody>
        </p:sp>
        <p:sp>
          <p:nvSpPr>
            <p:cNvPr id="40" name="Flowchart: Alternate Process 3"/>
            <p:cNvSpPr/>
            <p:nvPr/>
          </p:nvSpPr>
          <p:spPr>
            <a:xfrm>
              <a:off x="2847600" y="734815"/>
              <a:ext cx="5862548" cy="3083993"/>
            </a:xfrm>
            <a:prstGeom prst="frame">
              <a:avLst>
                <a:gd name="adj1" fmla="val 4470"/>
              </a:avLst>
            </a:prstGeom>
            <a:blipFill>
              <a:blip r:embed="rId1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421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1" y="7059084"/>
            <a:ext cx="74718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142658" y="1962721"/>
            <a:ext cx="5273800" cy="7862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99"/>
                </a:solidFill>
              </a:rPr>
              <a:t>I </a:t>
            </a:r>
            <a:r>
              <a:rPr lang="en-US" sz="4400" b="1">
                <a:solidFill>
                  <a:srgbClr val="FF0000"/>
                </a:solidFill>
              </a:rPr>
              <a:t>see</a:t>
            </a:r>
            <a:r>
              <a:rPr lang="en-US" sz="4400">
                <a:solidFill>
                  <a:srgbClr val="000099"/>
                </a:solidFill>
              </a:rPr>
              <a:t> with my </a:t>
            </a:r>
            <a:r>
              <a:rPr lang="en-US" sz="4400" b="1" smtClean="0">
                <a:solidFill>
                  <a:srgbClr val="FF0000"/>
                </a:solidFill>
              </a:rPr>
              <a:t>_____</a:t>
            </a:r>
            <a:r>
              <a:rPr lang="vi-VN" sz="4400" smtClean="0">
                <a:solidFill>
                  <a:srgbClr val="000099"/>
                </a:solidFill>
              </a:rPr>
              <a:t>.</a:t>
            </a:r>
            <a:endParaRPr lang="en-US" sz="44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038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0903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4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120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139 L 0.66537 0.08125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00" y="4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6" b="7184"/>
          <a:stretch>
            <a:fillRect/>
          </a:stretch>
        </p:blipFill>
        <p:spPr bwMode="auto">
          <a:xfrm>
            <a:off x="-112183" y="-67733"/>
            <a:ext cx="12302068" cy="6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7730067" y="5346701"/>
            <a:ext cx="2652184" cy="971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C.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26316" y="5288490"/>
            <a:ext cx="2650067" cy="10562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A.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231217" y="5346701"/>
            <a:ext cx="2650067" cy="998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B.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ario Golf: World Tour for Nintendo 3DS - Nintendo Game Deta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8" y="2355852"/>
            <a:ext cx="1384300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4584" y="2741085"/>
            <a:ext cx="1928283" cy="1703916"/>
            <a:chOff x="280877" y="2293062"/>
            <a:chExt cx="2474413" cy="2185133"/>
          </a:xfrm>
        </p:grpSpPr>
        <p:pic>
          <p:nvPicPr>
            <p:cNvPr id="1947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42" t="13997" r="7005" b="24734"/>
            <a:stretch>
              <a:fillRect/>
            </a:stretch>
          </p:blipFill>
          <p:spPr bwMode="auto">
            <a:xfrm rot="1134246">
              <a:off x="866806" y="3669700"/>
              <a:ext cx="670517" cy="4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7049" t="2" b="-15816"/>
            <a:stretch>
              <a:fillRect/>
            </a:stretch>
          </p:blipFill>
          <p:spPr bwMode="auto">
            <a:xfrm>
              <a:off x="280877" y="2293062"/>
              <a:ext cx="2474413" cy="218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2277533"/>
            <a:ext cx="17399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0" t="-5852" r="25079" b="50423"/>
          <a:stretch>
            <a:fillRect/>
          </a:stretch>
        </p:blipFill>
        <p:spPr bwMode="auto">
          <a:xfrm>
            <a:off x="853018" y="4239685"/>
            <a:ext cx="436033" cy="4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51" y="3932767"/>
            <a:ext cx="427567" cy="4275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18" y="3259667"/>
            <a:ext cx="1358900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8" name="Group 37"/>
          <p:cNvGrpSpPr>
            <a:grpSpLocks/>
          </p:cNvGrpSpPr>
          <p:nvPr/>
        </p:nvGrpSpPr>
        <p:grpSpPr bwMode="auto">
          <a:xfrm>
            <a:off x="2385351" y="736600"/>
            <a:ext cx="6324734" cy="3081867"/>
            <a:chOff x="2847600" y="734815"/>
            <a:chExt cx="5862548" cy="3083993"/>
          </a:xfrm>
        </p:grpSpPr>
        <p:sp>
          <p:nvSpPr>
            <p:cNvPr id="39" name="Flowchart: Alternate Process 3"/>
            <p:cNvSpPr/>
            <p:nvPr/>
          </p:nvSpPr>
          <p:spPr>
            <a:xfrm>
              <a:off x="2976750" y="872494"/>
              <a:ext cx="5604247" cy="2808636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 b="1" dirty="0">
                <a:solidFill>
                  <a:srgbClr val="002060"/>
                </a:solidFill>
                <a:latin typeface="Helvetica Neue"/>
              </a:endParaRPr>
            </a:p>
          </p:txBody>
        </p:sp>
        <p:sp>
          <p:nvSpPr>
            <p:cNvPr id="40" name="Flowchart: Alternate Process 3"/>
            <p:cNvSpPr/>
            <p:nvPr/>
          </p:nvSpPr>
          <p:spPr>
            <a:xfrm>
              <a:off x="2847600" y="734815"/>
              <a:ext cx="5862548" cy="3083993"/>
            </a:xfrm>
            <a:prstGeom prst="frame">
              <a:avLst>
                <a:gd name="adj1" fmla="val 4470"/>
              </a:avLst>
            </a:prstGeom>
            <a:blipFill>
              <a:blip r:embed="rId1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469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85" y="7262284"/>
            <a:ext cx="74718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2539009" y="1739409"/>
            <a:ext cx="6030219" cy="7862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99"/>
                </a:solidFill>
              </a:rPr>
              <a:t>I </a:t>
            </a:r>
            <a:r>
              <a:rPr lang="en-US" sz="4400" b="1" smtClean="0">
                <a:solidFill>
                  <a:srgbClr val="FF0000"/>
                </a:solidFill>
              </a:rPr>
              <a:t>listen</a:t>
            </a:r>
            <a:r>
              <a:rPr lang="en-US" sz="4400" smtClean="0">
                <a:solidFill>
                  <a:srgbClr val="000099"/>
                </a:solidFill>
              </a:rPr>
              <a:t> </a:t>
            </a:r>
            <a:r>
              <a:rPr lang="en-US" sz="4400">
                <a:solidFill>
                  <a:srgbClr val="000099"/>
                </a:solidFill>
              </a:rPr>
              <a:t>with my </a:t>
            </a:r>
            <a:r>
              <a:rPr lang="en-US" sz="4400" b="1" smtClean="0">
                <a:solidFill>
                  <a:srgbClr val="FF0000"/>
                </a:solidFill>
              </a:rPr>
              <a:t>_____</a:t>
            </a:r>
            <a:r>
              <a:rPr lang="vi-VN" sz="4400" smtClean="0">
                <a:solidFill>
                  <a:srgbClr val="000099"/>
                </a:solidFill>
              </a:rPr>
              <a:t>.</a:t>
            </a:r>
            <a:endParaRPr lang="en-US" sz="4400">
              <a:solidFill>
                <a:srgbClr val="000099"/>
              </a:solidFill>
            </a:endParaRPr>
          </a:p>
        </p:txBody>
      </p:sp>
      <p:pic>
        <p:nvPicPr>
          <p:cNvPr id="19" name="Picture 2" descr="Ear Panda Free Images Ears Clipart Transparent Png - Pairs Of Ears Clipart,  Png Download , Transparent Png Image - PNGitem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5" t="16826" r="4618" b="22179"/>
          <a:stretch/>
        </p:blipFill>
        <p:spPr bwMode="auto">
          <a:xfrm>
            <a:off x="4921065" y="5394599"/>
            <a:ext cx="1365622" cy="923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Nose clipart png image - Clipart Worl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29" y="5322982"/>
            <a:ext cx="878880" cy="995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69228" y="5417901"/>
            <a:ext cx="1499552" cy="797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0537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0903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4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120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139 L 0.66537 0.08125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00" y="4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6" b="7184"/>
          <a:stretch>
            <a:fillRect/>
          </a:stretch>
        </p:blipFill>
        <p:spPr bwMode="auto">
          <a:xfrm>
            <a:off x="-112183" y="-67733"/>
            <a:ext cx="12234317" cy="6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3975847" y="5535459"/>
            <a:ext cx="3361081" cy="7958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Helvetica Neue"/>
              </a:rPr>
              <a:t>B. </a:t>
            </a:r>
            <a:r>
              <a:rPr lang="en-US" sz="3600" b="1" smtClean="0">
                <a:solidFill>
                  <a:srgbClr val="FF0000"/>
                </a:solidFill>
                <a:latin typeface="Helvetica Neue"/>
              </a:rPr>
              <a:t>smell</a:t>
            </a:r>
            <a:r>
              <a:rPr lang="en-US" sz="3600" b="1" smtClean="0">
                <a:solidFill>
                  <a:srgbClr val="002060"/>
                </a:solidFill>
                <a:latin typeface="Helvetica Neue"/>
              </a:rPr>
              <a:t>/ legs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-51173" y="5545667"/>
            <a:ext cx="3578101" cy="7958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Helvetica Neue"/>
              </a:rPr>
              <a:t>A. </a:t>
            </a:r>
            <a:r>
              <a:rPr lang="en-US" sz="3600" b="1" smtClean="0">
                <a:solidFill>
                  <a:srgbClr val="FF0000"/>
                </a:solidFill>
                <a:latin typeface="Helvetica Neue"/>
              </a:rPr>
              <a:t>listen</a:t>
            </a:r>
            <a:r>
              <a:rPr lang="en-US" sz="3600" b="1" smtClean="0">
                <a:solidFill>
                  <a:srgbClr val="002060"/>
                </a:solidFill>
                <a:latin typeface="Helvetica Neue"/>
              </a:rPr>
              <a:t>/nose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785847" y="5541559"/>
            <a:ext cx="3127069" cy="7958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Helvetica Neue"/>
              </a:rPr>
              <a:t>C. </a:t>
            </a:r>
            <a:r>
              <a:rPr lang="en-US" sz="3600" b="1" smtClean="0">
                <a:solidFill>
                  <a:srgbClr val="FF0000"/>
                </a:solidFill>
                <a:latin typeface="Helvetica Neue"/>
              </a:rPr>
              <a:t>see</a:t>
            </a:r>
            <a:r>
              <a:rPr lang="en-US" sz="3600" b="1" smtClean="0">
                <a:solidFill>
                  <a:srgbClr val="002060"/>
                </a:solidFill>
                <a:latin typeface="Helvetica Neue"/>
              </a:rPr>
              <a:t>/ eyes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ario Golf: World Tour for Nintendo 3DS - Nintendo Game Deta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8" y="2355852"/>
            <a:ext cx="1384300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4584" y="2741085"/>
            <a:ext cx="1928283" cy="1703916"/>
            <a:chOff x="280877" y="2293062"/>
            <a:chExt cx="2474413" cy="2185133"/>
          </a:xfrm>
        </p:grpSpPr>
        <p:pic>
          <p:nvPicPr>
            <p:cNvPr id="21520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42" t="13997" r="7005" b="24734"/>
            <a:stretch>
              <a:fillRect/>
            </a:stretch>
          </p:blipFill>
          <p:spPr bwMode="auto">
            <a:xfrm rot="1134246">
              <a:off x="866806" y="3669700"/>
              <a:ext cx="670517" cy="4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7049" t="2" b="-15816"/>
            <a:stretch>
              <a:fillRect/>
            </a:stretch>
          </p:blipFill>
          <p:spPr bwMode="auto">
            <a:xfrm>
              <a:off x="280877" y="2293062"/>
              <a:ext cx="2474413" cy="218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2277533"/>
            <a:ext cx="17399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0" t="-5852" r="25079" b="50423"/>
          <a:stretch>
            <a:fillRect/>
          </a:stretch>
        </p:blipFill>
        <p:spPr bwMode="auto">
          <a:xfrm>
            <a:off x="853018" y="4239685"/>
            <a:ext cx="436033" cy="4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51" y="3932767"/>
            <a:ext cx="427567" cy="4275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18" y="3259667"/>
            <a:ext cx="1358900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6" name="Group 37"/>
          <p:cNvGrpSpPr>
            <a:grpSpLocks/>
          </p:cNvGrpSpPr>
          <p:nvPr/>
        </p:nvGrpSpPr>
        <p:grpSpPr bwMode="auto">
          <a:xfrm>
            <a:off x="2849033" y="736600"/>
            <a:ext cx="5861051" cy="3081867"/>
            <a:chOff x="2847600" y="734815"/>
            <a:chExt cx="5862548" cy="3083993"/>
          </a:xfrm>
        </p:grpSpPr>
        <p:sp>
          <p:nvSpPr>
            <p:cNvPr id="39" name="Flowchart: Alternate Process 3"/>
            <p:cNvSpPr/>
            <p:nvPr/>
          </p:nvSpPr>
          <p:spPr>
            <a:xfrm>
              <a:off x="2976750" y="872494"/>
              <a:ext cx="5604247" cy="2808636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 b="1" dirty="0">
                <a:solidFill>
                  <a:srgbClr val="002060"/>
                </a:solidFill>
                <a:latin typeface="Helvetica Neue"/>
              </a:endParaRPr>
            </a:p>
          </p:txBody>
        </p:sp>
        <p:sp>
          <p:nvSpPr>
            <p:cNvPr id="40" name="Flowchart: Alternate Process 3"/>
            <p:cNvSpPr/>
            <p:nvPr/>
          </p:nvSpPr>
          <p:spPr>
            <a:xfrm>
              <a:off x="2847600" y="734815"/>
              <a:ext cx="5862548" cy="3083993"/>
            </a:xfrm>
            <a:prstGeom prst="frame">
              <a:avLst>
                <a:gd name="adj1" fmla="val 4470"/>
              </a:avLst>
            </a:prstGeom>
            <a:blipFill>
              <a:blip r:embed="rId1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5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7135284"/>
            <a:ext cx="74718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028952" y="1739409"/>
            <a:ext cx="5552014" cy="7862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99"/>
                </a:solidFill>
              </a:rPr>
              <a:t>I </a:t>
            </a:r>
            <a:r>
              <a:rPr lang="en-US" sz="4400" b="1" smtClean="0">
                <a:solidFill>
                  <a:srgbClr val="FF0000"/>
                </a:solidFill>
              </a:rPr>
              <a:t>___</a:t>
            </a:r>
            <a:r>
              <a:rPr lang="en-US" sz="4400" smtClean="0">
                <a:solidFill>
                  <a:srgbClr val="000099"/>
                </a:solidFill>
              </a:rPr>
              <a:t> </a:t>
            </a:r>
            <a:r>
              <a:rPr lang="en-US" sz="4400">
                <a:solidFill>
                  <a:srgbClr val="000099"/>
                </a:solidFill>
              </a:rPr>
              <a:t>with my </a:t>
            </a:r>
            <a:r>
              <a:rPr lang="en-US" sz="4400" b="1" smtClean="0">
                <a:solidFill>
                  <a:srgbClr val="FF0000"/>
                </a:solidFill>
              </a:rPr>
              <a:t>_____</a:t>
            </a:r>
            <a:r>
              <a:rPr lang="vi-VN" sz="4400" smtClean="0">
                <a:solidFill>
                  <a:srgbClr val="000099"/>
                </a:solidFill>
              </a:rPr>
              <a:t>.</a:t>
            </a:r>
            <a:endParaRPr lang="en-US" sz="44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480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0903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4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120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139 L 0.66537 0.08125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00" y="4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6" b="7184"/>
          <a:stretch>
            <a:fillRect/>
          </a:stretch>
        </p:blipFill>
        <p:spPr bwMode="auto">
          <a:xfrm>
            <a:off x="-112183" y="-67733"/>
            <a:ext cx="12302068" cy="6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4464424" y="5560484"/>
            <a:ext cx="2999006" cy="793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B. </a:t>
            </a:r>
            <a:r>
              <a:rPr lang="en-US" sz="3600" b="1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run</a:t>
            </a: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 eyes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826187" y="5560484"/>
            <a:ext cx="3324475" cy="793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C. </a:t>
            </a:r>
            <a:r>
              <a:rPr lang="en-US" sz="3600" b="1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smell</a:t>
            </a: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 legs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64584" y="5588000"/>
            <a:ext cx="3957792" cy="7662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74B4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 eaLnBrk="1" hangingPunct="1">
              <a:defRPr/>
            </a:pP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touch</a:t>
            </a:r>
            <a:r>
              <a:rPr lang="en-US" sz="3600" b="1" smtClean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 fingers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ario Golf: World Tour for Nintendo 3DS - Nintendo Game Deta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18" y="2355852"/>
            <a:ext cx="1384300" cy="188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4584" y="2741085"/>
            <a:ext cx="1928283" cy="1703916"/>
            <a:chOff x="280877" y="2293062"/>
            <a:chExt cx="2474413" cy="2185133"/>
          </a:xfrm>
        </p:grpSpPr>
        <p:pic>
          <p:nvPicPr>
            <p:cNvPr id="23568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42" t="13997" r="7005" b="24734"/>
            <a:stretch>
              <a:fillRect/>
            </a:stretch>
          </p:blipFill>
          <p:spPr bwMode="auto">
            <a:xfrm rot="1134246">
              <a:off x="866806" y="3669700"/>
              <a:ext cx="670517" cy="4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7049" t="2" b="-15816"/>
            <a:stretch>
              <a:fillRect/>
            </a:stretch>
          </p:blipFill>
          <p:spPr bwMode="auto">
            <a:xfrm>
              <a:off x="280877" y="2293062"/>
              <a:ext cx="2474413" cy="2185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2277533"/>
            <a:ext cx="17399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0" t="-5852" r="25079" b="50423"/>
          <a:stretch>
            <a:fillRect/>
          </a:stretch>
        </p:blipFill>
        <p:spPr bwMode="auto">
          <a:xfrm>
            <a:off x="853018" y="4239685"/>
            <a:ext cx="436033" cy="40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51" y="3932767"/>
            <a:ext cx="427567" cy="42756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18" y="3259667"/>
            <a:ext cx="1358900" cy="95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4" name="Group 37"/>
          <p:cNvGrpSpPr>
            <a:grpSpLocks/>
          </p:cNvGrpSpPr>
          <p:nvPr/>
        </p:nvGrpSpPr>
        <p:grpSpPr bwMode="auto">
          <a:xfrm>
            <a:off x="2849033" y="736600"/>
            <a:ext cx="5861051" cy="3081867"/>
            <a:chOff x="2847600" y="734815"/>
            <a:chExt cx="5862548" cy="3083993"/>
          </a:xfrm>
        </p:grpSpPr>
        <p:sp>
          <p:nvSpPr>
            <p:cNvPr id="39" name="Flowchart: Alternate Process 3"/>
            <p:cNvSpPr/>
            <p:nvPr/>
          </p:nvSpPr>
          <p:spPr>
            <a:xfrm>
              <a:off x="2976750" y="872494"/>
              <a:ext cx="5604247" cy="2808636"/>
            </a:xfrm>
            <a:prstGeom prst="rect">
              <a:avLst/>
            </a:prstGeom>
            <a:solidFill>
              <a:schemeClr val="lt1">
                <a:alpha val="78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 b="1" dirty="0">
                <a:solidFill>
                  <a:srgbClr val="002060"/>
                </a:solidFill>
                <a:latin typeface="Helvetica Neue"/>
              </a:endParaRPr>
            </a:p>
          </p:txBody>
        </p:sp>
        <p:sp>
          <p:nvSpPr>
            <p:cNvPr id="40" name="Flowchart: Alternate Process 3"/>
            <p:cNvSpPr/>
            <p:nvPr/>
          </p:nvSpPr>
          <p:spPr>
            <a:xfrm>
              <a:off x="2847600" y="734815"/>
              <a:ext cx="5862548" cy="3083993"/>
            </a:xfrm>
            <a:prstGeom prst="frame">
              <a:avLst>
                <a:gd name="adj1" fmla="val 4470"/>
              </a:avLst>
            </a:prstGeom>
            <a:blipFill>
              <a:blip r:embed="rId1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b"/>
            <a:lstStyle/>
            <a:p>
              <a:pPr algn="ctr" eaLnBrk="1" hangingPunct="1">
                <a:defRPr/>
              </a:pPr>
              <a:endPara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565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1" y="7059084"/>
            <a:ext cx="74718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093511" y="2089032"/>
            <a:ext cx="5552014" cy="7862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99"/>
                </a:solidFill>
              </a:rPr>
              <a:t>I </a:t>
            </a:r>
            <a:r>
              <a:rPr lang="en-US" sz="4400" b="1" smtClean="0">
                <a:solidFill>
                  <a:srgbClr val="FF0000"/>
                </a:solidFill>
              </a:rPr>
              <a:t>___</a:t>
            </a:r>
            <a:r>
              <a:rPr lang="en-US" sz="4400" smtClean="0">
                <a:solidFill>
                  <a:srgbClr val="000099"/>
                </a:solidFill>
              </a:rPr>
              <a:t> </a:t>
            </a:r>
            <a:r>
              <a:rPr lang="en-US" sz="4400">
                <a:solidFill>
                  <a:srgbClr val="000099"/>
                </a:solidFill>
              </a:rPr>
              <a:t>with my </a:t>
            </a:r>
            <a:r>
              <a:rPr lang="en-US" sz="4400" b="1" smtClean="0">
                <a:solidFill>
                  <a:srgbClr val="FF0000"/>
                </a:solidFill>
              </a:rPr>
              <a:t>_____</a:t>
            </a:r>
            <a:r>
              <a:rPr lang="vi-VN" sz="4400" smtClean="0">
                <a:solidFill>
                  <a:srgbClr val="000099"/>
                </a:solidFill>
              </a:rPr>
              <a:t>.</a:t>
            </a:r>
            <a:endParaRPr lang="en-US" sz="44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181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0903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4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98138 0.2120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6200" y="10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139 L 0.66537 0.08125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00" y="4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6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6" b="7184"/>
          <a:stretch>
            <a:fillRect/>
          </a:stretch>
        </p:blipFill>
        <p:spPr bwMode="auto">
          <a:xfrm>
            <a:off x="-112183" y="-67733"/>
            <a:ext cx="12302068" cy="69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34" y="1041401"/>
            <a:ext cx="211031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345267"/>
            <a:ext cx="102489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234" y="5532967"/>
            <a:ext cx="1318684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89352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5" b="100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0727" y="2967335"/>
            <a:ext cx="6950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GOODBYE!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66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5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1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96" y="3572528"/>
            <a:ext cx="6034542" cy="3285473"/>
          </a:xfrm>
          <a:prstGeom prst="rect">
            <a:avLst/>
          </a:prstGeom>
        </p:spPr>
      </p:pic>
      <p:sp>
        <p:nvSpPr>
          <p:cNvPr id="7" name="4 Rectángulo redondeado"/>
          <p:cNvSpPr/>
          <p:nvPr/>
        </p:nvSpPr>
        <p:spPr>
          <a:xfrm>
            <a:off x="7050395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smtClean="0"/>
              <a:t>eye</a:t>
            </a:r>
            <a:endParaRPr lang="es-ES" sz="5400" b="1" dirty="0"/>
          </a:p>
        </p:txBody>
      </p:sp>
      <p:sp>
        <p:nvSpPr>
          <p:cNvPr id="8" name="5 Rectángulo redondeado"/>
          <p:cNvSpPr/>
          <p:nvPr/>
        </p:nvSpPr>
        <p:spPr>
          <a:xfrm>
            <a:off x="7100155" y="290148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smtClean="0"/>
              <a:t>mouth</a:t>
            </a:r>
            <a:endParaRPr lang="es-ES" sz="5400" b="1" dirty="0"/>
          </a:p>
        </p:txBody>
      </p:sp>
      <p:sp>
        <p:nvSpPr>
          <p:cNvPr id="9" name="6 Rectángulo redondeado"/>
          <p:cNvSpPr/>
          <p:nvPr/>
        </p:nvSpPr>
        <p:spPr>
          <a:xfrm>
            <a:off x="7032105" y="4461264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smtClean="0"/>
              <a:t>nose</a:t>
            </a:r>
            <a:endParaRPr lang="es-ES" sz="5400" b="1" dirty="0"/>
          </a:p>
        </p:txBody>
      </p:sp>
      <p:pic>
        <p:nvPicPr>
          <p:cNvPr id="10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864" y="5662770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5 CuadroTexto"/>
          <p:cNvSpPr txBox="1"/>
          <p:nvPr/>
        </p:nvSpPr>
        <p:spPr>
          <a:xfrm>
            <a:off x="1847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smtClean="0">
                <a:solidFill>
                  <a:schemeClr val="accent3">
                    <a:lumMod val="50000"/>
                  </a:schemeClr>
                </a:solidFill>
              </a:rPr>
              <a:t>1/8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29" y="2146512"/>
            <a:ext cx="444971" cy="384016"/>
          </a:xfrm>
          <a:prstGeom prst="rect">
            <a:avLst/>
          </a:prstGeom>
        </p:spPr>
      </p:pic>
      <p:pic>
        <p:nvPicPr>
          <p:cNvPr id="14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5538444" y="1910218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8 CuadroTexto"/>
          <p:cNvSpPr txBox="1"/>
          <p:nvPr/>
        </p:nvSpPr>
        <p:spPr>
          <a:xfrm>
            <a:off x="7104112" y="62068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1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84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6939841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  <p:bldP spid="7" grpId="3" animBg="1"/>
          <p:bldP spid="8" grpId="0" animBg="1"/>
          <p:bldP spid="8" grpId="1" animBg="1"/>
          <p:bldP spid="8" grpId="2" animBg="1"/>
          <p:bldP spid="8" grpId="3" animBg="1"/>
          <p:bldP spid="9" grpId="0" animBg="1"/>
          <p:bldP spid="9" grpId="1" animBg="1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  <p:bldP spid="7" grpId="3" animBg="1"/>
          <p:bldP spid="8" grpId="0" animBg="1"/>
          <p:bldP spid="8" grpId="1" animBg="1"/>
          <p:bldP spid="8" grpId="2" animBg="1"/>
          <p:bldP spid="8" grpId="3" animBg="1"/>
          <p:bldP spid="9" grpId="0" animBg="1"/>
          <p:bldP spid="9" grpId="1" animBg="1"/>
          <p:bldP spid="1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5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84" y="1400808"/>
            <a:ext cx="1664071" cy="1956654"/>
          </a:xfrm>
          <a:prstGeom prst="rect">
            <a:avLst/>
          </a:prstGeom>
        </p:spPr>
      </p:pic>
      <p:pic>
        <p:nvPicPr>
          <p:cNvPr id="7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96" y="3572528"/>
            <a:ext cx="6034542" cy="3285473"/>
          </a:xfrm>
          <a:prstGeom prst="rect">
            <a:avLst/>
          </a:prstGeom>
        </p:spPr>
      </p:pic>
      <p:sp>
        <p:nvSpPr>
          <p:cNvPr id="8" name="6 Rectángulo redondeado"/>
          <p:cNvSpPr/>
          <p:nvPr/>
        </p:nvSpPr>
        <p:spPr>
          <a:xfrm>
            <a:off x="7032105" y="134076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smtClean="0"/>
              <a:t>hand</a:t>
            </a:r>
            <a:endParaRPr lang="es-ES" sz="5400" b="1" dirty="0"/>
          </a:p>
        </p:txBody>
      </p:sp>
      <p:sp>
        <p:nvSpPr>
          <p:cNvPr id="9" name="4 Rectángulo redondeado"/>
          <p:cNvSpPr/>
          <p:nvPr/>
        </p:nvSpPr>
        <p:spPr>
          <a:xfrm>
            <a:off x="7050395" y="2805080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smtClean="0"/>
              <a:t>head</a:t>
            </a:r>
            <a:endParaRPr lang="es-ES" sz="5400" b="1" dirty="0"/>
          </a:p>
        </p:txBody>
      </p:sp>
      <p:sp>
        <p:nvSpPr>
          <p:cNvPr id="10" name="14 CuadroTexto"/>
          <p:cNvSpPr txBox="1"/>
          <p:nvPr/>
        </p:nvSpPr>
        <p:spPr>
          <a:xfrm>
            <a:off x="7104112" y="62068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5 Rectángulo redondeado"/>
          <p:cNvSpPr/>
          <p:nvPr/>
        </p:nvSpPr>
        <p:spPr>
          <a:xfrm>
            <a:off x="7032106" y="4389256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smtClean="0"/>
              <a:t>arm</a:t>
            </a:r>
            <a:endParaRPr lang="es-ES" sz="5400" b="1" dirty="0"/>
          </a:p>
        </p:txBody>
      </p:sp>
      <p:sp>
        <p:nvSpPr>
          <p:cNvPr id="13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20 CuadroTexto"/>
          <p:cNvSpPr txBox="1"/>
          <p:nvPr/>
        </p:nvSpPr>
        <p:spPr>
          <a:xfrm>
            <a:off x="1847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smtClean="0">
                <a:solidFill>
                  <a:schemeClr val="accent3">
                    <a:lumMod val="50000"/>
                  </a:schemeClr>
                </a:solidFill>
              </a:rPr>
              <a:t>2/8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1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02" y="3660470"/>
            <a:ext cx="444971" cy="384016"/>
          </a:xfrm>
          <a:prstGeom prst="rect">
            <a:avLst/>
          </a:prstGeom>
        </p:spPr>
      </p:pic>
      <p:pic>
        <p:nvPicPr>
          <p:cNvPr id="16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2531243" y="3407485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9083205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9" grpId="0" animBg="1"/>
          <p:bldP spid="9" grpId="1" animBg="1"/>
          <p:bldP spid="9" grpId="2" animBg="1"/>
          <p:bldP spid="9" grpId="3" animBg="1"/>
          <p:bldP spid="10" grpId="0"/>
          <p:bldP spid="12" grpId="0" animBg="1"/>
          <p:bldP spid="12" grpId="1" animBg="1"/>
          <p:bldP spid="12" grpId="2" animBg="1"/>
          <p:bldP spid="12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9" grpId="0" animBg="1"/>
          <p:bldP spid="9" grpId="1" animBg="1"/>
          <p:bldP spid="9" grpId="2" animBg="1"/>
          <p:bldP spid="9" grpId="3" animBg="1"/>
          <p:bldP spid="10" grpId="0"/>
          <p:bldP spid="12" grpId="0" animBg="1"/>
          <p:bldP spid="12" grpId="1" animBg="1"/>
          <p:bldP spid="12" grpId="2" animBg="1"/>
          <p:bldP spid="12" grpId="3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5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2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96" y="3572528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7032105" y="287708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/>
              <a:t>foot</a:t>
            </a:r>
            <a:endParaRPr lang="es-ES" sz="5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7050395" y="134076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/>
              <a:t>leg</a:t>
            </a:r>
            <a:endParaRPr lang="es-ES" sz="5400" b="1" dirty="0"/>
          </a:p>
        </p:txBody>
      </p:sp>
      <p:sp>
        <p:nvSpPr>
          <p:cNvPr id="9" name="14 CuadroTexto"/>
          <p:cNvSpPr txBox="1"/>
          <p:nvPr/>
        </p:nvSpPr>
        <p:spPr>
          <a:xfrm>
            <a:off x="7104112" y="62068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864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5 Rectángulo redondeado"/>
          <p:cNvSpPr/>
          <p:nvPr/>
        </p:nvSpPr>
        <p:spPr>
          <a:xfrm>
            <a:off x="7032106" y="4389256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/>
              <a:t>toe</a:t>
            </a:r>
            <a:endParaRPr lang="es-ES" sz="5400" b="1" dirty="0"/>
          </a:p>
        </p:txBody>
      </p:sp>
      <p:sp>
        <p:nvSpPr>
          <p:cNvPr id="12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9 CuadroTexto"/>
          <p:cNvSpPr txBox="1"/>
          <p:nvPr/>
        </p:nvSpPr>
        <p:spPr>
          <a:xfrm>
            <a:off x="1847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smtClean="0">
                <a:solidFill>
                  <a:schemeClr val="accent3">
                    <a:lumMod val="50000"/>
                  </a:schemeClr>
                </a:solidFill>
              </a:rPr>
              <a:t>3/8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20" y="4748710"/>
            <a:ext cx="444971" cy="384016"/>
          </a:xfrm>
          <a:prstGeom prst="rect">
            <a:avLst/>
          </a:prstGeom>
        </p:spPr>
      </p:pic>
      <p:pic>
        <p:nvPicPr>
          <p:cNvPr id="15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2335218" y="4495425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2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84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076314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8" grpId="2" animBg="1"/>
          <p:bldP spid="8" grpId="3" animBg="1"/>
          <p:bldP spid="9" grpId="0"/>
          <p:bldP spid="11" grpId="0" animBg="1"/>
          <p:bldP spid="11" grpId="1" animBg="1"/>
          <p:bldP spid="11" grpId="2" animBg="1"/>
          <p:bldP spid="11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8" grpId="2" animBg="1"/>
          <p:bldP spid="8" grpId="3" animBg="1"/>
          <p:bldP spid="9" grpId="0"/>
          <p:bldP spid="11" grpId="0" animBg="1"/>
          <p:bldP spid="11" grpId="1" animBg="1"/>
          <p:bldP spid="11" grpId="2" animBg="1"/>
          <p:bldP spid="11" grpId="3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5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2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96" y="3572528"/>
            <a:ext cx="6034542" cy="3285473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7032105" y="1340769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/>
              <a:t>arm</a:t>
            </a:r>
            <a:endParaRPr lang="es-ES" sz="5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7050395" y="2805080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/>
              <a:t>hand</a:t>
            </a:r>
            <a:endParaRPr lang="es-ES" sz="5400" b="1" dirty="0"/>
          </a:p>
        </p:txBody>
      </p:sp>
      <p:sp>
        <p:nvSpPr>
          <p:cNvPr id="9" name="14 CuadroTexto"/>
          <p:cNvSpPr txBox="1"/>
          <p:nvPr/>
        </p:nvSpPr>
        <p:spPr>
          <a:xfrm>
            <a:off x="7104112" y="62068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5 Rectángulo redondeado"/>
          <p:cNvSpPr/>
          <p:nvPr/>
        </p:nvSpPr>
        <p:spPr>
          <a:xfrm>
            <a:off x="7032106" y="4389256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/>
              <a:t>ears</a:t>
            </a:r>
            <a:endParaRPr lang="es-ES" sz="5400" b="1" dirty="0"/>
          </a:p>
        </p:txBody>
      </p:sp>
      <p:sp>
        <p:nvSpPr>
          <p:cNvPr id="12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7 CuadroTexto"/>
          <p:cNvSpPr txBox="1"/>
          <p:nvPr/>
        </p:nvSpPr>
        <p:spPr>
          <a:xfrm>
            <a:off x="1847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25" y="3227915"/>
            <a:ext cx="444971" cy="384016"/>
          </a:xfrm>
          <a:prstGeom prst="rect">
            <a:avLst/>
          </a:prstGeom>
        </p:spPr>
      </p:pic>
      <p:pic>
        <p:nvPicPr>
          <p:cNvPr id="15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3024845" y="3024628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2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84" y="1400808"/>
            <a:ext cx="1664071" cy="195665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23552" y="5920770"/>
            <a:ext cx="948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800" b="1" smtClean="0">
                <a:solidFill>
                  <a:schemeClr val="accent3">
                    <a:lumMod val="50000"/>
                  </a:schemeClr>
                </a:solidFill>
              </a:rPr>
              <a:t>4/8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079636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8" grpId="2" animBg="1"/>
          <p:bldP spid="8" grpId="3" animBg="1"/>
          <p:bldP spid="9" grpId="0"/>
          <p:bldP spid="11" grpId="0" animBg="1"/>
          <p:bldP spid="11" grpId="1" animBg="1"/>
          <p:bldP spid="11" grpId="2" animBg="1"/>
          <p:bldP spid="11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8" grpId="0" animBg="1"/>
          <p:bldP spid="8" grpId="1" animBg="1"/>
          <p:bldP spid="8" grpId="2" animBg="1"/>
          <p:bldP spid="8" grpId="3" animBg="1"/>
          <p:bldP spid="9" grpId="0"/>
          <p:bldP spid="11" grpId="0" animBg="1"/>
          <p:bldP spid="11" grpId="1" animBg="1"/>
          <p:bldP spid="11" grpId="2" animBg="1"/>
          <p:bldP spid="11" grpId="3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5" name="2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404664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96" y="3572528"/>
            <a:ext cx="6034542" cy="3285473"/>
          </a:xfrm>
          <a:prstGeom prst="rect">
            <a:avLst/>
          </a:prstGeom>
        </p:spPr>
      </p:pic>
      <p:sp>
        <p:nvSpPr>
          <p:cNvPr id="7" name="4 Rectángulo redondeado"/>
          <p:cNvSpPr/>
          <p:nvPr/>
        </p:nvSpPr>
        <p:spPr>
          <a:xfrm>
            <a:off x="7050395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/>
              <a:t>finger</a:t>
            </a:r>
            <a:endParaRPr lang="es-ES" sz="5400" b="1" dirty="0"/>
          </a:p>
        </p:txBody>
      </p:sp>
      <p:sp>
        <p:nvSpPr>
          <p:cNvPr id="8" name="5 Rectángulo redondeado"/>
          <p:cNvSpPr/>
          <p:nvPr/>
        </p:nvSpPr>
        <p:spPr>
          <a:xfrm>
            <a:off x="7032106" y="287708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/>
              <a:t>hand</a:t>
            </a:r>
            <a:endParaRPr lang="es-ES" sz="5400" b="1" dirty="0"/>
          </a:p>
        </p:txBody>
      </p:sp>
      <p:sp>
        <p:nvSpPr>
          <p:cNvPr id="9" name="14 CuadroTexto"/>
          <p:cNvSpPr txBox="1"/>
          <p:nvPr/>
        </p:nvSpPr>
        <p:spPr>
          <a:xfrm>
            <a:off x="7104112" y="62068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6 Rectángulo redondeado"/>
          <p:cNvSpPr/>
          <p:nvPr/>
        </p:nvSpPr>
        <p:spPr>
          <a:xfrm>
            <a:off x="7032105" y="4461264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/>
              <a:t>toe</a:t>
            </a:r>
            <a:endParaRPr lang="es-ES" sz="5400" b="1" dirty="0"/>
          </a:p>
        </p:txBody>
      </p:sp>
      <p:pic>
        <p:nvPicPr>
          <p:cNvPr id="11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864" y="5661248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8 CuadroTexto"/>
          <p:cNvSpPr txBox="1"/>
          <p:nvPr/>
        </p:nvSpPr>
        <p:spPr>
          <a:xfrm>
            <a:off x="1847528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smtClean="0">
                <a:solidFill>
                  <a:schemeClr val="accent3">
                    <a:lumMod val="50000"/>
                  </a:schemeClr>
                </a:solidFill>
              </a:rPr>
              <a:t>5/8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64" y="5133216"/>
            <a:ext cx="444971" cy="384016"/>
          </a:xfrm>
          <a:prstGeom prst="rect">
            <a:avLst/>
          </a:prstGeom>
        </p:spPr>
      </p:pic>
      <p:pic>
        <p:nvPicPr>
          <p:cNvPr id="15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5431562" y="4951575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2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84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322091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  <p:bldP spid="7" grpId="3" animBg="1"/>
          <p:bldP spid="8" grpId="0" animBg="1"/>
          <p:bldP spid="8" grpId="1" animBg="1"/>
          <p:bldP spid="8" grpId="2" animBg="1"/>
          <p:bldP spid="8" grpId="3" animBg="1"/>
          <p:bldP spid="9" grpId="0"/>
          <p:bldP spid="10" grpId="0" animBg="1"/>
          <p:bldP spid="1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  <p:bldP spid="7" grpId="3" animBg="1"/>
          <p:bldP spid="8" grpId="0" animBg="1"/>
          <p:bldP spid="8" grpId="1" animBg="1"/>
          <p:bldP spid="8" grpId="2" animBg="1"/>
          <p:bldP spid="8" grpId="3" animBg="1"/>
          <p:bldP spid="9" grpId="0"/>
          <p:bldP spid="10" grpId="0" animBg="1"/>
          <p:bldP spid="10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12" name="3 Marco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7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57" y="417727"/>
            <a:ext cx="4535049" cy="58333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2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01" y="3585590"/>
            <a:ext cx="6034542" cy="3285473"/>
          </a:xfrm>
          <a:prstGeom prst="rect">
            <a:avLst/>
          </a:prstGeom>
        </p:spPr>
      </p:pic>
      <p:sp>
        <p:nvSpPr>
          <p:cNvPr id="19" name="6 Rectángulo redondeado"/>
          <p:cNvSpPr/>
          <p:nvPr/>
        </p:nvSpPr>
        <p:spPr>
          <a:xfrm>
            <a:off x="6954110" y="2865382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smtClean="0"/>
              <a:t>neck</a:t>
            </a:r>
            <a:endParaRPr lang="es-ES" sz="5400" b="1" dirty="0"/>
          </a:p>
        </p:txBody>
      </p:sp>
      <p:sp>
        <p:nvSpPr>
          <p:cNvPr id="20" name="4 Rectángulo redondeado"/>
          <p:cNvSpPr/>
          <p:nvPr/>
        </p:nvSpPr>
        <p:spPr>
          <a:xfrm>
            <a:off x="7072799" y="1340768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/>
              <a:t>arm</a:t>
            </a:r>
            <a:endParaRPr lang="es-ES" sz="5400" b="1" dirty="0"/>
          </a:p>
        </p:txBody>
      </p:sp>
      <p:sp>
        <p:nvSpPr>
          <p:cNvPr id="21" name="14 CuadroTexto"/>
          <p:cNvSpPr txBox="1"/>
          <p:nvPr/>
        </p:nvSpPr>
        <p:spPr>
          <a:xfrm>
            <a:off x="7126517" y="62068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stung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Bart’s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268" y="5662770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5 Rectángulo redondeado"/>
          <p:cNvSpPr/>
          <p:nvPr/>
        </p:nvSpPr>
        <p:spPr>
          <a:xfrm>
            <a:off x="7054510" y="4389255"/>
            <a:ext cx="3078055" cy="911953"/>
          </a:xfrm>
          <a:prstGeom prst="roundRect">
            <a:avLst>
              <a:gd name="adj" fmla="val 2042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5400" b="1" smtClean="0"/>
              <a:t>face</a:t>
            </a:r>
            <a:endParaRPr lang="es-ES" sz="5400" b="1" dirty="0"/>
          </a:p>
        </p:txBody>
      </p:sp>
      <p:sp>
        <p:nvSpPr>
          <p:cNvPr id="24" name="3 Marco"/>
          <p:cNvSpPr/>
          <p:nvPr/>
        </p:nvSpPr>
        <p:spPr>
          <a:xfrm>
            <a:off x="1546405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19 CuadroTexto"/>
          <p:cNvSpPr txBox="1"/>
          <p:nvPr/>
        </p:nvSpPr>
        <p:spPr>
          <a:xfrm>
            <a:off x="1869933" y="6002124"/>
            <a:ext cx="9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800" b="1" smtClean="0">
                <a:solidFill>
                  <a:schemeClr val="accent3">
                    <a:lumMod val="50000"/>
                  </a:schemeClr>
                </a:solidFill>
              </a:rPr>
              <a:t>6/8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6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02" y="2937974"/>
            <a:ext cx="444971" cy="384016"/>
          </a:xfrm>
          <a:prstGeom prst="rect">
            <a:avLst/>
          </a:prstGeom>
        </p:spPr>
      </p:pic>
      <p:pic>
        <p:nvPicPr>
          <p:cNvPr id="27" name="Picture 10" descr="http://www.3dcadbrowser.com/th/1/8/814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6125" r="92375">
                        <a14:foregroundMark x1="71500" y1="20833" x2="75500" y2="17333"/>
                        <a14:foregroundMark x1="77500" y1="16333" x2="81625" y2="1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84" r="9486"/>
          <a:stretch/>
        </p:blipFill>
        <p:spPr bwMode="auto">
          <a:xfrm rot="18301291" flipH="1">
            <a:off x="4174144" y="2716122"/>
            <a:ext cx="535546" cy="417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12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88" y="1400808"/>
            <a:ext cx="1664071" cy="1956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1973919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9" grpId="1" animBg="1"/>
          <p:bldP spid="20" grpId="0" animBg="1"/>
          <p:bldP spid="20" grpId="1" animBg="1"/>
          <p:bldP spid="20" grpId="2" animBg="1"/>
          <p:bldP spid="20" grpId="3" animBg="1"/>
          <p:bldP spid="21" grpId="0"/>
          <p:bldP spid="23" grpId="0" animBg="1"/>
          <p:bldP spid="23" grpId="1" animBg="1"/>
          <p:bldP spid="23" grpId="2" animBg="1"/>
          <p:bldP spid="23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ouc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xit" presetSubtype="3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mosc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extra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45" dur="indefinit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46" dur="indefinite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8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9" presetClass="emph" presetSubtype="0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53" dur="indefinite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54" dur="indefinite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uzzer_wr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" presetClass="emph" presetSubtype="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56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3" presetClass="emph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1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3" dur="indefinite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4" dur="indefinite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9" presetClass="emph" presetSubtype="0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 rctx="PPT">
                                            <p:cTn id="66" dur="indefinite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67" dur="indefinite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19" grpId="1" animBg="1"/>
          <p:bldP spid="20" grpId="0" animBg="1"/>
          <p:bldP spid="20" grpId="1" animBg="1"/>
          <p:bldP spid="20" grpId="2" animBg="1"/>
          <p:bldP spid="20" grpId="3" animBg="1"/>
          <p:bldP spid="21" grpId="0"/>
          <p:bldP spid="23" grpId="0" animBg="1"/>
          <p:bldP spid="23" grpId="1" animBg="1"/>
          <p:bldP spid="23" grpId="2" animBg="1"/>
          <p:bldP spid="23" grpId="3" animBg="1"/>
        </p:bldLst>
      </p:timing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311</Words>
  <Application>Microsoft Office PowerPoint</Application>
  <PresentationFormat>Custom</PresentationFormat>
  <Paragraphs>110</Paragraphs>
  <Slides>36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HongHa</dc:creator>
  <cp:lastModifiedBy>Windows User</cp:lastModifiedBy>
  <cp:revision>96</cp:revision>
  <dcterms:created xsi:type="dcterms:W3CDTF">2021-09-10T17:07:37Z</dcterms:created>
  <dcterms:modified xsi:type="dcterms:W3CDTF">2021-11-22T10:23:17Z</dcterms:modified>
</cp:coreProperties>
</file>