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27"/>
  </p:notesMasterIdLst>
  <p:sldIdLst>
    <p:sldId id="409" r:id="rId2"/>
    <p:sldId id="410" r:id="rId3"/>
    <p:sldId id="679" r:id="rId4"/>
    <p:sldId id="636" r:id="rId5"/>
    <p:sldId id="650" r:id="rId6"/>
    <p:sldId id="683" r:id="rId7"/>
    <p:sldId id="744" r:id="rId8"/>
    <p:sldId id="749" r:id="rId9"/>
    <p:sldId id="750" r:id="rId10"/>
    <p:sldId id="751" r:id="rId11"/>
    <p:sldId id="752" r:id="rId12"/>
    <p:sldId id="754" r:id="rId13"/>
    <p:sldId id="748" r:id="rId14"/>
    <p:sldId id="689" r:id="rId15"/>
    <p:sldId id="733" r:id="rId16"/>
    <p:sldId id="734" r:id="rId17"/>
    <p:sldId id="735" r:id="rId18"/>
    <p:sldId id="736" r:id="rId19"/>
    <p:sldId id="737" r:id="rId20"/>
    <p:sldId id="738" r:id="rId21"/>
    <p:sldId id="739" r:id="rId22"/>
    <p:sldId id="740" r:id="rId23"/>
    <p:sldId id="741" r:id="rId24"/>
    <p:sldId id="742" r:id="rId25"/>
    <p:sldId id="743" r:id="rId26"/>
  </p:sldIdLst>
  <p:sldSz cx="9144000" cy="6858000" type="screen4x3"/>
  <p:notesSz cx="6858000" cy="9144000"/>
  <p:embeddedFontLst>
    <p:embeddedFont>
      <p:font typeface="Jokerman" pitchFamily="82" charset="0"/>
      <p:regular r:id="rId28"/>
    </p:embeddedFont>
    <p:embeddedFont>
      <p:font typeface="Broadway" pitchFamily="82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66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91113D6-67E8-43FC-B350-FD78E639F0F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Cordia New"/>
              <a:cs typeface="Cordia New"/>
            </a:endParaRPr>
          </a:p>
        </p:txBody>
      </p:sp>
      <p:sp>
        <p:nvSpPr>
          <p:cNvPr id="2765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15B174-67EF-45FC-A46C-D74A0410A27C}" type="slidenum">
              <a:rPr lang="th-TH" altLang="en-US">
                <a:latin typeface="Calibri" pitchFamily="34" charset="0"/>
                <a:ea typeface="Cordia New"/>
                <a:cs typeface="Cordia New"/>
              </a:rPr>
              <a:pPr/>
              <a:t>15</a:t>
            </a:fld>
            <a:endParaRPr lang="th-TH" altLang="en-US">
              <a:latin typeface="Calibri" pitchFamily="34" charset="0"/>
              <a:ea typeface="Cordia New"/>
              <a:cs typeface="Cordia New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E4185-7167-445E-B78B-C0E192AD9CD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0B8BE-0B6E-4433-832D-031B875ED2F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C218-6B0E-4270-AAA1-DF412E1C64D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A12A6-B6B0-4B4A-A8C2-F8AD5AEF024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ED1B2-1855-47C6-80BF-153FDD3CAB4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1C39B-CD7C-47D8-942F-F2E8ADA6C9C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19A6C-C204-4EFC-BEFD-37B5AEBF85B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0CE0-7ABC-4FA3-B1DD-3344199D99E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F074-6177-4A8C-AF6B-514A029A022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412A-664F-4275-BAD3-65C519ECAB6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ACDF5-AC5B-4D1E-B6FC-A25AAD88EA0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14B6D60-96A2-44D7-AE47-ED331A4260A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5.jpeg"/><Relationship Id="rId18" Type="http://schemas.openxmlformats.org/officeDocument/2006/relationships/slide" Target="slide19.xml"/><Relationship Id="rId3" Type="http://schemas.openxmlformats.org/officeDocument/2006/relationships/image" Target="../media/image30.png"/><Relationship Id="rId21" Type="http://schemas.openxmlformats.org/officeDocument/2006/relationships/image" Target="../media/image39.jpeg"/><Relationship Id="rId7" Type="http://schemas.openxmlformats.org/officeDocument/2006/relationships/image" Target="../media/image32.jpeg"/><Relationship Id="rId12" Type="http://schemas.openxmlformats.org/officeDocument/2006/relationships/slide" Target="slide24.xml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6" Type="http://schemas.openxmlformats.org/officeDocument/2006/relationships/slide" Target="slide25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image" Target="../media/image34.jpeg"/><Relationship Id="rId5" Type="http://schemas.openxmlformats.org/officeDocument/2006/relationships/image" Target="../media/image31.png"/><Relationship Id="rId15" Type="http://schemas.openxmlformats.org/officeDocument/2006/relationships/image" Target="../media/image36.jpeg"/><Relationship Id="rId23" Type="http://schemas.openxmlformats.org/officeDocument/2006/relationships/image" Target="../media/image40.png"/><Relationship Id="rId10" Type="http://schemas.openxmlformats.org/officeDocument/2006/relationships/slide" Target="slide17.xml"/><Relationship Id="rId19" Type="http://schemas.openxmlformats.org/officeDocument/2006/relationships/image" Target="../media/image38.jpeg"/><Relationship Id="rId4" Type="http://schemas.openxmlformats.org/officeDocument/2006/relationships/slide" Target="slide18.xml"/><Relationship Id="rId9" Type="http://schemas.openxmlformats.org/officeDocument/2006/relationships/image" Target="../media/image33.jpeg"/><Relationship Id="rId14" Type="http://schemas.openxmlformats.org/officeDocument/2006/relationships/slide" Target="slide21.xml"/><Relationship Id="rId22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1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3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6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ello%20Song%20-%20Hello%20Hello%20How%20Are%20You%20-%20Hello%20Song%20for%20Kids%20-%20The%20Kiboomers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9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41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0.wav"/><Relationship Id="rId7" Type="http://schemas.openxmlformats.org/officeDocument/2006/relationships/image" Target="../media/image52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Health%20Problems%20-%20hospital%20play%20-%20Learn%20English%20for%20kids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7488" y="765175"/>
            <a:ext cx="907256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85906" y="1052736"/>
            <a:ext cx="4116833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0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11. WHAT’S THE MATTER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0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WITH YOU?</a:t>
            </a:r>
            <a:endParaRPr lang="vi-VN" sz="2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vi-VN" sz="20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205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1643063"/>
            <a:ext cx="58324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What’s the matter with you</a:t>
            </a:r>
            <a:r>
              <a:rPr lang="vi-VN" sz="3600" b="1" dirty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79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 stomach ache.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55451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have</a:t>
            </a:r>
          </a:p>
        </p:txBody>
      </p:sp>
      <p:pic>
        <p:nvPicPr>
          <p:cNvPr id="11269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888" y="2060575"/>
            <a:ext cx="229076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109" y="404813"/>
            <a:ext cx="32635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vi-V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and 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TICK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3850" y="1700213"/>
          <a:ext cx="8332788" cy="446563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03903">
                  <a:extLst>
                    <a:ext uri="{9D8B030D-6E8A-4147-A177-3AD203B41FA5}"/>
                  </a:extLst>
                </a:gridCol>
                <a:gridCol w="1632221">
                  <a:extLst>
                    <a:ext uri="{9D8B030D-6E8A-4147-A177-3AD203B41FA5}"/>
                  </a:extLst>
                </a:gridCol>
                <a:gridCol w="1632221">
                  <a:extLst>
                    <a:ext uri="{9D8B030D-6E8A-4147-A177-3AD203B41FA5}"/>
                  </a:extLst>
                </a:gridCol>
                <a:gridCol w="1632221">
                  <a:extLst>
                    <a:ext uri="{9D8B030D-6E8A-4147-A177-3AD203B41FA5}"/>
                  </a:extLst>
                </a:gridCol>
                <a:gridCol w="1632221">
                  <a:extLst>
                    <a:ext uri="{9D8B030D-6E8A-4147-A177-3AD203B41FA5}"/>
                  </a:extLst>
                </a:gridCol>
              </a:tblGrid>
              <a:tr h="89312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48109" y="2708920"/>
            <a:ext cx="1531603" cy="72008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Nam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8109" y="3581400"/>
            <a:ext cx="1531603" cy="72008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Peter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48109" y="4509120"/>
            <a:ext cx="1531603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Linda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48109" y="5373216"/>
            <a:ext cx="1531603" cy="72008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Tony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44725" y="1825625"/>
            <a:ext cx="1444625" cy="647700"/>
          </a:xfrm>
          <a:prstGeom prst="roundRect">
            <a:avLst/>
          </a:prstGeom>
          <a:solidFill>
            <a:srgbClr val="FF99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chemeClr val="tx1"/>
                </a:solidFill>
              </a:rPr>
              <a:t>headeach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52863" y="1825625"/>
            <a:ext cx="1444625" cy="647700"/>
          </a:xfrm>
          <a:prstGeom prst="roundRect">
            <a:avLst/>
          </a:prstGeom>
          <a:solidFill>
            <a:srgbClr val="99CC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sore throat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35600" y="1825625"/>
            <a:ext cx="1444625" cy="647700"/>
          </a:xfrm>
          <a:prstGeom prst="roundRect">
            <a:avLst/>
          </a:prstGeom>
          <a:solidFill>
            <a:srgbClr val="99FF66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toothache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2963" y="1825625"/>
            <a:ext cx="1444625" cy="647700"/>
          </a:xfrm>
          <a:prstGeom prst="round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stomach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ache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541588" y="2708275"/>
            <a:ext cx="815975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559050" y="3652838"/>
            <a:ext cx="815975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568575" y="4508500"/>
            <a:ext cx="814388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47938" y="5445125"/>
            <a:ext cx="814387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167188" y="2741613"/>
            <a:ext cx="815975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732463" y="2741613"/>
            <a:ext cx="814387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51725" y="2770188"/>
            <a:ext cx="815975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167188" y="3660775"/>
            <a:ext cx="815975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167188" y="4508500"/>
            <a:ext cx="815975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67188" y="5445125"/>
            <a:ext cx="815975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732463" y="3660775"/>
            <a:ext cx="814387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732463" y="4545013"/>
            <a:ext cx="814387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732463" y="5408613"/>
            <a:ext cx="814387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451725" y="3652838"/>
            <a:ext cx="815975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496175" y="4570413"/>
            <a:ext cx="814388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488238" y="5441950"/>
            <a:ext cx="814387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34075" y="2816225"/>
            <a:ext cx="6286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1913" y="3708400"/>
            <a:ext cx="6286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54313" y="4545013"/>
            <a:ext cx="628650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2925" y="5589588"/>
            <a:ext cx="630238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9913" y="1063625"/>
            <a:ext cx="14097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4 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7287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earache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95513" y="908050"/>
            <a:ext cx="15128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sore throat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95738" y="963613"/>
            <a:ext cx="15382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stomach ache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fever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toothache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15120" y="1646771"/>
            <a:ext cx="716445" cy="86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1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38" y="2640013"/>
            <a:ext cx="7175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5" y="3608388"/>
            <a:ext cx="7175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63" y="4724400"/>
            <a:ext cx="715962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175" y="5876925"/>
            <a:ext cx="67151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1419560" y="1654682"/>
            <a:ext cx="7416824" cy="864096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She has a pain in her tooth. She has a 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92950" y="1855788"/>
            <a:ext cx="1700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toothache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430317" y="2717944"/>
            <a:ext cx="7416824" cy="864096"/>
          </a:xfrm>
          <a:prstGeom prst="roundRect">
            <a:avLst/>
          </a:prstGeom>
          <a:solidFill>
            <a:srgbClr val="99FF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Nam has a high temperature. He has a 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03648" y="3861048"/>
            <a:ext cx="7416824" cy="86409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 has a pain in her ear. She has 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03648" y="4869160"/>
            <a:ext cx="7416824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Quan</a:t>
            </a:r>
            <a:r>
              <a:rPr lang="en-US" sz="2400" b="1" dirty="0">
                <a:solidFill>
                  <a:schemeClr val="tx1"/>
                </a:solidFill>
              </a:rPr>
              <a:t> has a pain in his stomach. 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He has 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30317" y="5878761"/>
            <a:ext cx="7416824" cy="86409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Linda has a pain in her throat.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She has a 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97713" y="2919413"/>
            <a:ext cx="1700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fever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75463" y="4041775"/>
            <a:ext cx="17002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earache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33688" y="5256213"/>
            <a:ext cx="3178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stomach ache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074988" y="6269038"/>
            <a:ext cx="3179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sore throat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908050"/>
            <a:ext cx="7905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6218" y="152494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SING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://icons.iconarchive.com/icons/archigraphs/christmas/512/Present-icon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 l="8789" r="9180" b="11719"/>
          <a:stretch>
            <a:fillRect/>
          </a:stretch>
        </p:blipFill>
        <p:spPr bwMode="auto">
          <a:xfrm>
            <a:off x="2120900" y="2130425"/>
            <a:ext cx="10001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8" descr="http://cdns2.freepik.com/free-photo/christmas-new-year-present-boxes-set_23-214748625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37" t="53914" r="40096" b="16135"/>
          <a:stretch>
            <a:fillRect/>
          </a:stretch>
        </p:blipFill>
        <p:spPr bwMode="auto">
          <a:xfrm>
            <a:off x="325438" y="2130425"/>
            <a:ext cx="121443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http://blogs.jamaicans.com/metinking/files/2008/12/mb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8563" y="219868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 descr="https://encrypted-tbn2.gstatic.com/images?q=tbn:ANd9GcR3Cw6BmyY5FWZjZIzE8UOsuF2puocBsMLMwR5QsLLdx8RpLQ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rcRect l="7922" r="26056"/>
          <a:stretch>
            <a:fillRect/>
          </a:stretch>
        </p:blipFill>
        <p:spPr bwMode="auto">
          <a:xfrm>
            <a:off x="39688" y="3943350"/>
            <a:ext cx="1785937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encrypted-tbn2.gstatic.com/images?q=tbn:ANd9GcSqF-34zZz8bPDLCJKv7oR8W7no7wE5dOB8EO0OKC0LyBCW_UF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2255838"/>
            <a:ext cx="107156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http://www.powerpage.org/wp-content/uploads/2013/12/Christmas-Gift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11" t="14592" r="11389" b="9573"/>
          <a:stretch>
            <a:fillRect/>
          </a:stretch>
        </p:blipFill>
        <p:spPr bwMode="auto">
          <a:xfrm>
            <a:off x="4211638" y="3578225"/>
            <a:ext cx="10223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encrypted-tbn1.gstatic.com/images?q=tbn:ANd9GcTrlDLI3j4RilN19gqVFHrDL0uHHI9kkX0SBNeBwl0adB_9tbKlL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7563" y="3884613"/>
            <a:ext cx="1785937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https://encrypted-tbn2.gstatic.com/images?q=tbn:ANd9GcTJvMQ5Fl-qjCzwU_pW8rSusxSP4BASnxRKgUFNRqvdw3A-8Hyo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08" r="7570"/>
          <a:stretch>
            <a:fillRect/>
          </a:stretch>
        </p:blipFill>
        <p:spPr bwMode="auto">
          <a:xfrm>
            <a:off x="2433638" y="3717925"/>
            <a:ext cx="12858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AutoShape 16" descr="data:image/jpeg;base64,/9j/4AAQSkZJRgABAQAAAQABAAD/2wCEAAkGBxISEhUUExQWFBQVFhcXFBUWFxcYFhoUFxYXFxcWFRgYHCogGBolGxcXIjEhJSkrLi4uFyAzODMsNygtLisBCgoKDg0OGxAQGy8kICQsLCwvLCwtLCwvLCwsLCwvLCwsLCwsLCwsLCwsLCwsLCwsLCwsLCwsLCwsLCwsLCwsLP/AABEIALEBHAMBEQACEQEDEQH/xAAcAAABBQEBAQAAAAAAAAAAAAAAAQMEBQYHAgj/xABEEAACAQIEAwUFBQYFAwMFAAABAhEAAwQSITEFQVEGEyJhgQcycZGhI0JSscEUM2Jy0fCCkrLh8RVDoiSjwjRTY3Oz/8QAGwEBAAIDAQEAAAAAAAAAAAAAAAIDAQQFBgf/xAA4EQACAQIEAwUGBgICAwEAAAAAAQIDEQQSITEFQVETImFxgRQykaHB8AYjQrHR4TNSYvEVJIIW/9oADAMBAAIRAxEAPwDuNAFAFAJQC0AlAFALQBQBQBQBQBQBQBQBQBQBQBQBQBQBQCUB4uXlUgEwTt51htIWPQcUuAzjadelZAs0AtAFAFAFAFAJQC0AUAlALQBQBQBQBQBQBQBQBQBQBQBQBQBQBQBQBQBQBQBQBQBQHl2ga1huwM3xO/3jE8h7v9a1JTuy5KyJfDMbnEN7438x1qcZEGjzxrAd9bK8xqp5z5Umm0bGFrujNSKfstxllJw19vEnuMxiVHIk9P72qFKo/dZv8QwkZJYiitHuujNNguJ27hKqcxXc8j8Cd/StmM0zl1MPOnFSktycDUykWgCgCgCgCgCgCgCgCgCgCgCgCgCgCgCgCgCgCgCgCgCgCgCgCgIrXNd/lPIwZoZsRMfxI2UZiAY0WOp2DdN6jKWUvoUe1kooj8G4494kFAAAJYHST93nrUYTci7F4SND9XoWn7V5TBgwRofOSKsNPKN4twykaqfMED57VCccyMxTTM/caCa02WkTvijBgY1rKZho0eDxIuLmHqOhq6LuVtWM52x4WYGItSGTVo3gfeHw5+tU1YfqR2OF4qKfY1PdkJwriYuKLghSPeGwDDeOgOhHxI5VmM7q5OvhnTm6ctVy8v6NdgMWLgkb8x51twldHGq0nTdmS6kVBQBQBQBQBQCUAtAFAFAFAFAFAFAFAFAFAFAIWoBaAb70TE6jeq+0je3MxdCd+sxOtY7aF8t9TGZXsO1aSCgENAQWGrEnwnpJ8vgBEfU1gn0KDtVeIREA95zPQgAARroNYjnrVVV6WOnw2Cc3N8kSeH4UohGpHRSASSACQSBBBkjX+lTjHQoxFXPO5MvO+U5H8XhWYBAadWKyDsZInYfOy2mhqpK+q0IOPu3MnhUIptsYecy3CRlBVTBEFifFMxWOWxK0b6u7vy2sYn9oezeC5iUeNWMnPrI9QN+ZrTrQtqi9RzK6Lo3qqK2iTw3Gm2/6dRU0+aIWNF/1C0RIdT6g+hq1STVzKoVP9Wcy7ToMNdLWCDaYiVB2/hI6dK05916Hr+HSeIpqNZd5cyd2M4q3foUY5ScrKTplboPQfKrKNR5iri2FiqLutd0zqdq6GEgg8tOvT410E7njmmtxysmAoAoAoAoAoAoAoAoAoAoAoAoAoAoAoDxcaBO/woCnHHk71rR0YRvGoPMVkxcfxXGLdlA1wlVJiSDE+dQlJJamxRw860ssNWZTF8evNdLItu9b/DbuhWIG2jDQ+tcerSqTqZpPQ1K3DMfGblKPd6DXBe0bXXXNav4YabgMk/OQPiBVKo1IzWV2XhqU0sDi3JNRaRsH45hkHivJ/mBP0ruKcUtWdSGBxEtoMn4bELcUOhzKwlSNiKmnc15wlCTjJWaGuJ4ju7TPp4RpO0zArEnZXJ0KfaVFHqc1xfbIm7m2A8P4l+8M2UkT7x0nbTzrTeIVz1UOCflW579BOIdp7WJxFmGUW0ILZmyjfYaciJg9Ky6ynJWMUOG1cNQndd57WNHwvjOHu6gqSHlvGvg8BUO2sajw6T7wrZhOMji4jCVqfvJq66blu9siIBYlmOaVlAVOq6a8l9dassaSd/D6ma44zXH3VGFpgfExdQ58MgEATkBLbgqQDGtRepdC0Y23u+nQzHEsPlZsoEuScxJJLkyQfwiAIPLSqpo2abzJXLLA4zOsn310b9GHWa1GrFdWnZ3KzjXFoJtof52H+kH86g5dDp4DAp/m1F5IhcKt33MWSdPegwo6TOlRs90dWeIoUtK9vAOIpfPgumT5gSPUVF35mzQnR96nsVtm09tpGg66gec0VzclKM42ep0HsZfxFh7YIVrF4kSrAgMFJnwkwYB0rboylF+DPLcVWHrRk1dTjya5HRRW8eZFoAoAoAoBKAWgCgCgCgCgCgCgCgKPF8fCOVCFobLpvMaaeZrWliLPY3aeDc4pt20uNWO1NtvunlIBEiTlAg7nbQTWI4lPkTnw6ceZJw+PFxCVBUczsY11HlpWxTnnVzTq0nTllbMvxfCWnv22OdijBkyMQMmZCxuDmu+mo00k1MrsjXW1W4kFpUjUaFSP6VF2JRbi7rc51xTg91Szfs9m4pJjumynfYQwJ+RrnzWpfS4jxajL/ZdPD1Ku/gsTl/8Ap3Gm73W0+bCmVW1ZZHjvE5Pu0UvRf0QsPhrxE/8ApVH4rrqdvIsR9KRUS2txLij9+UYHZezdvLhbCypi0mqRkOm6wNq34e6jnynKbzTd2931HuLWFe2VYwDGxAMzpE6bxSaTWpOhUlTmpROY9oeAIJNoJcETPuELBktpvptv5VpVKXQ9dgOISlpO6+fwOd4q04Zmywpbce6COQPwNatmd1SSluSMDxO7ZebbEE77GdjqCIOtZhJxegr0KdaNpq5tOG9sboVzdW3cDD7RtVLKFy6xoOmgrbhiJczgV+D0pNZG1bbmN4vtormLtowcwOWGGp0ADRIiZq3t090c58InF9yRVrxyzGhcKcvgIJKmDm8Q1edN6rdSJb7FV5osOzQ/a7q2bd0qxVvFHigJJLeGN+nlFQilN2IYiDoQzzjdXRETgl3vWslChQxcJ2HnP3pGojeqXTadmdCpj6UKSqJ3vsjU4awLSZU0A+pjdutWrQ83WqyqzzTKl8O4MN4ix0fWSeh86plFpnosLi6VWGmlt0WGK7Mm5aynR21A5A9D15T/ALUcHYpjxRQqXj7qH+wOIWwzYa6gS7JCsR4p5oT9R1q2jLL3WR4zTdeKxFN3j06HQMNdjQ7cj08q3IS5HmWiZVpEKAKAKAKAKAKAKAKAKAKAKAgcZxgtWyZAJ8K5jAk8yfLeq6s8sS/D0nUmlb4HObWJL6MJOsHQS7bZmblXKXe0Z6aUMivH4eHgkeGKOfeOmUQROgHiIK6ZRFGk+ZmLlBbb3/rfmx+3xQWr63Ll0JaZO7dTpbgg+Wm0TPXbWulSqrKcCvhJ9o8qKNsfh7zFrH2QuZwTmbM0E5maZGoB8O0bCavhOLNarQqU5WaPHDuMXbANte7vWxcQG2zocwcfcHLVToZjNJjnr1KtnZanWw2AU4pybi7N3ttYsBjrbtCMi2irMLRLyj7EFRIzkjQjSI2rTqWb0tbp4/ydKnTnTj3k3JW72mq/j5jHFMOXHdXALbZXjKCXV1YFe+UamZIG3vjpSHdaUl9+JTjcLHFYaag92rN7f/O3qZG3gLRbS67/AMtsL9Wb9Kk675I06P4UaX5kz6D4GyrYtID7lq3pOoGQRPyroReiOPUp5JOK2Ta+BD4lx+0jZWV4GpfIcgk6ZukkbxFQlNJm1Rwc5RzJryvqZLimBDpdYYhGhWcANnLEZjmcKQOY5fpVMo3T1Ozh67puMeza2V9reRQ9lMKl03FIDQVYggSffEa7bnXzqNBJppm3xapKk4yi7EzEdjLXeSJCyPstAx8IgIwOxbwy3Q67GsvDxua9PjVXs8r36/yh/EdjAEU2rnPxZtgIJlcu/igR5nXlUvZ+jIw4y9e0j5WMbieA39dFIk7sQd2nQieXyYekHSkXriFLbUp7+DurEryndfKZMwP9qrcGWLFQexv/AGN4Qi/fuvChECDMQPE7SY16J9atoK0rnK4viYypxinzuzonaLAd4neIPGo1jdl/Ujl61bVhmV0calLkzJB51rWuW2HLV8owYRoJPSOprLMJN6IfXtNh9CGYTrGUbEdZql1UixUptbGe7ScQtXLiG2GN3bSAdxk2+9v6elVynfU9BwqFSNKXaaQ8fmbDh169cC6gtAzeL70a/d61swU5LQ87WyKby7XNVhVYKM5BbnFb0b21NV25D1SMBQBQBQBQBQBQBQBQBQCUBhO2GP724LSCSGCqc33uYj1Gp6Vz8RLPLKjv8Oo9lB1ZPld6cvvkUT23uwirlXNqBny94Lc5Sra5gFMnqd4qlwctEb0Zwpd+Tu7eF7X38jwjkZT9oCyxbIC+JxCx5ry5msK909fAlKKd46aO730X8lVjsKtw6Zh3eYl84RzbIhkAJILGdh1OhpFrboXJNau2ttLXV+vkVFzANbzgIsMiAsrMwQtBDZlaAx10MxJAFSzNaIuUadS0pPVN7pK9vDoecoVe7TKQwAYAEjOrEB1LayRroBAciKg5ckXRjd553VtttnyaXTxLXD4cyBKsjM5Nuy5hcoIzagwIkiZJA86ZXtuuiKM6tfVNJK8lvfl4im6YIbNJUQoA8S+NlKnkB67npRN7MvyRvmhaye/R6JprxM3ctZb9xTMZtwwy5h90QJMGRM8ulSkkkZpVJzk73y9dF8tzq1q69hVS4GcEpN5AxtoxhQCdoUrrO9ZlLW726nlsQ41Z3hp4PdlrjsdeNxbdnLdTuybuq5hJgSpOs6wPj0qyVST7sNTUjTUVmlo76HM+073bFxzbsFVZYykycjgGf9qri9eh6ani17PFyeaSd/gNdge0Fpb7rczW3ZYXMkidSTmGwEARzkdK2KSyatmnjq/tijGnF3XI6DhuJ4dozXrc+Akkhc0KIJDHwkMJgbEDzq9Ti+ZzpYWvHaDI+JxlqA9m4gN1gGRjLEAQAgBlTpoNtSYk0UlumTdGok1Ui9Fv/PUyuJs32QytwDMZzKZKknTwjSJgR0B61h3ZJZUyj4m9xVErrscwKgkQDoeX9RVTLUuhneL4i462xDBXuSV65NBMfE0ild+RpYpOWWNt2P8ACu1OPsMvd4i6uZhmklhA1Ojgx6VmGl2W47vqFO3PkbDsp2vbFZ+/yJczHKQMisvSCdCJ+tQqRszRpRc4t20TJGP4obp7qxLDmw2JIkc9R01qppsvjHKr2IeHR9VCojjQm5ctLkHKVLZgYjl86jKg9zewlWnKVqnLktWzQcF4RatHvDftu/4s4jXfKfPrWY0rc0Mbja1buKDjFcrHQeBC0ltSCCW1JEkTzg8xW9Siox0OJUUr2aLdXB2NXFTVj1QBQBQBQBQBQBQBQBQBQFdx7iAsWXeQDBCyY8UGKrqzyxbNjDUXVqKNvM5a+JSGuAyxHuy4KsWgNmiHOhMaDXyrmO1s32j1kYTzKm9uumqttbkMlX7slrceJTnM5oZSVEfhMEzFRytRu0W5oOpljLk9NLaP9/A93lMhFCtIWCgYltz4Z+MGBHhpJP3URptO85Nq19HbTz+l+p7NlNRCkDL9sS/d5tWiMupI8MeVSyx2+ZW51N9db93S/Try3IyFwQbaZbqtmGUNnIYSMq7BVEn/ABViLlyWpZJQfvu8Wra2srdX1bGbSC3dBV1TNlKupc91mgnXQlgJB0O5rHuz0/6JtupRs03blp3rC4bEZLVxh7mZEJAJtv8AaZpvAnaIiIqUZaP7v5mZ0s1SKe9m/Fafp+omEwb3D3S5LjuMtpWYgwJdX2OVNzGkzWY029L77fySr4iFNdpZrLq3yvs14vxOiYbs3hwB3YQupy3WB++BrpBgzyMRNb3ssbaHkpY+rduV7PYicXm0twuyG0+dHtgePUe6MsqCRqJ18QqiVCcZNq1uhZRfatRW+9yl4hw65hw15GTCB1UEnPmCwCAVXd/Wq5UnB3WhaqsZvJbNb4GU4x2lQNPetclYJyQAFgAAMdoqGWTOvh+zVPLUjYqzxa3eI7tQuhBOxJnpOm1ZyuO5uYGNNNyi9x82+tSsdO4KApVuYII9DNZWjIVFmi0bjG4bRoDDzOgjkRG/yrdaPOU7NrYzvaTAnuwxGmdY1lQCjaDWen9iqaq7tzbwWV1reD/czFzh5IMSK1r2OpPDxkMf9IaJLMNTAk/XpRzZUsDB7njj/C+7sI+stcCGZ5qSN/hV1NN6s5/EVCjFZEXPZvExsOenpoAPKIqc1dnHStFIicVx+Y3QYOa6CzR0DEAHpDr8hVdZbIt4HCPbVKj8h3h2JCs7qwjD4bMFbVTeeNwd9XP+WoqHdXic7ilWU8XUbbtBaLxNJwLtxicPh0ZouG47hZJACIFkwOZZvpU3UdPRDgXDXjFKdWTsbzs/2wTEtbtm2y3Htm4Y91VmF1mTMTVqrrmKuDSjKonopZV1ZpP2iOf5/wBKe0RNXsxRjvX+/hT2hGeyZLs3Mwmr4yzK5U1Z2PdSMBQBQBQBQBQCUBz7tnxPvrzWFlktg51TKXLBS5IzbKIAJHw1rSrTzycVsj0HDqHZU1Vejezd7W25c3yMqtt7n2du4xVbQe4C0rK+IhQvJcx0PPNWrZy7sXyuzsZ40/zJx1crLrrprfrY9XLq65SxSVSGZiS2UgXIAGg3A9Kw2uW239mIxltJJS1eiW19v5YmKWciWwXMsFaLgdhmhVyHQbHRZ311pJbJakqT96dR2Wmmll43/kZxCujBioUOCyrBKgGVgZuY9SIrEk4u75k6bhUi4pttaX59eXUkXLTsylBcZDbfuizKrZVBzE5SYAJOnMaVKzburtW0KVKCi1JpO6vo2rvb4jBud411wojuz+9uMcsKACH0zPp4Qd5iNKwnmbaXLmWZezjCDlrf9K39OnVlZ2lxee6Gyi2NJElvER42AOpEyflWfeea1iyilTpZL3fX9ka72eYJ2z31y6KqWQzbKSe8ObKdgZ0G5g7GtrD03dyXocbi+KjKMaT63lpu+Wlzc38WqoBaZHd1JtAuF7whZLZgNdIJYA71utpLTc8/GDlLvXSW+l7FBw25axeJ8Lg2sNBVQ+ZnugAG4x3ZV2k7moRtJ+R0Kinh6O2s+fRdF0uaC1bkAMpui8+YsFCAKBmTvRIJACquxJ2Iip+etzQb3s7WW29+tjkftu4basHDNbt27Zud/wB53a5QcrW8hI6wTr8apnFbm9ha0ssk2+W5g+zbDN561r1uR2+ES7zRrEbQVWjviusj0NZsYOmYIrcto+sgKwI13Ej9K3lqjx9S8JuJVdsFAsgdbi6/BWqqt7pvcK1rX6J/QyKjTlWseiPUiBpG/wA6GLDtrs4/EUNpbi2wjpcLvJUQGEQNzr8pq6jdtnF43OMKaXNkzDez/G4dfCLd8DnacTHwcDWQatdNnn/aYvfQxF/AXEEXBFwu5dSdVJIUKesZY0rVrbnc4RhZUaTlP9WvoShYUYbFv+O7asp/gJdvoo+dTXI8ji6+Z1qnWVj1irWW1h0G4s5/8V12cD5ZaoqO8j1fAY9jw91H4s6V2Tww/a75Gq2UtYdSNvs7YDfWay3qc+unDD0oPd3k/VnjHdr8QLlxLVgXAjsuYB2mDGuWijfW55utxOUKkoRpt25/aHuz3aHEX8QbV22tsBC8ZXDbgD3jtrRq3MswmOqVqmSUMulzoeHWFA8q6MFaKRdJ3Y5NSMBQBNAFALQBQFdx3iiYaybjEDYLMnxHbQanrp0qFSahG7L8Nh5V6ihFHIsKGuXC0LmuljbBXOC4YNlAJPw1mdta5cU3K/XY9jVcKdJRu7Rte2mn30NbwbsQXUNfPdq2VjZUDNIBHicyRO8D8UaQK2oYa6vLTwOPieL5ZWpatXWZ/wAfVl7x3h2HXDG0oFvIM6KgJeV1lQAWLefWrKlOOWy0OXRxVRVu0k7vnc5+tva67O1pWKocxzERnUKYIXMDM/GtGz96T0R6aNWMo5KSWaST206Pzt0I2NCqvvZ2DAKQ4ZQmUMVykTu2+g0NRkklvf1L6DlKW1lbXSzb2vf7Y3jiDbRjlzMWJIUgsSZbMSYldBCiNazP3UyVDSpKC2Vt3e3S3n4npcQWCwoa1ZUyWzLmZgzKr5Wj35yj49TUk27JLRff/RF01C8pO0pdNbLZtem5lcbii5buyzZjlUalvESAEEFipURG/WppdCM5pO89Pvn4nUuznaPBWbNuyrPa7pCxV1KM765lCtqxJYka7xW9CUYq3Q89iMLWqzdTR3fw/ga9oWPItJlu5Fu5VjKAQpMsxbcCCoIFYrS0Wpbwuj+ZK8btFZ2Y433Nx2t2Hezaw6KSpAPdI7fbENBYkltAOtYhOz0RsYvCqcEpT7zl83yOhYAZy15CGDWwbUvcnx+PLcU6KJyxAkCrlq7o4tTupU5aa66Llpocz9vOJttaw40FzvXIGhJQJBYkHb3IH8VYnsToJo5bwJ4uDzI/OtWstDt8LllqeZtLIEf3vVKPTnu5cA/vlWQW2E7Wdxh11WUzKM5GXQFkkjXbT/CavhUeVWPPYyGH7STlLfp8/mZ652txd90S4iFSwM5CBkJMshQk+7rPi03pOOZXbOdh8ROnP8tevX0Ll7tliUtHOAA5c+EkajQchqPPWelaqTvrsdrC491a7jPuvkv3FweEe8620HiJ06AcyfKrFFy0R0a9eFCDqT2On8DwIw1oJaCncszSC7xvI5TA+Fb9OOVWR4XG4qWIq55+i6I98Q4gYINsHbxArp4hrrG2/pU35FEEr6M5P2PxotY69eIa8tsXMhQrME6Mc5iIkb6VpwsptnpcSpVMMoXS2Hu33E1xYt27VnuiHYkgJ43IVdWtjKSB0J3FZnNdDiYvhEnQcoy1WtvvUiWMGL+PFsnwC4FP/wCuyIb/AMUNaa1keirrsOGRit3ZfF/wb7sQgt4NrsQHa5c/wgmPoKcjlcUnau0/0pL4LUw2MvuqJDMCwe68EiSzEax/CgPrWJ6aGx+EqEXhJV6iXfk3qjYdicJOIvsdcvd2Z81UB/8ASKsiruKPOKWfFYit/wArL0OkTXTIiUMDlYMiGgEoBRQATQFVxzgtrFKFuTpMGdpiSBtOmh3HrVdSmpqzNnDYqeHlmiR+GcGwuBSVAU87jmXPlP6CoRhCmtCWJxtbEvvvTpyGcVxl3kWhkH4j7x+A5f3tUJVW9ihQKlrPizFjm5k6zVRZYx3a3AvauJdtgm3cbK6gSFcydByDan45vKouKktTs8LxDU+zZVDHk2VlgCtw5UCawQCXLga6iIJnStd+7a+zPQKEe1em61d/lb6k65xLNo10M3esSzKGttmGU3B4Z0EddxAEazc+r5+hrxw6TvGFll2TtJW1tvzKji0rYBWVJLE3JIDKAwQIIB1KuJ+ExWIRLalZJtPotOnN3+ReezDg3e3hibltmW03d29AoW7lzMxk+4ohQBOtzbSt6lDW9jz/ABDEWi4J2vr5m54nh7dx2S5bti4Q2UyrMLMfvSGX8emXWth6uzRzKblCKlBu316GAu9lnxbPcsHusOpAtkyQ2U+Nwp0VT5dKp7LPqtjre3Sw6UJayer+iLlcRjlwhsiyuJsPaKW71kw/dkGCVOjfAVLvKPVFX/ryrZnJxkndp7XLzsNxF2tx3Vq0FKqyoGW4cqhYuZh7wUqR1gjSIrNPyKMfTjGWkm/Pb0OL+0fjX7XjrrKZtWz3VnpkQkSPItmI8iKxJ3ZVSVolHw0w6fEfnVVT3ToYF2qx8zbLcgGtY9cQcXeJEA5WOmu2ugg/1ii31OVxKpXVJqmvW+o72f7H3roL3H7i33bI5Kg3QHJ1Ucsy5gSx2YgdRu08s9UeOea2u5nuKPdw1zujA7sFNIlrcjK0xrK5Z65aOK1RdQrulJNlhwN7hl1RtfdlST0mNv7FatRckehwWSrLtpaW21sdD9nLPF03AwlwokEMRlBCieRk6+Xy2MPGydzS4xX7SaSei+B0jDorTmUsdiRMA7QI1/s1snCd1sVnaLu7dtmFxlaDAJ6ITs46KT6Hzo2TpRlKSVjK9geyNrEWWxN0Kxuu8KCyadCUO08o2qinBS7zOrjcW6ElShySD2h4dbOI4fbUBEQXmUACAq5GO0clqOI0SK8DWXflJ3lK0fiZfs5dIGIvc0w9wg/x3SLY9fGa0482d/HxUqmHo8s1/SKOkcTw/wCz8MyDQi0ifEtlB/M1OMdjxnFsR3as+t/mYi7hz3zxtb7uzPmClv8A+LmoJXnc7GOl7HwOnRi7SllXxZ0DsLbBtd5EG7cuXfPxMQJ9AK2KPeqXOBhlloX/ANm38Waut4kE0A5UQFAIRQHkmhk8O4AJJAA3J0HrWGwZLH9u7HeLZsNndn7sOQe7DTBAP3iD/ZqiVXkjeXD62TO1pv4j1+3rmcl36n8gNgKqkzXSIr3IO+9QuTSKTj3aazhR4iHeNLanX16ChdSw8qmi+Jz/AIt2rvYpsrN3dmZyqNDroWMy0RttPzrLR2MLQhRlm3ZXcQ720YcNbFwI+VpEaHKcsgTlPPkeVQcb6G9DERcrxeq5f2en4kyqLZusVWWCwGUMRrEtrMLqNIM7iDF07aFsK8ZNyS1elz3cN6/ct2pLO5yLbWMozvmCLlMKs6kQMvpU4xd0iitUjGDkvj18zu3AeHjCYdbSKxNm3GWRldzLFgTALMdzsJiuhBZUeTrTVSd29G9+hTcYvM3cYS2xU3wc5di7oh8bfaSQTGZQOekaCoPlFczcoRSz1pr3duSb8i7s4RQDYtAW1tKO7cNmZLjBtDbO8KQRJIObbSp2/SjWlUbfaS1b3Xh5iYzN4kFzK7oUt2zljMrfvRkIfmsgMAB0rE3ZbkYtaNRvrdv6akLFEWnvP4TaUL+0NkDO10keIagkKBqJ0yyOh143V2bLS7OF07ydoq/L+zOXux3CLuvdW1kaFWxFoR5AMy/SpJok6FWOjjL5Mgt7MMESDau3VgyAt6y4+Tqh+tGrinVdKSd/imv5JF7sC2uW83lnsvHq1tmFU9idqHHE94r0kv2diAewZaRdu294UW7gU/GLqgz5VlQS94xiOJ5492Dtzuv4G7PZQ4MvluPczgSJA9zVWU7EiSs7eI9KvglbRnFqVVUd7WK3jXAVxIW447u5AzCQW20DQY0/XyqUovdGtKMZuxNuXnWRZUEISLQICLlmBEDfrtNa8KeXW2p1KcYKKi3ZeBa9hMfdcO14wVYgyICKIAVR1Mee/wAK2KbbWpq4yMFK0Nv3N3g+JgbkWwYCqQPkdR4onb9KtRoyh4XMd7Ue0kW1sW2VmuyCV1IQyNRrvoP81VVp2VkdLheHTn2kr6fubTgVi1asWreQrktoCVjeNdVMzM/OpxVkkaOInKdWUr7tmF9qN5f2i2QxPd4S7uTIa7cW0u+v4vlWviXoi/hlN1MXBPZamd7NpNuDtexWHs+iE3H/ANSVqbRPR4iV8VKX+lN/FnRu12KhrNs7Z2ut/LaUtFWRe54jFU3WrUaK/VJX9DJ4EN3Qbdme5cPmUTLbPrcun5VmmtLnQ/Ftb8+lQj+lN/RfQ6lwfBi1bVBsiqg9BFX0FuzTy5YRh0RPq8wFZuD3QCExQDfe9KxcFZiuLqCUtDvbg3Cnwr/O2w+G9VyqLkSUSux+Ce6hN99SCFVdEQkQCB94jqZ2qiTb3LYWizD4G8MH3Nq/ZKqtw5bjAFO8MxctuNp5g61B3R1qsXWvOEr6bfQ1HF+L2bKZrrqumgJ1PwHOss50Kcpu0Uc17Q9t3uSmH8Knd/vH4fhHnWEjoUsLFa1PgZzh/Dbt9yFBczq5JyDfVif+aNpG85xgtdPvodA4D2dw+HUM6rcvAznMwDyyKTAjrvUXI5tbESm9NEeO3nDxjMOXtgd/YE8pa0NWj+XU/At1FSpyTdiiLlSldHJrDkbgfKpu3I61PNzN17LcZbGMa4wHehR3SmVQAkLdeQD4gmw55jrU6fvXNfGNyp5OX3ZHWOKcVZbZbvAq5mAbuzcyroVLBSAFyhgSfKr5yaRzKNGMpJW5dbFd2QEJcxjAzeQuiAKttbCfu0DGApiTEgQfKo0/9jZxzV1Qjydr87vc0PEHtMgZ8uVIuBjBykDRweonQ1bKzWpzoOcZWj5f0YbtU3EHL3cLAt4WLWckC89xlUuUJXUeIAwRrO8aatZtvyOvgo0bKEleUtbckZM8Wx9sG3ea9ahsxW5lJZmGrarJ0jc1U20rHVw8KFebmo3y6J/wN2+0d214RDj3oy6iTsIP0iops2Kypxd5SsS17aoIDWzmJAjVNOgkGSfSp6mrOrTvZTXqO3+1LZoVjaXqhBf0JMD5VFyfI2I4ejKN5xTZquD8cwLXMNnuMTbzO13EZi2c7DO0hQNNoFTTjdHGWExFKlUyr3nsulxj2lcfRXUKQ5CSoGoMmZJ6aD46VlTy3IYLCSmnfS2/31MU150to2bx5ZeNmDNqD8CVHlBqbmWU8OpSeg6uPDAgk5hE8pHOesUUrlkqTp6rYhJ2jzKUtsQwYnQcgYDA8yRHw1qNSo1HQng8PGpVamuRV4viuL1Iv3ZiPe1jmJioRrPmbFXh0F7pC4bdud73j/asCD9oWMkbTrJrMqiWpGjhakrq9jbYftViGJlUDZTkIL5RpuUmGOn983tT6FkeCRa1l8imUk5zc+0e4VLMZBOUkgGDy0jkIquddT3RnC8IlhqmeM/kWvA8bat3MObhcJZd7mVQGm40a8jsqjyj4zW5RdkXTwda1Rppuf7Gs432nwWJYHPcWLbJ+75uRJnXkI9atUqdrNnHo8GxNPFQrtJ5b6X6nrh2P4cBbm+3hCjxK0QLpu6wn4o+QqyMqSVrmrxHhGLxWKdaUOmzXI6RwzEpdtrctsHRtVYbHl+lX00lHQ0K0JQm4zVmiVVhUJQHo0BmeI8fAOVZYkwAupPkOtUSqE0gtWb94fbN3af/AG1PjI/jYbfAVC7ZmxY2LKWwAihV8hWNCRne3+JyYRm7t3GZR4SRlkxnYjUAeQNYZfh4ZpqLZy7tP2gt3ES1ZzZQQz5nkEgfdVgSOevx0qOh1qGHnSnmbX9GddbuIubvdPXcjoGk6etL2NhKMNFsaHhnZpVg3us5F/Jm5/AdTVbmUzr/AOi9TRW76quVAFC7ADT5VU2akou92Q7vETWFqSjRM7je1JJizoR9/wDp19atUDZp4ZfqKc2pqVzqKkraHnBO1q6twaFTPpsfpUlKxRPD5r3Nff4ocpQswtuhBI1EN8SeRiK2M2hzHTyyvzTJnYftncRO5utm7si2AYgKPCsQJgjqTtVkJW3NSvSVSTa3Nhw/jKXHRwqG45Nt32ZbYLMqDJmBIaBuJ1NL8ymVO0XG7stUvHqWfFUxVzImHFmzbRszPfMl33kWk5TJ8TA67VRKd9hQnCnmzXbatpyKXjHA7FpWxGOa5fMyXN22Vk65bdqFHwGp03rEsu7NvAzqr8qhLx1j9UUOC7MrfZ3dbtm0TNkNacyp5tknL8POqlFS5nXnjZ04qKyzlz1t8Li4XswjFl7222RwVzOUMiCCBcjY9fOkY6vUrrYxOK7Sg/Sz/YaXsrZW+lrGJ3du60LiFYC0xOuRmUxbuHlsDy6VONLXU1cZxNSouFJO7stVZpF/wP2f4Flu3CLhUsRa+0YQi9Y9716VhxW5CvjatKUKcd0lfzOXYlgwMGVE5T5TpVXM9DTSnDMudmWfESM2UzAAB6QZzR5jMflV7ZzYw7uYoMReuQULbSDt66xMVXmaNvsISV7EfhFuLh+B/KaVHeJDB01Goy2ayKoudNxR5s2AtLmIpIkIYrBO4UMi0AtAegaGTtPs0eeH2x0a4P8A3GP610sP/jR4fjUbYyXp+xqRVxyhYoBvE2yyMoOUsCJG4kRNYaugUeC4dbsyAPF95jqx9enwrVatoWphjMSqKWdgoXmdBHxrBJIw3H/aUlsFbAFwj7x0T05t9Kxc26WDnPXZGBx/FsdxB8jPcuTtathsvL7q8vMmsm/DC0qWsn9EX/C/Z2wQviiF590hknn422HwHzrDKauNV7QQcQxot+BFCKNAqgAegFVPUrjmepWDGO3OoNG1CLY7hsWTpoOp3+XWsZTahhZzd+XUl8Q4th7WGdVgXmQqzMRn16dAegq+Lio2itTZjh40pOUpaLYynDuAtcCTcRHu62bTZs7rBOfRSFXTQkiaM0/aEpbXXUjWsSY0U+tRynQjXfKJLwkES1t2GsFZyk9Jyn86xlITxDXQq3s3hO6g7zAFXxynLqznJu7GLd9luBpUnTNB3jnpzqxM1Gu8ajDcccAFCZOqhhuQdNT4dx1pmVmiU6c946nRb3bnEC0Q+Ga25XwuZyho0OV1gifOqTza4jOnU/OpOyMy/Ghdu2GvP4LbgsoVoO0tAZgW32io5DsYf8QYKMJpJptc1f8AY3OG7V4A6reZf5iR9GFY25M1ljKU1769dC5wfF7F7Rbtu55HK361JSRap84y+DHMVwjD3VK3MPaZW94Rln5VItWIqr9T/f8Acq+Jf+iwd1EkWlWLMmWXOYykz4gCZB3jfaTB6Isp5q1ZN7s4rhkHhHKVHzIkek1Ddnr4JQpNLkibidSxMSZ/Pl/fWrGzUjFWSKnitoq+og8/jH9IqLXUnCSku7sROFa3fn/ppP3SOFd6rLwkVrnU2H7WHMKxEhjAG0gAkmSegP0qajc8Nxn8TuNSeGw2jW8+j6JfUXAYu1mtm4gIuMQUVhKrGhMmAxmemgAqSgjiR47xCMciqtqOt2tX4eQYjD5I1BkSIn9RVTR7rgnGY8TpOSi042TvbXyGqwdwWsgBQHYPZTdnBsPw3W+oU/rXQwz7h47j8bYlPqkbQVsHEFoAoCj7Xtdt4d7thA922MwUkiVHvbbxvHlVdSN0W0FFzSk7I4Fj+L4vH3VVi91zotpNFHpsPia17HejSo0Vc1nA/Z3bWGxbl237tDCjyLbn0is2NSrxBv3F6m2wjWbC5LVtba9FAE+Z6nzNLmhKcpu8mQuM8VAtsZ2B08hrUWyUI3ZyS7xzvjmyhQdRrOlVyjbc7dChFrQlWuH4h/dtXDOuitB+mtRNhulDRtfEteCcCxa37bm2UAb3mKrGh6tvy9awQr4inKDSdyR2ixyOmS/kbJIAthO8UjaCkz0IM0uzVownHvQT+h4L2Lfd3QlxyUAtuotnwARlzPsYJBEDc9ajeVzZpUJ1brRdRcPftstxrWFtWygUkuMxgkglRAykaGBpvWbmzLCyjKMak279CsxmIvNMtp/CAv8ApE/Os3NpYGlHkVd7hofcGY94zHqTUlNoSwdOXIgHhG+v5fpU+1NZ8OXIi/tncE5W0PvLEqRz06+dWRvJHPrOnh5as2OEtXlA7m+p6C3fCn/KxU/StZxkjchxjh1fSTXqh7EXcYB9ojOOtyytwf5ip/Ol5IlLB8LxH6YsrmxyH3rNo/y50P8A4tH0pnkatT8NYCeyt5Hu1cw51KXU/ldXHyZQfrWe0Zzqv4OpP/HUaLjCY1VIyYu9bMCCVcD4HJcb8qznRz6n4Rx8NaVW/qOdpOK3Xw0PiVvAGVVc0jwsMzZkXkY161K99C3hvDuIYOrKti33Yp28XsjG4fFKGtgnWVPOYBE/QH5VnI3K56j2qFOjkk9bE67i0EwZGoUGZjqSBH/NWZGa3tUdNfMpuI4xABB1nT4R/wAVjs2zEuIQi9BjgLZrp+DH5LUaytElwyqpVX4l3crWO1JjmA4laOH7tZNwkhmY65s5CKI+6BETzJnYRfKNj5LxfDOONlKKtG7fn1E4hw/9odhaLqTC2rbBmYZBmL+H3V0Y66CN6lB66I1aMsrVlfm/Em3rsoiyTlJ3BnULrJ5HXT41ryZ7P8G05KFWbha7ST625egzFQPbhQyKBWUYOn+yG94MQn8SN8wR/wDGt3CvRo8v+IYd6EvBo6GK2zzYtAJNABoDMcQ7P2cPnvYe0iFtbuRQCRvm06cxVU480W9rKWkncoL2OqgkQL2N5DUkwABJJ6ADUmsEki2wXZC5fUtiCbakaWx750+8dlHlv8KtjR5sx2ttjkvYXCKWfN/2Ldy4p6EQVP1+lVVNWdiLcaeRdbejLsY2/c0e4+aJADEK68yoUwGH4apcWjtUKVC1sqG7mBYnMc3UEmDPxO1RszY7OmtD1fhzmdwzQJPvH/xH50t1JQpRgrQRa9nzZK3LDjOrDONMsMCASpmQfFPoetSSSRoY6lOm41YaPYqcXfNlntqTlDEEHnGgmIJrGxvUqcKkY1WtbFZdxzjQQNPugD8hNYuXtJEK5cZjqSf786EOY9ZiNeVCyNrGf43aBJbrNbFKT2OBxOhB9809riuGKqL2DAOUSUuPbO2+U6VJrozwVaVLO1Onby0PaX8HvbuYqwfLKw/8SDWNTEHQ5SlEg4tQW8OKD+bqy/OZNYsucTrYWvWX+PEW8JafuW2B4PimCsLFq+v/AONwCfjlYEfKq3CL2ujbXF+JUtnGRZ/9OgePBYhNNWR2OvPRrZH1rPZxD/FGPpazpXRXcewtvuD3fe6lg3eKoiFmBlOpielZhFR1J/8AnJ8UtRUHHVXM9b4QboVhMZQP9vmaupvQ3cZBZ15IR+zz+f1qy5pOCIl3gLDlS5jIj3wjCG3eEjdXHzRhVFf3Tp8KSVYtnWtQ9I0QnwtxJNnKC0Zp1GhkHyM9KtjNfqPP8U4FTxdmtGix4Zj79p8zKC+viB8MERsdRpy2PlRyitYnD/8AyFTto2klFfH7YWUCiBVLPe04KCshyKExaGT0KA3fsmvRiLi/itT6qw/rW1hX3mjgfiCF6EZdH+51at48iFAJQCUA3fu5QaWBzDivDb3eHugCpJIkwBJnL8ByjlVMqLvoWRlpqO8H4fctNnYgv1A2HQTsKnGnYk5GvwXEm2apkbXOK9not/trRtaKR1BY6fStOW52nqoWHeCWwyuxPiVJX/nrrUUtzuULSs31BjO+vxqo6iR5NDJN4E32w/kb9KwaHEV+T6og8aP21z+dvzoy3C/4Y+RWMKiWs8KlBY8O8D+5+NSsQlKyKjHHNA/iH9KupqzOPj5ZoGo4Y+NYpbVnysQoJi4gB6zIAHSoSXQ13Vwco/mQ18vqXmKwlt7d8ixbz4UA3M6Ad6kkG5bazlGwn6b1i8rHO9iwU5pTStLpy8wsdmMNdyrlZHKZnyOSib6MXB10IjXXy1rKqM063CKCu4N2vZePoUtvh+Fnw3rlphyu2TI+JtsSPlWVU6man4VxG9Kaf36FthBeQ/ZY9J6d9ct//wBAB9aznRz6nAuK0ldX+LHe0zYt8MO+fvWzZUVXRzDFZb7MxuANd9ay3c3+BYXFQqynidLLS5qODdlxZsIrqc0At5MdxWzCNkbOJr9rVclsSLnA0PKpFGZlfiuzgOwrFjOZmK7TYUYR1J0JBy1VVT2R1OGzjBuUuRRnjZPMfSqOzZ2PbY9TyeKz+H5D+lOzHtiPa8SHMA/35VjITWLQ6uPT8PyY1jIWLFRHVxlv+IeorGQmq8STZZG2cj4xTsyfaonJwxzqGB9P96l2MjDrxRrPZ7wnELiluZRkUMHYGNGUgDzMx8qtpUpRlc5PGMVSlh3C+rtY6vW4eQEoAoDyTQEDF3JqRkrLliaGRl8PFYMka7K7UJI5nx3ANYN9knJd1jodZHw10qirT5m/QrXcU+RX8Buj7RT+Ex9CP78q12elwU7uy6ofJqo6x5JrAJvA/wB7/gb80H60NDiP+JeZD4r+9uH+NvzNYZfhl+VHyGsNw27d/d2nf+VSR89qnGnKWyIVcXQpe9JFpa7E464NUW2P42E/JZq2OGlzOZW43SStBN/Il2/Zs/8A3brHyRQo+Zk1fHDxRy63Fqs9tCwwnYezbIItZiCDLSxnrrtVnZpGjLETluyLi+zFhcTZVlyK5uO+gBIQBsqkCdZitarBI26Fap2cpb2svK5Y9pO0C2UMFzdiFtlVNpQds0EeEwY3Ola7sWYfAzr95NW6+JBtY7EvYF+2Leo8aOGBmYYjKRI16bGsKPMtjhYdp2Ur35NCdory3ktThrkhfE6MFKgaBVLqQ6nfXbTXerZR02K6NSdCcoxq216XuVVjhtl9mxCH+Kytwf8AtPP0qq0ToRxuL5ShL5G79nPB7a52zC7BH/bdQDuP3gBnn5QK2sPFHM4rjK9RRjUio+Tv+xvTaB3FbRxLsaOCT8NLEs8jycAnSsWHaMi47gFm6uV1kedLIlGtKJncV7N8M22noDSxcsV1RWX/AGV2jtk9UFMqJrFLoV972UDkE9JH5UyIksUvEgXvZS/Jfk5/WsdmiaxS6kG97ML42D+hB/OsdmixYr/keLfsxxhPhJH80Vh0UWLHyjtI0fBPZ5j7ZGe9ZycwQxPpFFTtzJf+Y01VzpvDMCtm2EXluep5mrDj1q0qs3KRLoVBQHmgEYUBFu4ealcXGv2U0MjFzCHpQyR7mDPShko+IcMDAgiQeooSRzXjHB3wl8OATbcFD5Zgcs+v+qtatT0ujvcLxX5sYy8h7A8LxF791auP5hTl/wAx0+taqpyeyPQ1cdh6XvTRf4H2fYx/fyWh5nM3yXT61bHDSe7ObV4/Rj7ib+RqOD+z+1aOZ7ru0QYAURIJ6ncDnV0cPFbnGxfGKtfSySLrC9mMJbMrYTMTJZhmaTrMtJq2MIrZGlPF1pq0pOxZdxGwqZRmG3WOVDNyO00I3PMuOnypcGF7X4pm4hYGgNu0zDpLkj9BWniHqjr4RWws31aRLwlm3eIF9VBKllQ65dfCVbkYAMfnVK3MxlOmr0/v0K3DsO5v9JaJ/ltx+dOZ1pr/ANiHWy+p0rAYK33VvwKfAvIfhFdBJWPJ1Ztzb8WOXOFWG961bPxUVhxT5FeeXUlWbSqIUQPX9aKKWxhtvc91kwFALQBQBQBQBFAJFAEUARQBQCigFoBKASgCgCgCgCgEigENocxWbgZbCWz9xf8AKKXMqTQ4LdLmcwuWlzFz0FrFzAsUARQCFRQHhrIrNzNxo4ehm5T8d7NLiIPuus5GHKeRHMaCoSgpKzLYVnDRMoON9msRcdSinNIBOfKgUA+8JjQxtrWtKi29Dq8Px1KlftNvK79C24R2ORLWS+e8JYswEhdxp1I0HTarYUUtyjE8UnUq56enLxNQqAAAbDQVcctu56oYCgCgCgFoAoAoAoAoAoAoBaASgAUAtAFAeaAKAKAKABQHqgA0B5oAoAoAoAoBaAKASgEFALQBQBQBQBQBQBQC0AlALQBQCUAtAAoAoAoAoAoBaAKA/9k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Calibri" pitchFamily="34" charset="0"/>
              <a:ea typeface="Cordia New"/>
              <a:cs typeface="Cordia New"/>
            </a:endParaRPr>
          </a:p>
        </p:txBody>
      </p:sp>
      <p:pic>
        <p:nvPicPr>
          <p:cNvPr id="1046" name="Picture 22" descr="http://www.coolswop.com/public/murs/53/xl/0000625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25" r="2670" b="3696"/>
          <a:stretch>
            <a:fillRect/>
          </a:stretch>
        </p:blipFill>
        <p:spPr bwMode="auto">
          <a:xfrm>
            <a:off x="5994400" y="3109913"/>
            <a:ext cx="117792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 descr="http://cdns2.freepik.com/free-photo/christmas-new-year-present-boxes-set_23-2147486252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707" t="13179" r="14935" b="59265"/>
          <a:stretch>
            <a:fillRect/>
          </a:stretch>
        </p:blipFill>
        <p:spPr bwMode="auto">
          <a:xfrm>
            <a:off x="5611813" y="1916113"/>
            <a:ext cx="9572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04205" y="5373216"/>
            <a:ext cx="6391686" cy="26145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MAGIC GIFT BOX</a:t>
            </a:r>
          </a:p>
        </p:txBody>
      </p:sp>
      <p:pic>
        <p:nvPicPr>
          <p:cNvPr id="15374" name="Picture 3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00025" y="5875338"/>
            <a:ext cx="7318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6238" y="2385508"/>
            <a:ext cx="2763918" cy="302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140200" y="1905000"/>
            <a:ext cx="45354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an earache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140200" y="3352800"/>
            <a:ext cx="431958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284663" y="4876800"/>
            <a:ext cx="41751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stomach ache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93042" y="2533184"/>
            <a:ext cx="2727749" cy="298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291013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toothache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917700"/>
            <a:ext cx="43640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an earache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926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sore throat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85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2276475"/>
            <a:ext cx="2586038" cy="313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851275" y="1905000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sore throat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51275" y="4953000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fever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1275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stomach ache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2819400"/>
            <a:ext cx="2430463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563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An earache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79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stomach 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635375" y="3352800"/>
            <a:ext cx="4606925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fever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7950" y="1588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" y="2327275"/>
            <a:ext cx="3357563" cy="335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16438" y="1905000"/>
            <a:ext cx="37338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farmer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49775" y="3352800"/>
            <a:ext cx="37338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doctor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37338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teacher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8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27313" y="404813"/>
            <a:ext cx="4537075" cy="10080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Linda … a sore throat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55579" y="2285155"/>
            <a:ext cx="2594260" cy="3143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3386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692275"/>
            <a:ext cx="430212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has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545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3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0" y="2368550"/>
            <a:ext cx="3076575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What the matter is with you?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2079625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What is the matter with you?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37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What matter is the with you?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627313" y="404813"/>
            <a:ext cx="4537075" cy="10080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matter/ What/ you/ with/ is/ the?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708400" y="1905000"/>
            <a:ext cx="4541838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She has earache an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08400" y="3352800"/>
            <a:ext cx="457517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She has an earache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2863" y="4876800"/>
            <a:ext cx="4397375" cy="9144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She an has earache</a:t>
            </a:r>
          </a:p>
        </p:txBody>
      </p:sp>
      <p:pic>
        <p:nvPicPr>
          <p:cNvPr id="23557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" y="2133600"/>
            <a:ext cx="2632075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627313" y="404813"/>
            <a:ext cx="4537075" cy="10080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has/She/an/earache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sore throat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An earache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22661" y="2804858"/>
            <a:ext cx="2557392" cy="279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35105" y="2289175"/>
            <a:ext cx="279326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25963" y="1744663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stomach ache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headache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594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02263" y="321310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1513" y="755650"/>
            <a:ext cx="58896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1350" y="334010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6825" y="80010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438" y="40417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1975" y="60007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6825" y="60007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40200" y="40417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1963" y="33591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91313" y="32956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600551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8738" y="600551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20896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a fever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a toothache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an earache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a sore throat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a stomach ache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What’s the matter with you?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I have </a:t>
            </a:r>
            <a:r>
              <a:rPr lang="en-US" altLang="en-US" sz="2800" b="1">
                <a:solidFill>
                  <a:srgbClr val="FF0000"/>
                </a:solidFill>
              </a:rPr>
              <a:t>a toothache</a:t>
            </a:r>
            <a:r>
              <a:rPr lang="vi-VN" altLang="en-US" sz="2800" b="1"/>
              <a:t>.</a:t>
            </a:r>
            <a:endParaRPr lang="en-US" altLang="en-US" sz="2800" b="1"/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620713"/>
            <a:ext cx="22828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2262188"/>
            <a:ext cx="171291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9825" y="4476750"/>
            <a:ext cx="16097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2420938"/>
            <a:ext cx="17113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393700"/>
            <a:ext cx="17113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What’s the matter with you</a:t>
            </a:r>
            <a:r>
              <a:rPr lang="vi-VN" sz="3600" b="1" dirty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 toothache.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4968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have</a:t>
            </a:r>
          </a:p>
        </p:txBody>
      </p:sp>
      <p:pic>
        <p:nvPicPr>
          <p:cNvPr id="8197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0" y="2060575"/>
            <a:ext cx="2395538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What’s the matter with you</a:t>
            </a:r>
            <a:r>
              <a:rPr lang="vi-VN" sz="3600" b="1" dirty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an earache.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4968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have</a:t>
            </a:r>
          </a:p>
        </p:txBody>
      </p:sp>
      <p:pic>
        <p:nvPicPr>
          <p:cNvPr id="9221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888" y="2060575"/>
            <a:ext cx="229076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What’s the matter with you</a:t>
            </a:r>
            <a:r>
              <a:rPr lang="vi-VN" sz="3600" b="1" dirty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 sore throat.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4968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I have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888" y="2060575"/>
            <a:ext cx="229076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3717</TotalTime>
  <Words>284</Words>
  <Application>Microsoft Office PowerPoint</Application>
  <PresentationFormat>On-screen Show (4:3)</PresentationFormat>
  <Paragraphs>88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Jokerman</vt:lpstr>
      <vt:lpstr>Broadway</vt:lpstr>
      <vt:lpstr>Calibri</vt:lpstr>
      <vt:lpstr>Cordia New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E5-U11-L1-JESS</dc:title>
  <dc:creator>JESSICA</dc:creator>
  <cp:lastModifiedBy>Windows User</cp:lastModifiedBy>
  <cp:revision>257</cp:revision>
  <dcterms:created xsi:type="dcterms:W3CDTF">2012-02-21T22:04:44Z</dcterms:created>
  <dcterms:modified xsi:type="dcterms:W3CDTF">2022-01-16T16:21:01Z</dcterms:modified>
</cp:coreProperties>
</file>