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4"/>
  </p:notesMasterIdLst>
  <p:sldIdLst>
    <p:sldId id="409" r:id="rId2"/>
    <p:sldId id="410" r:id="rId3"/>
    <p:sldId id="875" r:id="rId4"/>
    <p:sldId id="876" r:id="rId5"/>
    <p:sldId id="874" r:id="rId6"/>
    <p:sldId id="871" r:id="rId7"/>
    <p:sldId id="877" r:id="rId8"/>
    <p:sldId id="872" r:id="rId9"/>
    <p:sldId id="878" r:id="rId10"/>
    <p:sldId id="854" r:id="rId11"/>
    <p:sldId id="855" r:id="rId12"/>
    <p:sldId id="879" r:id="rId13"/>
    <p:sldId id="880" r:id="rId14"/>
    <p:sldId id="881" r:id="rId15"/>
    <p:sldId id="882" r:id="rId16"/>
    <p:sldId id="883" r:id="rId17"/>
    <p:sldId id="884" r:id="rId18"/>
    <p:sldId id="885" r:id="rId19"/>
    <p:sldId id="886" r:id="rId20"/>
    <p:sldId id="887" r:id="rId21"/>
    <p:sldId id="888" r:id="rId22"/>
    <p:sldId id="866" r:id="rId23"/>
  </p:sldIdLst>
  <p:sldSz cx="9144000" cy="6858000" type="screen4x3"/>
  <p:notesSz cx="6858000" cy="9144000"/>
  <p:embeddedFontLst>
    <p:embeddedFont>
      <p:font typeface="Jokerman" pitchFamily="82" charset="0"/>
      <p:regular r:id="rId25"/>
    </p:embeddedFont>
    <p:embeddedFont>
      <p:font typeface="Broadway" pitchFamily="82" charset="0"/>
      <p:regular r:id="rId26"/>
    </p:embeddedFont>
    <p:embeddedFont>
      <p:font typeface="Blackadder ITC" pitchFamily="82" charset="0"/>
      <p:regular r:id="rId27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D04B"/>
    <a:srgbClr val="00CC66"/>
    <a:srgbClr val="FF9900"/>
    <a:srgbClr val="99FF66"/>
    <a:srgbClr val="009900"/>
    <a:srgbClr val="F8F8F8"/>
    <a:srgbClr val="CC66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326CE7-051A-4986-827B-83CE424F55E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891B6-593E-4A0B-8032-11D14DB3994B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3D106B-C0B4-4B87-A8F6-18F7628E66E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5C18F-B627-4FFB-972F-D4140B38BCF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4FDA9-E776-4788-A69E-0EF4E266798D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D2883-436C-4B3F-828B-D7C9474AC885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D1FE4-3745-4FBC-995F-24355B55D989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AC764-E0D3-48D1-94C1-5FEE66B9906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3B713-E67C-487F-B5A5-725411F77C1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112E3-F79A-448D-B271-C4E0A4F1601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D5BA6-0A07-4884-AD74-970E0037C53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709E8-BDE1-4F7F-ADE9-FC8841DF3CC9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654CF92-C0D2-438D-A56F-0E5AD9291B29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3.xm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7.png"/><Relationship Id="rId18" Type="http://schemas.openxmlformats.org/officeDocument/2006/relationships/slide" Target="slide16.xml"/><Relationship Id="rId26" Type="http://schemas.openxmlformats.org/officeDocument/2006/relationships/slide" Target="slide18.xml"/><Relationship Id="rId3" Type="http://schemas.openxmlformats.org/officeDocument/2006/relationships/image" Target="../media/image20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slide" Target="slide14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image" Target="../media/image13.png"/><Relationship Id="rId16" Type="http://schemas.openxmlformats.org/officeDocument/2006/relationships/slide" Target="slide13.xml"/><Relationship Id="rId20" Type="http://schemas.openxmlformats.org/officeDocument/2006/relationships/slide" Target="slide12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slide" Target="slide20.xml"/><Relationship Id="rId32" Type="http://schemas.openxmlformats.org/officeDocument/2006/relationships/image" Target="../media/image38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slide" Target="slide21.xml"/><Relationship Id="rId10" Type="http://schemas.openxmlformats.org/officeDocument/2006/relationships/slide" Target="slide15.xml"/><Relationship Id="rId19" Type="http://schemas.openxmlformats.org/officeDocument/2006/relationships/image" Target="../media/image30.png"/><Relationship Id="rId31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slide" Target="slide19.xml"/><Relationship Id="rId22" Type="http://schemas.openxmlformats.org/officeDocument/2006/relationships/slide" Target="slide17.xml"/><Relationship Id="rId27" Type="http://schemas.openxmlformats.org/officeDocument/2006/relationships/image" Target="../media/image34.png"/><Relationship Id="rId3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9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1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2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4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5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6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he%20Chicken%20Dance%20-%20For%20Kids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9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339" y="718825"/>
            <a:ext cx="8853706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WHAT’S THE MATTER WITH YOU?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3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1222375"/>
            <a:ext cx="22034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32075" y="1676400"/>
            <a:ext cx="10191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" y="3352800"/>
            <a:ext cx="21685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953000" y="874713"/>
            <a:ext cx="3276600" cy="301148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Little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Red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942263" y="34925"/>
            <a:ext cx="1219200" cy="609600"/>
            <a:chOff x="7941469" y="35668"/>
            <a:chExt cx="1220365" cy="609600"/>
          </a:xfrm>
        </p:grpSpPr>
        <p:pic>
          <p:nvPicPr>
            <p:cNvPr id="10249" name="Picture 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469" y="35668"/>
              <a:ext cx="122036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>
              <a:hlinkClick r:id="" action="ppaction://hlinkshowjump?jump=nextslide"/>
            </p:cNvPr>
            <p:cNvSpPr/>
            <p:nvPr/>
          </p:nvSpPr>
          <p:spPr>
            <a:xfrm>
              <a:off x="8152054" y="109635"/>
              <a:ext cx="79919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PLAY</a:t>
              </a:r>
            </a:p>
          </p:txBody>
        </p:sp>
      </p:grpSp>
      <p:pic>
        <p:nvPicPr>
          <p:cNvPr id="2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50" y="6400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098925"/>
            <a:ext cx="33528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850" y="3824288"/>
            <a:ext cx="72866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250" y="2932113"/>
            <a:ext cx="730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0" y="24542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8250" y="24669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7725" y="3375025"/>
            <a:ext cx="7302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41560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475" y="2889250"/>
            <a:ext cx="7302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5663" y="2608263"/>
            <a:ext cx="728662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800" y="4225925"/>
            <a:ext cx="1139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71613" y="1222375"/>
            <a:ext cx="21526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4064000"/>
            <a:ext cx="8064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92850" y="3881438"/>
            <a:ext cx="533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32350" y="2782888"/>
            <a:ext cx="568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429125" y="4098925"/>
            <a:ext cx="841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99263" y="3203575"/>
            <a:ext cx="5969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55875" y="4156075"/>
            <a:ext cx="20129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935663" y="2984500"/>
            <a:ext cx="465137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875088" y="2901950"/>
            <a:ext cx="4540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365625" y="3316288"/>
            <a:ext cx="4667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18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243013" y="2749550"/>
            <a:ext cx="4556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333625" y="2787650"/>
            <a:ext cx="8556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795588" y="4368800"/>
            <a:ext cx="10795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0213" y="2703513"/>
            <a:ext cx="730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981075" y="2963863"/>
            <a:ext cx="3476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1" name="Celtic Music - Heart of the Forest  Peter Gundry.mp3">
            <a:hlinkClick r:id="" action="ppaction://media"/>
          </p:cNvPr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8600" y="63246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5162 L 0.24132 0.01435 " pathEditMode="relative" rAng="0" ptsTypes="AA">
                                      <p:cBhvr>
                                        <p:cTn id="6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16024 -0.10394 " pathEditMode="relative" rAng="0" ptsTypes="AA">
                                      <p:cBhvr>
                                        <p:cTn id="7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157 L 0.17743 -0.0213 " pathEditMode="relative" rAng="0" ptsTypes="AA">
                                      <p:cBhvr>
                                        <p:cTn id="8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4421 L 0.17899 0.15463 " pathEditMode="relative" rAng="0" ptsTypes="AA">
                                      <p:cBhvr>
                                        <p:cTn id="9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4074 L -0.04115 -0.1669 " pathEditMode="relative" rAng="0" ptsTypes="AA">
                                      <p:cBhvr>
                                        <p:cTn id="11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782 L -0.12812 -0.02315 " pathEditMode="relative" rAng="0" ptsTypes="AA">
                                      <p:cBhvr>
                                        <p:cTn id="12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1783 L -0.13924 0.08449 " pathEditMode="relative" rAng="0" ptsTypes="AA">
                                      <p:cBhvr>
                                        <p:cTn id="13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3727 L 0.0552 -0.06945 " pathEditMode="relative" rAng="0" ptsTypes="AA">
                                      <p:cBhvr>
                                        <p:cTn id="143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62 L -0.10034 -0.01435 " pathEditMode="relative" rAng="0" ptsTypes="AA">
                                      <p:cBhvr>
                                        <p:cTn id="154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125 L -0.09218 0.00996 " pathEditMode="relative" rAng="0" ptsTypes="AA">
                                      <p:cBhvr>
                                        <p:cTn id="165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2639 L -0.23142 0.00834 " pathEditMode="relative" rAng="0" ptsTypes="AA">
                                      <p:cBhvr>
                                        <p:cTn id="17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" y="2112963"/>
            <a:ext cx="3917950" cy="32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140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140200" y="3352800"/>
            <a:ext cx="43195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fever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284663" y="4876800"/>
            <a:ext cx="41751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25" y="2228850"/>
            <a:ext cx="2774950" cy="336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291013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stomach 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917700"/>
            <a:ext cx="43640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926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headache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2755900"/>
            <a:ext cx="2278063" cy="276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 a backache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sore throat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3" y="2840038"/>
            <a:ext cx="2887662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fruit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Go to the doctor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13" y="3071813"/>
            <a:ext cx="2936875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Carry heavy things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sweet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2424113"/>
            <a:ext cx="2909887" cy="290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fruit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38" y="2760663"/>
            <a:ext cx="21463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sweets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59225" y="2093913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fruit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Carry heavy things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doctor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5" y="2060575"/>
            <a:ext cx="23114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shuldn’t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536" y="5003068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13" y="2117725"/>
            <a:ext cx="2727325" cy="318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doctor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16438" y="1831975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Drink cold water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sweets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fruit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3" y="2847975"/>
            <a:ext cx="2227262" cy="27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shuldn’t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0638" y="981075"/>
            <a:ext cx="257016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2275" y="1295400"/>
            <a:ext cx="1371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8875" y="2362200"/>
            <a:ext cx="10445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99438" y="5318125"/>
            <a:ext cx="9794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8900" y="4267200"/>
            <a:ext cx="34099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VE 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44922" y="1163702"/>
            <a:ext cx="5215310" cy="11430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What’s the matter with you?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0530" y="3253791"/>
            <a:ext cx="3421673" cy="1143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/>
              <a:t>I have a headache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120650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5129" name="Rectangle 2"/>
          <p:cNvSpPr>
            <a:spLocks noChangeArrowheads="1"/>
          </p:cNvSpPr>
          <p:nvPr/>
        </p:nvSpPr>
        <p:spPr bwMode="auto">
          <a:xfrm>
            <a:off x="1206500" y="3543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5130" name="Rectangle 14"/>
          <p:cNvSpPr>
            <a:spLocks noChangeArrowheads="1"/>
          </p:cNvSpPr>
          <p:nvPr/>
        </p:nvSpPr>
        <p:spPr bwMode="auto">
          <a:xfrm>
            <a:off x="1206500" y="367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13" name="Rounded Rectangle 12"/>
          <p:cNvSpPr/>
          <p:nvPr/>
        </p:nvSpPr>
        <p:spPr>
          <a:xfrm>
            <a:off x="2924842" y="4869160"/>
            <a:ext cx="3697542" cy="11430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I have a stomachache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92080" y="3212976"/>
            <a:ext cx="3466207" cy="1143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/>
              <a:t>I have a toothache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137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3913" y="6608763"/>
            <a:ext cx="279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20226" y="397263"/>
            <a:ext cx="405912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REPEAT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405" y="379680"/>
            <a:ext cx="393287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CIRCLE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430213" y="1533525"/>
            <a:ext cx="84264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1.What’s the matter with you?</a:t>
            </a:r>
            <a:br>
              <a:rPr lang="en-US" altLang="en-US" sz="2400"/>
            </a:br>
            <a:r>
              <a:rPr lang="en-US" altLang="en-US" sz="2400"/>
              <a:t>I have a ____________.</a:t>
            </a:r>
          </a:p>
          <a:p>
            <a:r>
              <a:rPr lang="en-US" altLang="en-US" sz="2400" b="1"/>
              <a:t>a.</a:t>
            </a:r>
            <a:r>
              <a:rPr lang="en-US" altLang="en-US" sz="2400"/>
              <a:t>toothache                           </a:t>
            </a:r>
            <a:r>
              <a:rPr lang="en-US" altLang="en-US" sz="2400" b="1"/>
              <a:t>b.</a:t>
            </a:r>
            <a:r>
              <a:rPr lang="en-US" altLang="en-US" sz="2400"/>
              <a:t>headache</a:t>
            </a:r>
          </a:p>
          <a:p>
            <a:r>
              <a:rPr lang="en-US" altLang="en-US" sz="2400"/>
              <a:t>2.What’s the matter with you?</a:t>
            </a:r>
            <a:br>
              <a:rPr lang="en-US" altLang="en-US" sz="2400"/>
            </a:br>
            <a:r>
              <a:rPr lang="en-US" altLang="en-US" sz="2400"/>
              <a:t>I have a ____________.</a:t>
            </a:r>
          </a:p>
          <a:p>
            <a:r>
              <a:rPr lang="en-US" altLang="en-US" sz="2400" b="1"/>
              <a:t>a.</a:t>
            </a:r>
            <a:r>
              <a:rPr lang="en-US" altLang="en-US" sz="2400"/>
              <a:t>bad toothache                   </a:t>
            </a:r>
            <a:r>
              <a:rPr lang="en-US" altLang="en-US" sz="2400" b="1"/>
              <a:t>b.</a:t>
            </a:r>
            <a:r>
              <a:rPr lang="en-US" altLang="en-US" sz="2400"/>
              <a:t>backache</a:t>
            </a:r>
          </a:p>
          <a:p>
            <a:r>
              <a:rPr lang="en-US" altLang="en-US" sz="2400"/>
              <a:t>3.What’s the matter with you?</a:t>
            </a:r>
            <a:br>
              <a:rPr lang="en-US" altLang="en-US" sz="2400"/>
            </a:br>
            <a:r>
              <a:rPr lang="en-US" altLang="en-US" sz="2400"/>
              <a:t>I have a ___________.</a:t>
            </a:r>
          </a:p>
          <a:p>
            <a:r>
              <a:rPr lang="en-US" altLang="en-US" sz="2400" b="1"/>
              <a:t>a.</a:t>
            </a:r>
            <a:r>
              <a:rPr lang="en-US" altLang="en-US" sz="2400"/>
              <a:t>stomach ache                   </a:t>
            </a:r>
            <a:r>
              <a:rPr lang="en-US" altLang="en-US" sz="2400" b="1"/>
              <a:t>b.</a:t>
            </a:r>
            <a:r>
              <a:rPr lang="en-US" altLang="en-US" sz="2400"/>
              <a:t>headache</a:t>
            </a:r>
          </a:p>
          <a:p>
            <a:r>
              <a:rPr lang="en-US" altLang="en-US" sz="2400"/>
              <a:t>4.What’s the matter with you?</a:t>
            </a:r>
            <a:br>
              <a:rPr lang="en-US" altLang="en-US" sz="2400"/>
            </a:br>
            <a:r>
              <a:rPr lang="en-US" altLang="en-US" sz="2400"/>
              <a:t>I have a ___________.</a:t>
            </a:r>
          </a:p>
          <a:p>
            <a:r>
              <a:rPr lang="en-US" altLang="en-US" sz="2400" b="1"/>
              <a:t>a.</a:t>
            </a:r>
            <a:r>
              <a:rPr lang="en-US" altLang="en-US" sz="2400"/>
              <a:t>pain in my stomach           </a:t>
            </a:r>
            <a:r>
              <a:rPr lang="en-US" altLang="en-US" sz="2400" b="1"/>
              <a:t>b.</a:t>
            </a:r>
            <a:r>
              <a:rPr lang="en-US" altLang="en-US" sz="2400"/>
              <a:t>sore throat</a:t>
            </a:r>
          </a:p>
        </p:txBody>
      </p:sp>
      <p:sp>
        <p:nvSpPr>
          <p:cNvPr id="11" name="32-Point Star 10"/>
          <p:cNvSpPr/>
          <p:nvPr/>
        </p:nvSpPr>
        <p:spPr>
          <a:xfrm>
            <a:off x="4965700" y="641350"/>
            <a:ext cx="1046163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12" name="32-Point Star 11"/>
          <p:cNvSpPr/>
          <p:nvPr/>
        </p:nvSpPr>
        <p:spPr>
          <a:xfrm>
            <a:off x="5986463" y="658813"/>
            <a:ext cx="1046162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13" name="32-Point Star 12"/>
          <p:cNvSpPr/>
          <p:nvPr/>
        </p:nvSpPr>
        <p:spPr>
          <a:xfrm>
            <a:off x="7018338" y="658813"/>
            <a:ext cx="1044575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14" name="32-Point Star 13"/>
          <p:cNvSpPr/>
          <p:nvPr/>
        </p:nvSpPr>
        <p:spPr>
          <a:xfrm>
            <a:off x="8062913" y="658813"/>
            <a:ext cx="1046162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1613" y="1989138"/>
            <a:ext cx="915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1613" y="3205163"/>
            <a:ext cx="915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8" y="4292600"/>
            <a:ext cx="9159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713" y="5291138"/>
            <a:ext cx="915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28908"/>
            <a:ext cx="267804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CHANT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5850" y="623888"/>
            <a:ext cx="963613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24474"/>
            <a:ext cx="359322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MATCH</a:t>
            </a:r>
          </a:p>
        </p:txBody>
      </p:sp>
      <p:sp>
        <p:nvSpPr>
          <p:cNvPr id="8195" name="Rectangle 15"/>
          <p:cNvSpPr>
            <a:spLocks noChangeArrowheads="1"/>
          </p:cNvSpPr>
          <p:nvPr/>
        </p:nvSpPr>
        <p:spPr bwMode="auto">
          <a:xfrm>
            <a:off x="2271713" y="2166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5" name="Rectangle 4"/>
          <p:cNvSpPr/>
          <p:nvPr/>
        </p:nvSpPr>
        <p:spPr>
          <a:xfrm>
            <a:off x="323850" y="852488"/>
            <a:ext cx="8496300" cy="58166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2120900" y="1041400"/>
            <a:ext cx="5759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70C0"/>
                </a:solidFill>
              </a:rPr>
              <a:t>HOW TO STAY HEALTHY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3528" y="1603953"/>
            <a:ext cx="3168352" cy="672919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1. Wash your hand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7242" y="2420888"/>
            <a:ext cx="3168352" cy="596660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2. Eat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17242" y="3305552"/>
            <a:ext cx="3168352" cy="576064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3. 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17242" y="4221088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4. Brush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17242" y="5157192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5. Keep your nails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17242" y="5984961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6. Take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652120" y="1608604"/>
            <a:ext cx="3168352" cy="668268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a. your teeth twice a day</a:t>
            </a:r>
            <a:r>
              <a:rPr lang="en-US" sz="2400" dirty="0"/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652120" y="2420888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b. a shower every day.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652120" y="3305552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c. short and clean</a:t>
            </a:r>
            <a:r>
              <a:rPr lang="en-US" sz="2400" dirty="0"/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652120" y="4281199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d. healthy foods.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642727" y="5164001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e. morning exercise regularly.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674390" y="6021288"/>
            <a:ext cx="3168352" cy="648072"/>
          </a:xfrm>
          <a:prstGeom prst="roundRect">
            <a:avLst/>
          </a:prstGeom>
          <a:solidFill>
            <a:srgbClr val="00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f. before having meals.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92500" y="1939925"/>
            <a:ext cx="2181225" cy="440531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86150" y="2719388"/>
            <a:ext cx="2165350" cy="18859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92500" y="3662363"/>
            <a:ext cx="2149475" cy="182562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68" name="Straight Connector 7167"/>
          <p:cNvCxnSpPr/>
          <p:nvPr/>
        </p:nvCxnSpPr>
        <p:spPr>
          <a:xfrm flipV="1">
            <a:off x="3492500" y="1943100"/>
            <a:ext cx="2159000" cy="26622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70" name="Straight Connector 7169"/>
          <p:cNvCxnSpPr/>
          <p:nvPr/>
        </p:nvCxnSpPr>
        <p:spPr>
          <a:xfrm flipV="1">
            <a:off x="3492500" y="3629025"/>
            <a:ext cx="2159000" cy="185896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73" name="Straight Connector 7172"/>
          <p:cNvCxnSpPr/>
          <p:nvPr/>
        </p:nvCxnSpPr>
        <p:spPr>
          <a:xfrm flipV="1">
            <a:off x="3486150" y="2744788"/>
            <a:ext cx="2165350" cy="356393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1450" y="836613"/>
          <a:ext cx="8229600" cy="58674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/>
                      </a:r>
                      <a:br>
                        <a:rPr lang="en-US" sz="2400" b="1" dirty="0">
                          <a:effectLst/>
                        </a:rPr>
                      </a:br>
                      <a:endParaRPr lang="en-US" sz="2400" b="1" dirty="0">
                        <a:effectLst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</a:rPr>
                        <a:t>He/She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should…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marL="95250" marR="95250" marT="38100" marB="381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He/ She shouldn’t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2400" b="1" dirty="0" smtClean="0">
                          <a:effectLst/>
                        </a:rPr>
                        <a:t>1. Tony has a bad toothache.</a:t>
                      </a:r>
                      <a:endParaRPr lang="en-US" sz="2400" b="1" dirty="0">
                        <a:effectLst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2. </a:t>
                      </a:r>
                      <a:r>
                        <a:rPr lang="en-US" sz="2400" b="1" dirty="0" err="1">
                          <a:effectLst/>
                        </a:rPr>
                        <a:t>Quan</a:t>
                      </a:r>
                      <a:r>
                        <a:rPr lang="en-US" sz="2400" b="1" dirty="0">
                          <a:effectLst/>
                        </a:rPr>
                        <a:t> has a bad cold.</a:t>
                      </a: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</a:rPr>
                        <a:t>3. Phong has a stomach ache.</a:t>
                      </a: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4. </a:t>
                      </a:r>
                      <a:r>
                        <a:rPr lang="en-US" sz="2400" b="1" dirty="0" err="1">
                          <a:effectLst/>
                        </a:rPr>
                        <a:t>Phong</a:t>
                      </a:r>
                      <a:r>
                        <a:rPr lang="en-US" sz="2400" b="1" dirty="0">
                          <a:effectLst/>
                        </a:rPr>
                        <a:t> has a sore throat.</a:t>
                      </a: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1721" y="127172"/>
            <a:ext cx="415504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WRITE YOUR ADVICE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3575" y="2205038"/>
            <a:ext cx="2447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Go to the dentist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40425" y="2159000"/>
            <a:ext cx="24987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Eat a lot of sweets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59113" y="3605213"/>
            <a:ext cx="2454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Take a rest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08650" y="3605213"/>
            <a:ext cx="2468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Go to school</a:t>
            </a:r>
          </a:p>
        </p:txBody>
      </p:sp>
      <p:pic>
        <p:nvPicPr>
          <p:cNvPr id="9249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8138" y="301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59113" y="4476750"/>
            <a:ext cx="2454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Go to the doctor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08650" y="4476750"/>
            <a:ext cx="2722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Eat a lot of sweets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59113" y="5661025"/>
            <a:ext cx="2454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Go to the doctor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78488" y="5661025"/>
            <a:ext cx="272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Drink cold water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1" grpId="0" autoUpdateAnimBg="0"/>
      <p:bldP spid="12" grpId="0" autoUpdateAnimBg="0"/>
      <p:bldP spid="13" grpId="0" autoUpdateAnimBg="0"/>
      <p:bldP spid="14" grpId="0" autoUpdateAnimBg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4464</TotalTime>
  <Words>309</Words>
  <Application>Microsoft Office PowerPoint</Application>
  <PresentationFormat>On-screen Show (4:3)</PresentationFormat>
  <Paragraphs>99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Jokerman</vt:lpstr>
      <vt:lpstr>Broadway</vt:lpstr>
      <vt:lpstr>Blackadder ITC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E5-U11-L3-JESS</dc:title>
  <dc:creator>JESSICA</dc:creator>
  <cp:lastModifiedBy>Windows User</cp:lastModifiedBy>
  <cp:revision>346</cp:revision>
  <dcterms:created xsi:type="dcterms:W3CDTF">2012-02-21T22:04:44Z</dcterms:created>
  <dcterms:modified xsi:type="dcterms:W3CDTF">2022-01-16T16:43:52Z</dcterms:modified>
</cp:coreProperties>
</file>