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15" r:id="rId1"/>
  </p:sldMasterIdLst>
  <p:notesMasterIdLst>
    <p:notesMasterId r:id="rId22"/>
  </p:notesMasterIdLst>
  <p:sldIdLst>
    <p:sldId id="409" r:id="rId2"/>
    <p:sldId id="410" r:id="rId3"/>
    <p:sldId id="804" r:id="rId4"/>
    <p:sldId id="837" r:id="rId5"/>
    <p:sldId id="838" r:id="rId6"/>
    <p:sldId id="839" r:id="rId7"/>
    <p:sldId id="840" r:id="rId8"/>
    <p:sldId id="636" r:id="rId9"/>
    <p:sldId id="650" r:id="rId10"/>
    <p:sldId id="829" r:id="rId11"/>
    <p:sldId id="841" r:id="rId12"/>
    <p:sldId id="842" r:id="rId13"/>
    <p:sldId id="843" r:id="rId14"/>
    <p:sldId id="683" r:id="rId15"/>
    <p:sldId id="846" r:id="rId16"/>
    <p:sldId id="847" r:id="rId17"/>
    <p:sldId id="845" r:id="rId18"/>
    <p:sldId id="832" r:id="rId19"/>
    <p:sldId id="805" r:id="rId20"/>
    <p:sldId id="689" r:id="rId21"/>
  </p:sldIdLst>
  <p:sldSz cx="9144000" cy="5143500" type="screen16x9"/>
  <p:notesSz cx="6858000" cy="9144000"/>
  <p:embeddedFontLst>
    <p:embeddedFont>
      <p:font typeface="Calibri" pitchFamily="34" charset="0"/>
      <p:regular r:id="rId23"/>
      <p:bold r:id="rId24"/>
      <p:italic r:id="rId25"/>
      <p:boldItalic r:id="rId26"/>
    </p:embeddedFont>
    <p:embeddedFont>
      <p:font typeface="Jokerman" pitchFamily="82" charset="0"/>
      <p:regular r:id="rId27"/>
    </p:embeddedFont>
    <p:embeddedFont>
      <p:font typeface="Poor Richard" pitchFamily="18" charset="0"/>
      <p:regular r:id="rId28"/>
    </p:embeddedFont>
    <p:embeddedFont>
      <p:font typeface="Broadway" pitchFamily="82" charset="0"/>
      <p:regular r:id="rId29"/>
    </p:embeddedFont>
  </p:embeddedFontLst>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2308EE"/>
    <a:srgbClr val="00CC66"/>
    <a:srgbClr val="FFD04B"/>
    <a:srgbClr val="FF9900"/>
    <a:srgbClr val="99FF66"/>
    <a:srgbClr val="009900"/>
    <a:srgbClr val="F8F8F8"/>
    <a:srgbClr val="CC66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16912" autoAdjust="0"/>
    <p:restoredTop sz="92718" autoAdjust="0"/>
  </p:normalViewPr>
  <p:slideViewPr>
    <p:cSldViewPr>
      <p:cViewPr varScale="1">
        <p:scale>
          <a:sx n="90" d="100"/>
          <a:sy n="90" d="100"/>
        </p:scale>
        <p:origin x="-582" y="-9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s-ES"/>
          </a:p>
        </p:txBody>
      </p:sp>
      <p:sp>
        <p:nvSpPr>
          <p:cNvPr id="191491"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s-ES"/>
          </a:p>
        </p:txBody>
      </p:sp>
      <p:sp>
        <p:nvSpPr>
          <p:cNvPr id="21508" name="Rectangle 4"/>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91493"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1494"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s-ES"/>
          </a:p>
        </p:txBody>
      </p:sp>
      <p:sp>
        <p:nvSpPr>
          <p:cNvPr id="191495"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C93B05BD-DC62-4850-9C99-3CB6C68BB144}"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US" smtClean="0"/>
          </a:p>
        </p:txBody>
      </p:sp>
      <p:sp>
        <p:nvSpPr>
          <p:cNvPr id="22532" name="Slide Number Placeholder 3"/>
          <p:cNvSpPr>
            <a:spLocks noGrp="1"/>
          </p:cNvSpPr>
          <p:nvPr>
            <p:ph type="sldNum" sz="quarter" idx="5"/>
          </p:nvPr>
        </p:nvSpPr>
        <p:spPr>
          <a:noFill/>
          <a:ln>
            <a:miter lim="800000"/>
            <a:headEnd/>
            <a:tailEnd/>
          </a:ln>
        </p:spPr>
        <p:txBody>
          <a:bodyPr/>
          <a:lstStyle/>
          <a:p>
            <a:fld id="{7A5B3153-049C-46FC-B7A7-DFDF5B9A4C3C}" type="slidenum">
              <a:rPr lang="es-ES" altLang="en-US"/>
              <a:pPr/>
              <a:t>16</a:t>
            </a:fld>
            <a:endParaRPr lang="es-E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4A400646-F189-4D1C-9B8C-828A227A725A}" type="slidenum">
              <a:rPr lang="es-ES" altLang="en-US"/>
              <a:pPr>
                <a:defRPr/>
              </a:pPr>
              <a:t>‹#›</a:t>
            </a:fld>
            <a:endParaRPr lang="es-E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EF2A53CA-FD1B-4423-AED5-F20C7B87CF49}" type="slidenum">
              <a:rPr lang="es-ES" altLang="en-US"/>
              <a:pPr>
                <a:defRPr/>
              </a:pPr>
              <a:t>‹#›</a:t>
            </a:fld>
            <a:endParaRPr lang="es-E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91CDB589-DCA6-4108-B028-20F075122028}" type="slidenum">
              <a:rPr lang="es-ES" altLang="en-US"/>
              <a:pPr>
                <a:defRPr/>
              </a:pPr>
              <a:t>‹#›</a:t>
            </a:fld>
            <a:endParaRPr lang="es-E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E9669174-6F0E-4448-8538-FFB2377A31B4}" type="slidenum">
              <a:rPr lang="es-ES" altLang="en-US"/>
              <a:pPr>
                <a:defRPr/>
              </a:pPr>
              <a:t>‹#›</a:t>
            </a:fld>
            <a:endParaRPr lang="es-E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982B5904-F354-41E3-B4F6-F664663075B4}" type="slidenum">
              <a:rPr lang="es-ES" altLang="en-US"/>
              <a:pPr>
                <a:defRPr/>
              </a:pPr>
              <a:t>‹#›</a:t>
            </a:fld>
            <a:endParaRPr lang="es-E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7EB85874-3472-4BCB-983B-B54361C469FA}" type="slidenum">
              <a:rPr lang="es-ES" altLang="en-US"/>
              <a:pPr>
                <a:defRPr/>
              </a:pPr>
              <a:t>‹#›</a:t>
            </a:fld>
            <a:endParaRPr lang="es-E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EBC2D364-BB4B-4944-AA32-5D11E672A272}" type="slidenum">
              <a:rPr lang="es-ES" altLang="en-US"/>
              <a:pPr>
                <a:defRPr/>
              </a:pPr>
              <a:t>‹#›</a:t>
            </a:fld>
            <a:endParaRPr lang="es-E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2AE3ED48-C220-47C3-AAF7-DC613B4B00C6}" type="slidenum">
              <a:rPr lang="es-ES" altLang="en-US"/>
              <a:pPr>
                <a:defRPr/>
              </a:pPr>
              <a:t>‹#›</a:t>
            </a:fld>
            <a:endParaRPr lang="es-E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C18210EF-7788-4DB9-8A41-DDED5E4EBFE1}" type="slidenum">
              <a:rPr lang="es-ES" altLang="en-US"/>
              <a:pPr>
                <a:defRPr/>
              </a:pPr>
              <a:t>‹#›</a:t>
            </a:fld>
            <a:endParaRPr lang="es-E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483D1432-7E20-4968-BF51-D380D44466CB}" type="slidenum">
              <a:rPr lang="es-ES" altLang="en-US"/>
              <a:pPr>
                <a:defRPr/>
              </a:pPr>
              <a:t>‹#›</a:t>
            </a:fld>
            <a:endParaRPr lang="es-E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1FDE6E5A-E36E-417C-A939-F5FD9F903072}" type="slidenum">
              <a:rPr lang="es-ES" altLang="en-US"/>
              <a:pPr>
                <a:defRPr/>
              </a:pPr>
              <a:t>‹#›</a:t>
            </a:fld>
            <a:endParaRPr lang="es-E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s-E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s-E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00340723-84DD-47D6-A57E-E19E79EFBBF3}"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slow">
    <p:circle/>
  </p:transition>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6.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2" Type="http://schemas.openxmlformats.org/officeDocument/2006/relationships/audio" Target="../media/audio14.wav"/><Relationship Id="rId1" Type="http://schemas.openxmlformats.org/officeDocument/2006/relationships/slideLayout" Target="../slideLayouts/slideLayout2.xml"/><Relationship Id="rId6" Type="http://schemas.openxmlformats.org/officeDocument/2006/relationships/audio" Target="../media/audio18.wav"/><Relationship Id="rId5" Type="http://schemas.openxmlformats.org/officeDocument/2006/relationships/audio" Target="../media/audio17.wav"/><Relationship Id="rId4" Type="http://schemas.openxmlformats.org/officeDocument/2006/relationships/audio" Target="../media/audio16.wav"/><Relationship Id="rId9" Type="http://schemas.openxmlformats.org/officeDocument/2006/relationships/audio" Target="../media/audio21.wav"/></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18" Type="http://schemas.openxmlformats.org/officeDocument/2006/relationships/image" Target="../media/image31.jpeg"/><Relationship Id="rId3" Type="http://schemas.openxmlformats.org/officeDocument/2006/relationships/audio" Target="../media/audio23.wav"/><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jpeg"/><Relationship Id="rId17" Type="http://schemas.openxmlformats.org/officeDocument/2006/relationships/image" Target="../media/image30.jpeg"/><Relationship Id="rId2" Type="http://schemas.openxmlformats.org/officeDocument/2006/relationships/audio" Target="../media/audio22.wav"/><Relationship Id="rId16" Type="http://schemas.openxmlformats.org/officeDocument/2006/relationships/image" Target="../media/image29.jpe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audio" Target="../media/audio26.wav"/><Relationship Id="rId11" Type="http://schemas.openxmlformats.org/officeDocument/2006/relationships/image" Target="../media/image24.jpeg"/><Relationship Id="rId5" Type="http://schemas.openxmlformats.org/officeDocument/2006/relationships/audio" Target="../media/audio25.wav"/><Relationship Id="rId15" Type="http://schemas.openxmlformats.org/officeDocument/2006/relationships/image" Target="../media/image28.jpeg"/><Relationship Id="rId10" Type="http://schemas.openxmlformats.org/officeDocument/2006/relationships/image" Target="../media/image23.jpeg"/><Relationship Id="rId19" Type="http://schemas.openxmlformats.org/officeDocument/2006/relationships/image" Target="../media/image32.jpeg"/><Relationship Id="rId4" Type="http://schemas.openxmlformats.org/officeDocument/2006/relationships/audio" Target="../media/audio24.wav"/><Relationship Id="rId9" Type="http://schemas.openxmlformats.org/officeDocument/2006/relationships/image" Target="../media/image22.jpeg"/><Relationship Id="rId1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27.wav"/><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Peppa%20Pig%20(Series%202)%20-%20Bubbles%20(with%20subtitles).mp4" TargetMode="External"/><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audio" Target="../media/audio5.wav"/><Relationship Id="rId11" Type="http://schemas.openxmlformats.org/officeDocument/2006/relationships/image" Target="../media/image9.png"/><Relationship Id="rId5" Type="http://schemas.openxmlformats.org/officeDocument/2006/relationships/audio" Target="../media/audio4.wav"/><Relationship Id="rId10" Type="http://schemas.openxmlformats.org/officeDocument/2006/relationships/image" Target="../media/image8.jpeg"/><Relationship Id="rId4" Type="http://schemas.openxmlformats.org/officeDocument/2006/relationships/audio" Target="../media/audio3.wav"/><Relationship Id="rId9" Type="http://schemas.openxmlformats.org/officeDocument/2006/relationships/audio" Target="../media/audio8.wav"/></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0.wav"/><Relationship Id="rId7" Type="http://schemas.openxmlformats.org/officeDocument/2006/relationships/image" Target="../media/image12.jpeg"/><Relationship Id="rId2" Type="http://schemas.openxmlformats.org/officeDocument/2006/relationships/audio" Target="../media/audio9.wav"/><Relationship Id="rId1" Type="http://schemas.openxmlformats.org/officeDocument/2006/relationships/slideLayout" Target="../slideLayouts/slideLayout8.xml"/><Relationship Id="rId6" Type="http://schemas.openxmlformats.org/officeDocument/2006/relationships/audio" Target="../media/audio13.wav"/><Relationship Id="rId5" Type="http://schemas.openxmlformats.org/officeDocument/2006/relationships/audio" Target="../media/audio12.wav"/><Relationship Id="rId4" Type="http://schemas.openxmlformats.org/officeDocument/2006/relationships/audio" Target="../media/audio1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90975" y="539119"/>
            <a:ext cx="8382423" cy="3046988"/>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lnSpc>
                <a:spcPct val="200000"/>
              </a:lnSpc>
              <a:defRPr/>
            </a:pPr>
            <a:r>
              <a:rPr lang="en-US" sz="3200" b="1" dirty="0">
                <a:ln w="11430">
                  <a:noFill/>
                </a:ln>
                <a:solidFill>
                  <a:srgbClr val="FF0000"/>
                </a:solidFill>
                <a:effectLst>
                  <a:outerShdw blurRad="50800" dist="39000" dir="5460000" algn="tl">
                    <a:srgbClr val="000000">
                      <a:alpha val="38000"/>
                    </a:srgbClr>
                  </a:outerShdw>
                </a:effectLst>
                <a:latin typeface="Jokerman" pitchFamily="82" charset="0"/>
                <a:cs typeface="+mn-cs"/>
              </a:rPr>
              <a:t>Wednesday, </a:t>
            </a:r>
            <a:r>
              <a:rPr lang="en-US" sz="3200" b="1" dirty="0">
                <a:ln w="11430">
                  <a:noFill/>
                </a:ln>
                <a:solidFill>
                  <a:srgbClr val="FF0000"/>
                </a:solidFill>
                <a:effectLst>
                  <a:outerShdw blurRad="50800" dist="39000" dir="5460000" algn="tl">
                    <a:srgbClr val="000000">
                      <a:alpha val="38000"/>
                    </a:srgbClr>
                  </a:outerShdw>
                </a:effectLst>
                <a:latin typeface="Jokerman" pitchFamily="82" charset="0"/>
                <a:cs typeface="+mn-cs"/>
              </a:rPr>
              <a:t>24</a:t>
            </a:r>
            <a:r>
              <a:rPr lang="en-US" sz="3200" b="1" baseline="30000" dirty="0">
                <a:ln w="11430">
                  <a:noFill/>
                </a:ln>
                <a:solidFill>
                  <a:srgbClr val="FF0000"/>
                </a:solidFill>
                <a:effectLst>
                  <a:outerShdw blurRad="50800" dist="39000" dir="5460000" algn="tl">
                    <a:srgbClr val="000000">
                      <a:alpha val="38000"/>
                    </a:srgbClr>
                  </a:outerShdw>
                </a:effectLst>
                <a:latin typeface="Jokerman" pitchFamily="82" charset="0"/>
                <a:cs typeface="+mn-cs"/>
              </a:rPr>
              <a:t>th</a:t>
            </a:r>
            <a:r>
              <a:rPr lang="en-US" sz="3200" b="1" dirty="0">
                <a:ln w="11430">
                  <a:noFill/>
                </a:ln>
                <a:solidFill>
                  <a:srgbClr val="FF0000"/>
                </a:solidFill>
                <a:effectLst>
                  <a:outerShdw blurRad="50800" dist="39000" dir="5460000" algn="tl">
                    <a:srgbClr val="000000">
                      <a:alpha val="38000"/>
                    </a:srgbClr>
                  </a:outerShdw>
                </a:effectLst>
                <a:latin typeface="Jokerman" pitchFamily="82" charset="0"/>
                <a:cs typeface="+mn-cs"/>
              </a:rPr>
              <a:t> </a:t>
            </a:r>
            <a:r>
              <a:rPr lang="en-US" sz="3200" b="1" dirty="0">
                <a:ln w="11430">
                  <a:noFill/>
                </a:ln>
                <a:solidFill>
                  <a:srgbClr val="FF0000"/>
                </a:solidFill>
                <a:effectLst>
                  <a:outerShdw blurRad="50800" dist="39000" dir="5460000" algn="tl">
                    <a:srgbClr val="000000">
                      <a:alpha val="38000"/>
                    </a:srgbClr>
                  </a:outerShdw>
                </a:effectLst>
                <a:latin typeface="Jokerman" pitchFamily="82" charset="0"/>
                <a:cs typeface="+mn-cs"/>
              </a:rPr>
              <a:t>November 2021</a:t>
            </a:r>
          </a:p>
          <a:p>
            <a:pPr algn="ctr" eaLnBrk="1" hangingPunct="1">
              <a:lnSpc>
                <a:spcPct val="200000"/>
              </a:lnSpc>
              <a:defRPr/>
            </a:pPr>
            <a:r>
              <a:rPr lang="en-US" sz="3200" b="1" dirty="0">
                <a:ln w="11430">
                  <a:noFill/>
                </a:ln>
                <a:solidFill>
                  <a:srgbClr val="FF0000"/>
                </a:solidFill>
                <a:effectLst>
                  <a:outerShdw blurRad="50800" dist="39000" dir="5460000" algn="tl">
                    <a:srgbClr val="000000">
                      <a:alpha val="38000"/>
                    </a:srgbClr>
                  </a:outerShdw>
                </a:effectLst>
                <a:latin typeface="Jokerman" pitchFamily="82" charset="0"/>
                <a:cs typeface="+mn-cs"/>
              </a:rPr>
              <a:t>UNIT ̃7. HOW DO YOU LEARN ENGLISH?</a:t>
            </a:r>
          </a:p>
          <a:p>
            <a:pPr algn="ctr" eaLnBrk="1" hangingPunct="1">
              <a:lnSpc>
                <a:spcPct val="200000"/>
              </a:lnSpc>
              <a:defRPr/>
            </a:pPr>
            <a:r>
              <a:rPr lang="en-US" sz="3200" b="1" dirty="0">
                <a:ln w="11430">
                  <a:noFill/>
                </a:ln>
                <a:solidFill>
                  <a:srgbClr val="FF0000"/>
                </a:solidFill>
                <a:effectLst>
                  <a:outerShdw blurRad="50800" dist="39000" dir="5460000" algn="tl">
                    <a:srgbClr val="000000">
                      <a:alpha val="38000"/>
                    </a:srgbClr>
                  </a:outerShdw>
                </a:effectLst>
                <a:latin typeface="Jokerman" pitchFamily="82" charset="0"/>
                <a:cs typeface="+mn-cs"/>
              </a:rPr>
              <a:t>LESSON 1</a:t>
            </a:r>
            <a:endParaRPr lang="en-US" sz="4000" b="1" dirty="0">
              <a:ln w="11430">
                <a:noFill/>
              </a:ln>
              <a:solidFill>
                <a:srgbClr val="FF0000"/>
              </a:solidFill>
              <a:effectLst>
                <a:outerShdw blurRad="50800" dist="39000" dir="5460000" algn="tl">
                  <a:srgbClr val="000000">
                    <a:alpha val="38000"/>
                  </a:srgbClr>
                </a:outerShdw>
              </a:effectLst>
              <a:latin typeface="Jokerman" pitchFamily="82" charset="0"/>
              <a:cs typeface="+mn-cs"/>
            </a:endParaRPr>
          </a:p>
        </p:txBody>
      </p:sp>
    </p:spTree>
  </p:cSld>
  <p:clrMapOvr>
    <a:masterClrMapping/>
  </p:clrMapOvr>
  <p:transition spd="slow">
    <p:circl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323850" y="782638"/>
            <a:ext cx="8248650"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How do you </a:t>
            </a:r>
            <a:r>
              <a:rPr lang="en-US" sz="3200" b="1" dirty="0" err="1">
                <a:solidFill>
                  <a:schemeClr val="tx1"/>
                </a:solidFill>
              </a:rPr>
              <a:t>practise</a:t>
            </a:r>
            <a:endParaRPr lang="en-US" sz="3200" b="1" dirty="0">
              <a:solidFill>
                <a:schemeClr val="tx1"/>
              </a:solidFill>
            </a:endParaRPr>
          </a:p>
        </p:txBody>
      </p:sp>
      <p:sp>
        <p:nvSpPr>
          <p:cNvPr id="9" name="Rounded Rectangle 8"/>
          <p:cNvSpPr/>
          <p:nvPr/>
        </p:nvSpPr>
        <p:spPr>
          <a:xfrm>
            <a:off x="1258888" y="3868738"/>
            <a:ext cx="5473700"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I</a:t>
            </a:r>
          </a:p>
        </p:txBody>
      </p:sp>
      <p:sp>
        <p:nvSpPr>
          <p:cNvPr id="10" name="TextBox 9"/>
          <p:cNvSpPr txBox="1">
            <a:spLocks noChangeArrowheads="1"/>
          </p:cNvSpPr>
          <p:nvPr/>
        </p:nvSpPr>
        <p:spPr bwMode="auto">
          <a:xfrm>
            <a:off x="1547813" y="4054475"/>
            <a:ext cx="5184775"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speak English every day.</a:t>
            </a:r>
          </a:p>
        </p:txBody>
      </p:sp>
      <p:sp>
        <p:nvSpPr>
          <p:cNvPr id="14" name="TextBox 13"/>
          <p:cNvSpPr txBox="1">
            <a:spLocks noChangeArrowheads="1"/>
          </p:cNvSpPr>
          <p:nvPr/>
        </p:nvSpPr>
        <p:spPr bwMode="auto">
          <a:xfrm>
            <a:off x="4495800" y="971550"/>
            <a:ext cx="4648200"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speaking English?</a:t>
            </a:r>
          </a:p>
        </p:txBody>
      </p:sp>
      <p:pic>
        <p:nvPicPr>
          <p:cNvPr id="10246" name="Picture 1"/>
          <p:cNvPicPr>
            <a:picLocks noChangeAspect="1"/>
          </p:cNvPicPr>
          <p:nvPr/>
        </p:nvPicPr>
        <p:blipFill>
          <a:blip r:embed="rId3"/>
          <a:srcRect l="5077" r="5629"/>
          <a:stretch>
            <a:fillRect/>
          </a:stretch>
        </p:blipFill>
        <p:spPr bwMode="auto">
          <a:xfrm>
            <a:off x="1292225" y="1603375"/>
            <a:ext cx="5080000" cy="220345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323850" y="782638"/>
            <a:ext cx="8351838"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How do you </a:t>
            </a:r>
            <a:r>
              <a:rPr lang="en-US" sz="3200" b="1" dirty="0" err="1">
                <a:solidFill>
                  <a:schemeClr val="tx1"/>
                </a:solidFill>
              </a:rPr>
              <a:t>practise</a:t>
            </a:r>
            <a:endParaRPr lang="en-US" sz="3200" b="1" dirty="0">
              <a:solidFill>
                <a:schemeClr val="tx1"/>
              </a:solidFill>
            </a:endParaRPr>
          </a:p>
        </p:txBody>
      </p:sp>
      <p:sp>
        <p:nvSpPr>
          <p:cNvPr id="9" name="Rounded Rectangle 8"/>
          <p:cNvSpPr/>
          <p:nvPr/>
        </p:nvSpPr>
        <p:spPr>
          <a:xfrm>
            <a:off x="1258888" y="3868738"/>
            <a:ext cx="6265862"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I</a:t>
            </a:r>
          </a:p>
        </p:txBody>
      </p:sp>
      <p:sp>
        <p:nvSpPr>
          <p:cNvPr id="10" name="TextBox 9"/>
          <p:cNvSpPr txBox="1">
            <a:spLocks noChangeArrowheads="1"/>
          </p:cNvSpPr>
          <p:nvPr/>
        </p:nvSpPr>
        <p:spPr bwMode="auto">
          <a:xfrm>
            <a:off x="1547813" y="4054475"/>
            <a:ext cx="6096000"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watch English cartoons on TV.</a:t>
            </a:r>
          </a:p>
        </p:txBody>
      </p:sp>
      <p:sp>
        <p:nvSpPr>
          <p:cNvPr id="14" name="TextBox 13"/>
          <p:cNvSpPr txBox="1">
            <a:spLocks noChangeArrowheads="1"/>
          </p:cNvSpPr>
          <p:nvPr/>
        </p:nvSpPr>
        <p:spPr bwMode="auto">
          <a:xfrm>
            <a:off x="4495800" y="971550"/>
            <a:ext cx="4648200"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listening to English?</a:t>
            </a:r>
          </a:p>
        </p:txBody>
      </p:sp>
      <p:pic>
        <p:nvPicPr>
          <p:cNvPr id="11270" name="Picture 1"/>
          <p:cNvPicPr>
            <a:picLocks noChangeAspect="1"/>
          </p:cNvPicPr>
          <p:nvPr/>
        </p:nvPicPr>
        <p:blipFill>
          <a:blip r:embed="rId3"/>
          <a:srcRect/>
          <a:stretch>
            <a:fillRect/>
          </a:stretch>
        </p:blipFill>
        <p:spPr bwMode="auto">
          <a:xfrm>
            <a:off x="1692275" y="1593850"/>
            <a:ext cx="4652963" cy="2201863"/>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323850" y="782638"/>
            <a:ext cx="7704138"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How do you </a:t>
            </a:r>
            <a:r>
              <a:rPr lang="en-US" sz="3200" b="1" dirty="0" err="1">
                <a:solidFill>
                  <a:schemeClr val="tx1"/>
                </a:solidFill>
              </a:rPr>
              <a:t>practise</a:t>
            </a:r>
            <a:endParaRPr lang="en-US" sz="3200" b="1" dirty="0">
              <a:solidFill>
                <a:schemeClr val="tx1"/>
              </a:solidFill>
            </a:endParaRPr>
          </a:p>
        </p:txBody>
      </p:sp>
      <p:sp>
        <p:nvSpPr>
          <p:cNvPr id="9" name="Rounded Rectangle 8"/>
          <p:cNvSpPr/>
          <p:nvPr/>
        </p:nvSpPr>
        <p:spPr>
          <a:xfrm>
            <a:off x="1258888" y="3868738"/>
            <a:ext cx="5473700"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I</a:t>
            </a:r>
          </a:p>
        </p:txBody>
      </p:sp>
      <p:sp>
        <p:nvSpPr>
          <p:cNvPr id="10" name="TextBox 9"/>
          <p:cNvSpPr txBox="1">
            <a:spLocks noChangeArrowheads="1"/>
          </p:cNvSpPr>
          <p:nvPr/>
        </p:nvSpPr>
        <p:spPr bwMode="auto">
          <a:xfrm>
            <a:off x="1547813" y="4054475"/>
            <a:ext cx="5184775"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write emails to friends.</a:t>
            </a:r>
          </a:p>
        </p:txBody>
      </p:sp>
      <p:sp>
        <p:nvSpPr>
          <p:cNvPr id="14" name="TextBox 13"/>
          <p:cNvSpPr txBox="1">
            <a:spLocks noChangeArrowheads="1"/>
          </p:cNvSpPr>
          <p:nvPr/>
        </p:nvSpPr>
        <p:spPr bwMode="auto">
          <a:xfrm>
            <a:off x="4495800" y="971550"/>
            <a:ext cx="3748088"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writing English?</a:t>
            </a:r>
          </a:p>
        </p:txBody>
      </p:sp>
      <p:pic>
        <p:nvPicPr>
          <p:cNvPr id="12294" name="Picture 1"/>
          <p:cNvPicPr>
            <a:picLocks noChangeAspect="1"/>
          </p:cNvPicPr>
          <p:nvPr/>
        </p:nvPicPr>
        <p:blipFill>
          <a:blip r:embed="rId3"/>
          <a:srcRect/>
          <a:stretch>
            <a:fillRect/>
          </a:stretch>
        </p:blipFill>
        <p:spPr bwMode="auto">
          <a:xfrm>
            <a:off x="1406525" y="1603375"/>
            <a:ext cx="4851400" cy="220345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323850" y="782638"/>
            <a:ext cx="7993063"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How do you </a:t>
            </a:r>
            <a:r>
              <a:rPr lang="en-US" sz="3200" b="1" dirty="0" err="1">
                <a:solidFill>
                  <a:schemeClr val="tx1"/>
                </a:solidFill>
              </a:rPr>
              <a:t>practise</a:t>
            </a:r>
            <a:endParaRPr lang="en-US" sz="3200" b="1" dirty="0">
              <a:solidFill>
                <a:schemeClr val="tx1"/>
              </a:solidFill>
            </a:endParaRPr>
          </a:p>
        </p:txBody>
      </p:sp>
      <p:sp>
        <p:nvSpPr>
          <p:cNvPr id="9" name="Rounded Rectangle 8"/>
          <p:cNvSpPr/>
          <p:nvPr/>
        </p:nvSpPr>
        <p:spPr>
          <a:xfrm>
            <a:off x="1258888" y="3868738"/>
            <a:ext cx="4105275" cy="809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chemeClr val="tx1"/>
                </a:solidFill>
              </a:rPr>
              <a:t>I</a:t>
            </a:r>
          </a:p>
        </p:txBody>
      </p:sp>
      <p:sp>
        <p:nvSpPr>
          <p:cNvPr id="10" name="TextBox 9"/>
          <p:cNvSpPr txBox="1">
            <a:spLocks noChangeArrowheads="1"/>
          </p:cNvSpPr>
          <p:nvPr/>
        </p:nvSpPr>
        <p:spPr bwMode="auto">
          <a:xfrm>
            <a:off x="1547813" y="4054475"/>
            <a:ext cx="3816350"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read short stories.</a:t>
            </a:r>
          </a:p>
        </p:txBody>
      </p:sp>
      <p:sp>
        <p:nvSpPr>
          <p:cNvPr id="14" name="TextBox 13"/>
          <p:cNvSpPr txBox="1">
            <a:spLocks noChangeArrowheads="1"/>
          </p:cNvSpPr>
          <p:nvPr/>
        </p:nvSpPr>
        <p:spPr bwMode="auto">
          <a:xfrm>
            <a:off x="4495800" y="971550"/>
            <a:ext cx="3821113"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reading English?</a:t>
            </a:r>
          </a:p>
        </p:txBody>
      </p:sp>
      <p:pic>
        <p:nvPicPr>
          <p:cNvPr id="13318" name="Picture 1"/>
          <p:cNvPicPr>
            <a:picLocks noChangeAspect="1"/>
          </p:cNvPicPr>
          <p:nvPr/>
        </p:nvPicPr>
        <p:blipFill>
          <a:blip r:embed="rId3"/>
          <a:srcRect/>
          <a:stretch>
            <a:fillRect/>
          </a:stretch>
        </p:blipFill>
        <p:spPr bwMode="auto">
          <a:xfrm>
            <a:off x="1406525" y="1603375"/>
            <a:ext cx="4851400" cy="220345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323850" y="249238"/>
            <a:ext cx="8424863" cy="5448300"/>
          </a:xfrm>
          <a:prstGeom prst="rect">
            <a:avLst/>
          </a:prstGeom>
          <a:noFill/>
          <a:ln w="9525">
            <a:noFill/>
            <a:miter lim="800000"/>
            <a:headEnd/>
            <a:tailEnd/>
          </a:ln>
        </p:spPr>
        <p:txBody>
          <a:bodyPr>
            <a:spAutoFit/>
          </a:bodyPr>
          <a:lstStyle/>
          <a:p>
            <a:pPr eaLnBrk="1" hangingPunct="1">
              <a:lnSpc>
                <a:spcPct val="150000"/>
              </a:lnSpc>
            </a:pPr>
            <a:r>
              <a:rPr lang="en-US" altLang="en-US" sz="2800" b="1">
                <a:solidFill>
                  <a:srgbClr val="FF0000"/>
                </a:solidFill>
              </a:rPr>
              <a:t>1. Vocabulary</a:t>
            </a:r>
          </a:p>
          <a:p>
            <a:pPr eaLnBrk="1" hangingPunct="1">
              <a:lnSpc>
                <a:spcPct val="150000"/>
              </a:lnSpc>
            </a:pPr>
            <a:r>
              <a:rPr lang="en-US" altLang="en-US" sz="2800" b="1"/>
              <a:t>- speak English</a:t>
            </a:r>
          </a:p>
          <a:p>
            <a:pPr eaLnBrk="1" hangingPunct="1">
              <a:lnSpc>
                <a:spcPct val="150000"/>
              </a:lnSpc>
            </a:pPr>
            <a:r>
              <a:rPr lang="en-US" altLang="en-US" sz="2800" b="1"/>
              <a:t>- listen to English</a:t>
            </a:r>
          </a:p>
          <a:p>
            <a:pPr eaLnBrk="1" hangingPunct="1">
              <a:lnSpc>
                <a:spcPct val="150000"/>
              </a:lnSpc>
            </a:pPr>
            <a:r>
              <a:rPr lang="en-US" altLang="en-US" sz="2800" b="1"/>
              <a:t>- write English</a:t>
            </a:r>
          </a:p>
          <a:p>
            <a:pPr eaLnBrk="1" hangingPunct="1">
              <a:lnSpc>
                <a:spcPct val="150000"/>
              </a:lnSpc>
            </a:pPr>
            <a:r>
              <a:rPr lang="en-US" altLang="en-US" sz="2800" b="1"/>
              <a:t>- read English</a:t>
            </a:r>
          </a:p>
          <a:p>
            <a:pPr eaLnBrk="1" hangingPunct="1">
              <a:lnSpc>
                <a:spcPct val="150000"/>
              </a:lnSpc>
            </a:pPr>
            <a:r>
              <a:rPr lang="en-US" altLang="en-US" sz="2000" b="1">
                <a:solidFill>
                  <a:srgbClr val="FF0000"/>
                </a:solidFill>
              </a:rPr>
              <a:t>2. Model sentence</a:t>
            </a:r>
            <a:endParaRPr lang="en-US" altLang="en-US" sz="2000" b="1"/>
          </a:p>
          <a:p>
            <a:pPr eaLnBrk="1" hangingPunct="1">
              <a:lnSpc>
                <a:spcPct val="150000"/>
              </a:lnSpc>
            </a:pPr>
            <a:r>
              <a:rPr lang="en-US" altLang="en-US" sz="2000" b="1">
                <a:sym typeface="Wingdings" pitchFamily="2" charset="2"/>
              </a:rPr>
              <a:t>How do you practise </a:t>
            </a:r>
            <a:r>
              <a:rPr lang="en-US" altLang="en-US" sz="2000" b="1">
                <a:solidFill>
                  <a:srgbClr val="FF0000"/>
                </a:solidFill>
                <a:sym typeface="Wingdings" pitchFamily="2" charset="2"/>
              </a:rPr>
              <a:t>speaking English</a:t>
            </a:r>
            <a:r>
              <a:rPr lang="en-US" altLang="en-US" sz="2000" b="1">
                <a:sym typeface="Wingdings" pitchFamily="2" charset="2"/>
              </a:rPr>
              <a:t>?</a:t>
            </a:r>
            <a:endParaRPr lang="en-US" altLang="en-US" sz="2000" b="1">
              <a:solidFill>
                <a:srgbClr val="FF0000"/>
              </a:solidFill>
              <a:sym typeface="Wingdings" pitchFamily="2" charset="2"/>
            </a:endParaRPr>
          </a:p>
          <a:p>
            <a:pPr eaLnBrk="1" hangingPunct="1">
              <a:lnSpc>
                <a:spcPct val="150000"/>
              </a:lnSpc>
            </a:pPr>
            <a:r>
              <a:rPr lang="en-US" altLang="en-US" sz="2000" b="1">
                <a:sym typeface="Wingdings" pitchFamily="2" charset="2"/>
              </a:rPr>
              <a:t>I </a:t>
            </a:r>
            <a:r>
              <a:rPr lang="en-US" altLang="en-US" sz="2000" b="1">
                <a:solidFill>
                  <a:srgbClr val="FF0000"/>
                </a:solidFill>
                <a:sym typeface="Wingdings" pitchFamily="2" charset="2"/>
              </a:rPr>
              <a:t>speak English every day</a:t>
            </a:r>
            <a:r>
              <a:rPr lang="en-US" altLang="en-US" sz="2800" b="1">
                <a:sym typeface="Wingdings" pitchFamily="2" charset="2"/>
              </a:rPr>
              <a:t>.</a:t>
            </a:r>
            <a:endParaRPr lang="en-US" altLang="en-US" sz="2800" b="1"/>
          </a:p>
          <a:p>
            <a:pPr eaLnBrk="1" hangingPunct="1"/>
            <a:endParaRPr lang="en-US" altLang="en-US" sz="3600" b="1"/>
          </a:p>
        </p:txBody>
      </p:sp>
      <p:pic>
        <p:nvPicPr>
          <p:cNvPr id="2" name="Picture 1"/>
          <p:cNvPicPr>
            <a:picLocks noChangeAspect="1"/>
          </p:cNvPicPr>
          <p:nvPr/>
        </p:nvPicPr>
        <p:blipFill rotWithShape="1">
          <a:blip r:embed="rId3"/>
          <a:srcRect l="4118" r="7647"/>
          <a:stretch/>
        </p:blipFill>
        <p:spPr>
          <a:xfrm>
            <a:off x="3492500" y="449263"/>
            <a:ext cx="2159000" cy="137795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6372225" y="620713"/>
            <a:ext cx="1901825" cy="9017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3635375" y="1892300"/>
            <a:ext cx="2155825" cy="121761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a:stretch>
            <a:fillRect/>
          </a:stretch>
        </p:blipFill>
        <p:spPr>
          <a:xfrm>
            <a:off x="6278563" y="1843088"/>
            <a:ext cx="2254250" cy="13223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85750" y="714375"/>
            <a:ext cx="4525963" cy="85725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t>'How many 'lessons do you 'have </a:t>
            </a:r>
            <a:r>
              <a:rPr lang="en-US" sz="2800" b="1" dirty="0" err="1"/>
              <a:t>to'day</a:t>
            </a:r>
            <a:r>
              <a:rPr lang="en-US" sz="2800" b="1" dirty="0"/>
              <a:t>?</a:t>
            </a:r>
          </a:p>
        </p:txBody>
      </p:sp>
      <p:sp>
        <p:nvSpPr>
          <p:cNvPr id="7" name="Rounded Rectangle 6"/>
          <p:cNvSpPr/>
          <p:nvPr/>
        </p:nvSpPr>
        <p:spPr>
          <a:xfrm>
            <a:off x="6143625" y="785813"/>
            <a:ext cx="2738438" cy="85725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b="1" dirty="0"/>
              <a:t>I 'have 'four.</a:t>
            </a:r>
            <a:endParaRPr lang="en-US" sz="3200" b="1" dirty="0">
              <a:solidFill>
                <a:schemeClr val="bg1"/>
              </a:solidFill>
            </a:endParaRPr>
          </a:p>
        </p:txBody>
      </p:sp>
      <p:sp>
        <p:nvSpPr>
          <p:cNvPr id="15364" name="Rectangle 1"/>
          <p:cNvSpPr>
            <a:spLocks noChangeArrowheads="1"/>
          </p:cNvSpPr>
          <p:nvPr/>
        </p:nvSpPr>
        <p:spPr bwMode="auto">
          <a:xfrm>
            <a:off x="1206500" y="2571750"/>
            <a:ext cx="184150" cy="646113"/>
          </a:xfrm>
          <a:prstGeom prst="rect">
            <a:avLst/>
          </a:prstGeom>
          <a:noFill/>
          <a:ln w="9525">
            <a:noFill/>
            <a:miter lim="800000"/>
            <a:headEnd/>
            <a:tailEnd/>
          </a:ln>
        </p:spPr>
        <p:txBody>
          <a:bodyPr wrap="none" anchor="ctr">
            <a:spAutoFit/>
          </a:bodyPr>
          <a:lstStyle/>
          <a:p>
            <a:r>
              <a:rPr lang="es-ES" altLang="en-US"/>
              <a:t/>
            </a:r>
            <a:br>
              <a:rPr lang="es-ES" altLang="en-US"/>
            </a:br>
            <a:endParaRPr lang="es-ES" altLang="en-US"/>
          </a:p>
        </p:txBody>
      </p:sp>
      <p:sp>
        <p:nvSpPr>
          <p:cNvPr id="15365" name="Rectangle 2"/>
          <p:cNvSpPr>
            <a:spLocks noChangeArrowheads="1"/>
          </p:cNvSpPr>
          <p:nvPr/>
        </p:nvSpPr>
        <p:spPr bwMode="auto">
          <a:xfrm>
            <a:off x="1206500" y="2657475"/>
            <a:ext cx="184150" cy="646113"/>
          </a:xfrm>
          <a:prstGeom prst="rect">
            <a:avLst/>
          </a:prstGeom>
          <a:noFill/>
          <a:ln w="9525">
            <a:noFill/>
            <a:miter lim="800000"/>
            <a:headEnd/>
            <a:tailEnd/>
          </a:ln>
        </p:spPr>
        <p:txBody>
          <a:bodyPr wrap="none" anchor="ctr">
            <a:spAutoFit/>
          </a:bodyPr>
          <a:lstStyle/>
          <a:p>
            <a:r>
              <a:rPr lang="es-ES" altLang="en-US"/>
              <a:t/>
            </a:r>
            <a:br>
              <a:rPr lang="es-ES" altLang="en-US"/>
            </a:br>
            <a:endParaRPr lang="es-ES" altLang="en-US"/>
          </a:p>
        </p:txBody>
      </p:sp>
      <p:sp>
        <p:nvSpPr>
          <p:cNvPr id="15366" name="Rectangle 14"/>
          <p:cNvSpPr>
            <a:spLocks noChangeArrowheads="1"/>
          </p:cNvSpPr>
          <p:nvPr/>
        </p:nvSpPr>
        <p:spPr bwMode="auto">
          <a:xfrm>
            <a:off x="1206500" y="2760663"/>
            <a:ext cx="184150" cy="646112"/>
          </a:xfrm>
          <a:prstGeom prst="rect">
            <a:avLst/>
          </a:prstGeom>
          <a:noFill/>
          <a:ln w="9525">
            <a:noFill/>
            <a:miter lim="800000"/>
            <a:headEnd/>
            <a:tailEnd/>
          </a:ln>
        </p:spPr>
        <p:txBody>
          <a:bodyPr wrap="none" anchor="ctr">
            <a:spAutoFit/>
          </a:bodyPr>
          <a:lstStyle/>
          <a:p>
            <a:r>
              <a:rPr lang="es-ES" altLang="en-US"/>
              <a:t/>
            </a:r>
            <a:br>
              <a:rPr lang="es-ES" altLang="en-US"/>
            </a:br>
            <a:endParaRPr lang="es-ES" altLang="en-US"/>
          </a:p>
        </p:txBody>
      </p:sp>
      <p:sp>
        <p:nvSpPr>
          <p:cNvPr id="13" name="Rounded Rectangle 12"/>
          <p:cNvSpPr/>
          <p:nvPr/>
        </p:nvSpPr>
        <p:spPr>
          <a:xfrm>
            <a:off x="285750" y="1714500"/>
            <a:ext cx="4525963" cy="85725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t>'How many 'crayons do you 'have?</a:t>
            </a:r>
          </a:p>
        </p:txBody>
      </p:sp>
      <p:sp>
        <p:nvSpPr>
          <p:cNvPr id="14" name="Rounded Rectangle 13"/>
          <p:cNvSpPr/>
          <p:nvPr/>
        </p:nvSpPr>
        <p:spPr>
          <a:xfrm>
            <a:off x="247650" y="2735263"/>
            <a:ext cx="4525963" cy="857250"/>
          </a:xfrm>
          <a:prstGeom prst="roundRect">
            <a:avLst/>
          </a:prstGeom>
          <a:solidFill>
            <a:srgbClr val="B000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t>'How many 'books do you 'have?</a:t>
            </a:r>
          </a:p>
        </p:txBody>
      </p:sp>
      <p:sp>
        <p:nvSpPr>
          <p:cNvPr id="15" name="Rounded Rectangle 14"/>
          <p:cNvSpPr/>
          <p:nvPr/>
        </p:nvSpPr>
        <p:spPr>
          <a:xfrm>
            <a:off x="179388" y="3813175"/>
            <a:ext cx="4525962" cy="85725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t>'How many 'copybooks do you 'have?</a:t>
            </a:r>
          </a:p>
        </p:txBody>
      </p:sp>
      <p:sp>
        <p:nvSpPr>
          <p:cNvPr id="17" name="Rounded Rectangle 16"/>
          <p:cNvSpPr/>
          <p:nvPr/>
        </p:nvSpPr>
        <p:spPr>
          <a:xfrm>
            <a:off x="6143625" y="1785938"/>
            <a:ext cx="2746375" cy="857250"/>
          </a:xfrm>
          <a:prstGeom prst="roundRect">
            <a:avLst/>
          </a:prstGeom>
          <a:solidFill>
            <a:srgbClr val="FFD04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b="1" dirty="0"/>
              <a:t>I 'have 'five.</a:t>
            </a:r>
            <a:endParaRPr lang="en-US" sz="3200" b="1" dirty="0">
              <a:solidFill>
                <a:schemeClr val="bg1"/>
              </a:solidFill>
            </a:endParaRPr>
          </a:p>
        </p:txBody>
      </p:sp>
      <p:sp>
        <p:nvSpPr>
          <p:cNvPr id="18" name="Rounded Rectangle 17"/>
          <p:cNvSpPr/>
          <p:nvPr/>
        </p:nvSpPr>
        <p:spPr>
          <a:xfrm>
            <a:off x="6156325" y="2811463"/>
            <a:ext cx="2746375" cy="857250"/>
          </a:xfrm>
          <a:prstGeom prst="roundRect">
            <a:avLst/>
          </a:prstGeom>
          <a:solidFill>
            <a:srgbClr val="B0009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b="1" dirty="0"/>
              <a:t>I 'have 'six.</a:t>
            </a:r>
            <a:endParaRPr lang="en-US" sz="3200" b="1" dirty="0">
              <a:solidFill>
                <a:schemeClr val="bg1"/>
              </a:solidFill>
            </a:endParaRPr>
          </a:p>
        </p:txBody>
      </p:sp>
      <p:sp>
        <p:nvSpPr>
          <p:cNvPr id="19" name="Rounded Rectangle 18"/>
          <p:cNvSpPr/>
          <p:nvPr/>
        </p:nvSpPr>
        <p:spPr>
          <a:xfrm>
            <a:off x="6156325" y="3813175"/>
            <a:ext cx="2746375" cy="85725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2800" b="1" dirty="0"/>
              <a:t>I 'have 'seven.</a:t>
            </a:r>
            <a:endParaRPr lang="en-US" sz="3200" b="1" dirty="0">
              <a:solidFill>
                <a:schemeClr val="bg1"/>
              </a:solidFill>
            </a:endParaRPr>
          </a:p>
        </p:txBody>
      </p:sp>
      <p:sp>
        <p:nvSpPr>
          <p:cNvPr id="16" name="Rounded Rectangle 15"/>
          <p:cNvSpPr/>
          <p:nvPr/>
        </p:nvSpPr>
        <p:spPr>
          <a:xfrm>
            <a:off x="642938" y="142875"/>
            <a:ext cx="4105275" cy="428625"/>
          </a:xfrm>
          <a:prstGeom prst="roundRect">
            <a:avLst/>
          </a:prstGeom>
          <a:solidFill>
            <a:schemeClr val="bg1"/>
          </a:solidFill>
          <a:ln w="412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sz="3200" b="1" dirty="0">
                <a:solidFill>
                  <a:srgbClr val="2308EE"/>
                </a:solidFill>
              </a:rPr>
              <a:t>Unit 6: Lesson 3 – P44</a:t>
            </a:r>
            <a:endParaRPr lang="en-US" sz="3200" b="1" dirty="0">
              <a:solidFill>
                <a:srgbClr val="2308EE"/>
              </a:solidFill>
            </a:endParaRPr>
          </a:p>
        </p:txBody>
      </p:sp>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3-111.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L3-112.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13"/>
                                        </p:tgtEl>
                                      </p:cBhvr>
                                    </p:animEffect>
                                    <p:animScale>
                                      <p:cBhvr>
                                        <p:cTn id="19" dur="250" autoRev="1" fill="hold"/>
                                        <p:tgtEl>
                                          <p:spTgt spid="13"/>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L3-121.wav"/>
                                        </p:tgtEl>
                                      </p:cMediaNode>
                                    </p:audio>
                                  </p:subTnLst>
                                </p:cTn>
                              </p:par>
                            </p:childTnLst>
                          </p:cTn>
                        </p:par>
                      </p:childTnLst>
                    </p:cTn>
                  </p:par>
                </p:childTnLst>
              </p:cTn>
              <p:nextCondLst>
                <p:cond evt="onClick" delay="0">
                  <p:tgtEl>
                    <p:spTgt spid="13"/>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L3-131.wav"/>
                                        </p:tgtEl>
                                      </p:cMediaNode>
                                    </p:audio>
                                  </p:sub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5"/>
                                        </p:tgtEl>
                                      </p:cBhvr>
                                    </p:animEffect>
                                    <p:animScale>
                                      <p:cBhvr>
                                        <p:cTn id="31" dur="250" autoRev="1" fill="hold"/>
                                        <p:tgtEl>
                                          <p:spTgt spid="15"/>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L3-141.wav"/>
                                        </p:tgtEl>
                                      </p:cMediaNode>
                                    </p:audio>
                                  </p:subTnLst>
                                </p:cTn>
                              </p:par>
                            </p:childTnLst>
                          </p:cTn>
                        </p:par>
                      </p:childTnLst>
                    </p:cTn>
                  </p:par>
                </p:childTnLst>
              </p:cTn>
              <p:nextCondLst>
                <p:cond evt="onClick" delay="0">
                  <p:tgtEl>
                    <p:spTgt spid="15"/>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L3-122.wav"/>
                                        </p:tgtEl>
                                      </p:cMediaNode>
                                    </p:audio>
                                  </p:sub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6" presetClass="emph" presetSubtype="0" fill="hold" grpId="0" nodeType="clickEffect">
                                  <p:stCondLst>
                                    <p:cond delay="0"/>
                                  </p:stCondLst>
                                  <p:childTnLst>
                                    <p:animEffect transition="out" filter="fade">
                                      <p:cBhvr>
                                        <p:cTn id="42" dur="500" tmFilter="0, 0; .2, .5; .8, .5; 1, 0"/>
                                        <p:tgtEl>
                                          <p:spTgt spid="18"/>
                                        </p:tgtEl>
                                      </p:cBhvr>
                                    </p:animEffect>
                                    <p:animScale>
                                      <p:cBhvr>
                                        <p:cTn id="43" dur="250" autoRev="1" fill="hold"/>
                                        <p:tgtEl>
                                          <p:spTgt spid="18"/>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L3-132.wav"/>
                                        </p:tgtEl>
                                      </p:cMediaNode>
                                    </p:audio>
                                  </p:sub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19"/>
                                        </p:tgtEl>
                                      </p:cBhvr>
                                    </p:animEffect>
                                    <p:animScale>
                                      <p:cBhvr>
                                        <p:cTn id="49" dur="250" autoRev="1" fill="hold"/>
                                        <p:tgtEl>
                                          <p:spTgt spid="19"/>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L3-142.wav"/>
                                        </p:tgtEl>
                                      </p:cMediaNode>
                                    </p:audio>
                                  </p:subTnLst>
                                </p:cTn>
                              </p:par>
                            </p:childTnLst>
                          </p:cTn>
                        </p:par>
                      </p:childTnLst>
                    </p:cTn>
                  </p:par>
                </p:childTnLst>
              </p:cTn>
              <p:nextCondLst>
                <p:cond evt="onClick" delay="0">
                  <p:tgtEl>
                    <p:spTgt spid="19"/>
                  </p:tgtEl>
                </p:cond>
              </p:nextCondLst>
            </p:seq>
          </p:childTnLst>
        </p:cTn>
      </p:par>
    </p:tnLst>
    <p:bldLst>
      <p:bldP spid="6" grpId="0" animBg="1"/>
      <p:bldP spid="7" grpId="0" animBg="1"/>
      <p:bldP spid="13" grpId="0" animBg="1"/>
      <p:bldP spid="14" grpId="0" animBg="1"/>
      <p:bldP spid="15"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hp\Desktop\b1.JPG"/>
          <p:cNvPicPr>
            <a:picLocks noChangeAspect="1" noChangeArrowheads="1"/>
          </p:cNvPicPr>
          <p:nvPr/>
        </p:nvPicPr>
        <p:blipFill>
          <a:blip r:embed="rId3"/>
          <a:srcRect/>
          <a:stretch>
            <a:fillRect/>
          </a:stretch>
        </p:blipFill>
        <p:spPr bwMode="auto">
          <a:xfrm>
            <a:off x="0" y="0"/>
            <a:ext cx="9363075" cy="5238750"/>
          </a:xfrm>
          <a:prstGeom prst="rect">
            <a:avLst/>
          </a:prstGeom>
          <a:noFill/>
          <a:ln w="9525">
            <a:noFill/>
            <a:miter lim="800000"/>
            <a:headEnd/>
            <a:tailEnd/>
          </a:ln>
        </p:spPr>
      </p:pic>
      <p:sp>
        <p:nvSpPr>
          <p:cNvPr id="5" name="Text Box 7"/>
          <p:cNvSpPr txBox="1">
            <a:spLocks noChangeArrowheads="1"/>
          </p:cNvSpPr>
          <p:nvPr/>
        </p:nvSpPr>
        <p:spPr bwMode="auto">
          <a:xfrm>
            <a:off x="0" y="142875"/>
            <a:ext cx="9144000" cy="1262063"/>
          </a:xfrm>
          <a:prstGeom prst="rect">
            <a:avLst/>
          </a:prstGeom>
          <a:noFill/>
          <a:ln w="9525">
            <a:noFill/>
            <a:miter lim="800000"/>
            <a:headEnd/>
            <a:tailEnd/>
          </a:ln>
        </p:spPr>
        <p:txBody>
          <a:bodyPr lIns="121917" tIns="60958" rIns="121917" bIns="60958">
            <a:spAutoFit/>
          </a:bodyPr>
          <a:lstStyle/>
          <a:p>
            <a:pPr algn="ctr"/>
            <a:r>
              <a:rPr lang="en-US" altLang="en-US" sz="2400" b="1">
                <a:solidFill>
                  <a:schemeClr val="bg1"/>
                </a:solidFill>
                <a:latin typeface="Times New Roman" pitchFamily="18" charset="0"/>
                <a:cs typeface="Times New Roman" pitchFamily="18" charset="0"/>
              </a:rPr>
              <a:t>Wednesday, </a:t>
            </a:r>
            <a:r>
              <a:rPr lang="vi-VN" altLang="en-US" sz="2400" b="1">
                <a:solidFill>
                  <a:schemeClr val="bg1"/>
                </a:solidFill>
                <a:latin typeface="Times New Roman" pitchFamily="18" charset="0"/>
                <a:cs typeface="Times New Roman" pitchFamily="18" charset="0"/>
              </a:rPr>
              <a:t>Nov</a:t>
            </a:r>
            <a:r>
              <a:rPr lang="en-US" altLang="en-US" sz="2400" b="1">
                <a:solidFill>
                  <a:schemeClr val="bg1"/>
                </a:solidFill>
                <a:latin typeface="Times New Roman" pitchFamily="18" charset="0"/>
                <a:cs typeface="Times New Roman" pitchFamily="18" charset="0"/>
              </a:rPr>
              <a:t>ember  24</a:t>
            </a:r>
            <a:r>
              <a:rPr lang="en-US" altLang="en-US" sz="2400" b="1" baseline="30000">
                <a:solidFill>
                  <a:schemeClr val="bg1"/>
                </a:solidFill>
                <a:latin typeface="Times New Roman" pitchFamily="18" charset="0"/>
                <a:cs typeface="Times New Roman" pitchFamily="18" charset="0"/>
              </a:rPr>
              <a:t>th</a:t>
            </a:r>
            <a:r>
              <a:rPr lang="en-US" altLang="en-US" sz="2400" b="1">
                <a:solidFill>
                  <a:schemeClr val="bg1"/>
                </a:solidFill>
                <a:latin typeface="Times New Roman" pitchFamily="18" charset="0"/>
                <a:cs typeface="Times New Roman" pitchFamily="18" charset="0"/>
              </a:rPr>
              <a:t> 2021</a:t>
            </a:r>
          </a:p>
          <a:p>
            <a:pPr algn="ctr"/>
            <a:r>
              <a:rPr lang="en-US" altLang="en-US" b="1">
                <a:solidFill>
                  <a:schemeClr val="bg1"/>
                </a:solidFill>
                <a:latin typeface="Times New Roman" pitchFamily="18" charset="0"/>
                <a:cs typeface="Times New Roman" pitchFamily="18" charset="0"/>
              </a:rPr>
              <a:t>Unit 6: </a:t>
            </a:r>
            <a:r>
              <a:rPr lang="vi-VN" altLang="en-US" b="1">
                <a:solidFill>
                  <a:schemeClr val="bg1"/>
                </a:solidFill>
                <a:latin typeface="Times New Roman" pitchFamily="18" charset="0"/>
                <a:cs typeface="Times New Roman" pitchFamily="18" charset="0"/>
              </a:rPr>
              <a:t>Lesson </a:t>
            </a:r>
            <a:r>
              <a:rPr lang="en-US" altLang="en-US" b="1">
                <a:solidFill>
                  <a:schemeClr val="bg1"/>
                </a:solidFill>
                <a:latin typeface="Times New Roman" pitchFamily="18" charset="0"/>
                <a:cs typeface="Times New Roman" pitchFamily="18" charset="0"/>
              </a:rPr>
              <a:t>3-</a:t>
            </a:r>
            <a:r>
              <a:rPr lang="vi-VN" altLang="en-US" b="1">
                <a:solidFill>
                  <a:schemeClr val="bg1"/>
                </a:solidFill>
                <a:latin typeface="Times New Roman" pitchFamily="18" charset="0"/>
                <a:cs typeface="Times New Roman" pitchFamily="18" charset="0"/>
              </a:rPr>
              <a:t>P4</a:t>
            </a:r>
            <a:r>
              <a:rPr lang="en-US" altLang="en-US" b="1">
                <a:solidFill>
                  <a:schemeClr val="bg1"/>
                </a:solidFill>
                <a:latin typeface="Times New Roman" pitchFamily="18" charset="0"/>
                <a:cs typeface="Times New Roman" pitchFamily="18" charset="0"/>
              </a:rPr>
              <a:t>4</a:t>
            </a:r>
            <a:r>
              <a:rPr lang="vi-VN" altLang="en-US" b="1">
                <a:solidFill>
                  <a:schemeClr val="bg1"/>
                </a:solidFill>
                <a:latin typeface="Times New Roman" pitchFamily="18" charset="0"/>
                <a:cs typeface="Times New Roman" pitchFamily="18" charset="0"/>
              </a:rPr>
              <a:t> </a:t>
            </a:r>
            <a:r>
              <a:rPr lang="en-US" altLang="en-US" b="1">
                <a:solidFill>
                  <a:schemeClr val="bg1"/>
                </a:solidFill>
                <a:latin typeface="Times New Roman" pitchFamily="18" charset="0"/>
                <a:cs typeface="Times New Roman" pitchFamily="18" charset="0"/>
              </a:rPr>
              <a:t>,Unit 7: Lesson 1-46</a:t>
            </a:r>
          </a:p>
          <a:p>
            <a:r>
              <a:rPr lang="en-US" altLang="en-US" sz="3200" b="1">
                <a:solidFill>
                  <a:srgbClr val="0000FF"/>
                </a:solidFill>
              </a:rPr>
              <a:t>        </a:t>
            </a:r>
            <a:endParaRPr lang="en-US" altLang="en-US" sz="3200" b="1">
              <a:solidFill>
                <a:srgbClr val="FF0000"/>
              </a:solidFill>
            </a:endParaRPr>
          </a:p>
        </p:txBody>
      </p:sp>
      <p:sp>
        <p:nvSpPr>
          <p:cNvPr id="7" name="AutoShape 3"/>
          <p:cNvSpPr>
            <a:spLocks noChangeArrowheads="1"/>
          </p:cNvSpPr>
          <p:nvPr/>
        </p:nvSpPr>
        <p:spPr bwMode="auto">
          <a:xfrm>
            <a:off x="500063" y="928688"/>
            <a:ext cx="2171700" cy="357187"/>
          </a:xfrm>
          <a:prstGeom prst="flowChartTerminator">
            <a:avLst/>
          </a:prstGeom>
          <a:solidFill>
            <a:srgbClr val="FF0066"/>
          </a:solidFill>
          <a:ln w="76200">
            <a:solidFill>
              <a:srgbClr val="FF99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fr-FR" altLang="fr-FR" b="1" kern="0" dirty="0" smtClean="0">
                <a:latin typeface="Poor Richard" pitchFamily="18" charset="0"/>
              </a:rPr>
              <a:t>I. </a:t>
            </a:r>
            <a:r>
              <a:rPr lang="fr-FR" altLang="fr-FR" b="1" kern="0" dirty="0" smtClean="0">
                <a:latin typeface="Times New Roman" pitchFamily="18" charset="0"/>
                <a:cs typeface="Times New Roman" pitchFamily="18" charset="0"/>
              </a:rPr>
              <a:t>New </a:t>
            </a:r>
            <a:r>
              <a:rPr lang="fr-FR" altLang="fr-FR" b="1" kern="0" dirty="0" err="1" smtClean="0">
                <a:latin typeface="Times New Roman" pitchFamily="18" charset="0"/>
                <a:cs typeface="Times New Roman" pitchFamily="18" charset="0"/>
              </a:rPr>
              <a:t>words</a:t>
            </a:r>
            <a:r>
              <a:rPr lang="fr-FR" altLang="fr-FR" b="1" kern="0" dirty="0" smtClean="0">
                <a:latin typeface="Times New Roman" pitchFamily="18" charset="0"/>
                <a:cs typeface="Times New Roman" pitchFamily="18" charset="0"/>
              </a:rPr>
              <a:t>: </a:t>
            </a:r>
            <a:r>
              <a:rPr lang="fr-FR" altLang="fr-FR" b="1" kern="0" dirty="0" err="1" smtClean="0">
                <a:latin typeface="Times New Roman" pitchFamily="18" charset="0"/>
                <a:cs typeface="Times New Roman" pitchFamily="18" charset="0"/>
              </a:rPr>
              <a:t>từ</a:t>
            </a:r>
            <a:r>
              <a:rPr lang="fr-FR" altLang="fr-FR" b="1" kern="0" dirty="0" smtClean="0">
                <a:latin typeface="Times New Roman" pitchFamily="18" charset="0"/>
                <a:cs typeface="Times New Roman" pitchFamily="18" charset="0"/>
              </a:rPr>
              <a:t> </a:t>
            </a:r>
            <a:r>
              <a:rPr lang="fr-FR" altLang="fr-FR" b="1" kern="0" dirty="0" err="1" smtClean="0">
                <a:latin typeface="Times New Roman" pitchFamily="18" charset="0"/>
                <a:cs typeface="Times New Roman" pitchFamily="18" charset="0"/>
              </a:rPr>
              <a:t>mới</a:t>
            </a:r>
            <a:endParaRPr lang="fr-FR" altLang="fr-FR" b="1" kern="0" dirty="0">
              <a:latin typeface="Times New Roman" pitchFamily="18" charset="0"/>
              <a:cs typeface="Times New Roman" pitchFamily="18" charset="0"/>
            </a:endParaRPr>
          </a:p>
        </p:txBody>
      </p:sp>
      <p:sp>
        <p:nvSpPr>
          <p:cNvPr id="9" name="AutoShape 4"/>
          <p:cNvSpPr>
            <a:spLocks noChangeArrowheads="1"/>
          </p:cNvSpPr>
          <p:nvPr/>
        </p:nvSpPr>
        <p:spPr bwMode="auto">
          <a:xfrm>
            <a:off x="4572000" y="1071563"/>
            <a:ext cx="3429000" cy="428625"/>
          </a:xfrm>
          <a:prstGeom prst="flowChartTerminator">
            <a:avLst/>
          </a:prstGeom>
          <a:solidFill>
            <a:srgbClr val="FFFF00"/>
          </a:solidFill>
          <a:ln w="76200">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fr-FR" altLang="fr-FR" b="1" kern="0" dirty="0" smtClean="0">
                <a:latin typeface="Times New Roman" pitchFamily="18" charset="0"/>
                <a:cs typeface="Times New Roman" pitchFamily="18" charset="0"/>
              </a:rPr>
              <a:t>II. Model sentences: </a:t>
            </a:r>
            <a:r>
              <a:rPr lang="fr-FR" altLang="fr-FR" b="1" kern="0" dirty="0" err="1" smtClean="0">
                <a:latin typeface="Times New Roman" pitchFamily="18" charset="0"/>
                <a:cs typeface="Times New Roman" pitchFamily="18" charset="0"/>
              </a:rPr>
              <a:t>mẫu</a:t>
            </a:r>
            <a:r>
              <a:rPr lang="fr-FR" altLang="fr-FR" b="1" kern="0" dirty="0" smtClean="0">
                <a:latin typeface="Times New Roman" pitchFamily="18" charset="0"/>
                <a:cs typeface="Times New Roman" pitchFamily="18" charset="0"/>
              </a:rPr>
              <a:t> </a:t>
            </a:r>
            <a:r>
              <a:rPr lang="fr-FR" altLang="fr-FR" b="1" kern="0" dirty="0" err="1" smtClean="0">
                <a:latin typeface="Times New Roman" pitchFamily="18" charset="0"/>
                <a:cs typeface="Times New Roman" pitchFamily="18" charset="0"/>
              </a:rPr>
              <a:t>câu</a:t>
            </a:r>
            <a:endParaRPr lang="fr-FR" altLang="fr-FR" b="1" kern="0" dirty="0">
              <a:latin typeface="Times New Roman" pitchFamily="18" charset="0"/>
              <a:cs typeface="Times New Roman" pitchFamily="18" charset="0"/>
            </a:endParaRPr>
          </a:p>
        </p:txBody>
      </p:sp>
      <p:sp>
        <p:nvSpPr>
          <p:cNvPr id="11" name="AutoShape 5"/>
          <p:cNvSpPr>
            <a:spLocks noChangeArrowheads="1"/>
          </p:cNvSpPr>
          <p:nvPr/>
        </p:nvSpPr>
        <p:spPr bwMode="auto">
          <a:xfrm>
            <a:off x="4572000" y="3071813"/>
            <a:ext cx="3057525" cy="442912"/>
          </a:xfrm>
          <a:prstGeom prst="flowChartTerminator">
            <a:avLst/>
          </a:prstGeom>
          <a:solidFill>
            <a:srgbClr val="FF9900"/>
          </a:solidFill>
          <a:ln w="76200">
            <a:solidFill>
              <a:srgbClr val="0000FF"/>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fr-FR" altLang="fr-FR" sz="2000" b="1" kern="0" dirty="0" smtClean="0">
                <a:latin typeface="Times New Roman" pitchFamily="18" charset="0"/>
                <a:cs typeface="Times New Roman" pitchFamily="18" charset="0"/>
              </a:rPr>
              <a:t>III. </a:t>
            </a:r>
            <a:r>
              <a:rPr lang="fr-FR" altLang="fr-FR" sz="2000" b="1" kern="0" dirty="0" err="1" smtClean="0">
                <a:latin typeface="Times New Roman" pitchFamily="18" charset="0"/>
                <a:cs typeface="Times New Roman" pitchFamily="18" charset="0"/>
              </a:rPr>
              <a:t>Homelink</a:t>
            </a:r>
            <a:r>
              <a:rPr lang="fr-FR" altLang="fr-FR" sz="2000" b="1" kern="0" dirty="0" smtClean="0">
                <a:latin typeface="Times New Roman" pitchFamily="18" charset="0"/>
                <a:cs typeface="Times New Roman" pitchFamily="18" charset="0"/>
              </a:rPr>
              <a:t>: BTVN</a:t>
            </a:r>
            <a:endParaRPr lang="fr-FR" altLang="fr-FR" sz="2000" b="1" kern="0" dirty="0">
              <a:latin typeface="Times New Roman" pitchFamily="18" charset="0"/>
              <a:cs typeface="Times New Roman" pitchFamily="18" charset="0"/>
            </a:endParaRPr>
          </a:p>
        </p:txBody>
      </p:sp>
      <p:sp>
        <p:nvSpPr>
          <p:cNvPr id="12" name="Rectangle 11"/>
          <p:cNvSpPr>
            <a:spLocks noChangeArrowheads="1"/>
          </p:cNvSpPr>
          <p:nvPr/>
        </p:nvSpPr>
        <p:spPr bwMode="auto">
          <a:xfrm>
            <a:off x="4357688" y="3500438"/>
            <a:ext cx="4972050" cy="1200150"/>
          </a:xfrm>
          <a:prstGeom prst="rect">
            <a:avLst/>
          </a:prstGeom>
          <a:noFill/>
          <a:ln w="9525">
            <a:noFill/>
            <a:miter lim="800000"/>
            <a:headEnd/>
            <a:tailEnd/>
          </a:ln>
        </p:spPr>
        <p:txBody>
          <a:bodyPr>
            <a:spAutoFit/>
          </a:bodyPr>
          <a:lstStyle/>
          <a:p>
            <a:r>
              <a:rPr lang="en-US" b="1">
                <a:solidFill>
                  <a:schemeClr val="bg1"/>
                </a:solidFill>
                <a:latin typeface="Times New Roman" pitchFamily="18" charset="0"/>
                <a:cs typeface="Times New Roman" pitchFamily="18" charset="0"/>
              </a:rPr>
              <a:t>1-Luyện đọc </a:t>
            </a:r>
            <a:r>
              <a:rPr lang="vi-VN" b="1">
                <a:solidFill>
                  <a:schemeClr val="bg1"/>
                </a:solidFill>
                <a:latin typeface="Times New Roman" pitchFamily="18" charset="0"/>
                <a:cs typeface="Times New Roman" pitchFamily="18" charset="0"/>
              </a:rPr>
              <a:t>P4</a:t>
            </a:r>
            <a:r>
              <a:rPr lang="en-US" b="1">
                <a:solidFill>
                  <a:schemeClr val="bg1"/>
                </a:solidFill>
                <a:latin typeface="Times New Roman" pitchFamily="18" charset="0"/>
                <a:cs typeface="Times New Roman" pitchFamily="18" charset="0"/>
              </a:rPr>
              <a:t>4,46</a:t>
            </a:r>
            <a:r>
              <a:rPr lang="vi-VN" b="1">
                <a:solidFill>
                  <a:schemeClr val="bg1"/>
                </a:solidFill>
                <a:latin typeface="Times New Roman" pitchFamily="18" charset="0"/>
                <a:cs typeface="Times New Roman" pitchFamily="18" charset="0"/>
              </a:rPr>
              <a:t> </a:t>
            </a:r>
            <a:r>
              <a:rPr lang="en-US" b="1">
                <a:solidFill>
                  <a:schemeClr val="bg1"/>
                </a:solidFill>
                <a:latin typeface="Times New Roman" pitchFamily="18" charset="0"/>
                <a:cs typeface="Times New Roman" pitchFamily="18" charset="0"/>
              </a:rPr>
              <a:t>theo video, viết từ mới </a:t>
            </a:r>
            <a:r>
              <a:rPr lang="vi-VN" b="1">
                <a:solidFill>
                  <a:schemeClr val="bg1"/>
                </a:solidFill>
                <a:latin typeface="Times New Roman" pitchFamily="18" charset="0"/>
                <a:cs typeface="Times New Roman" pitchFamily="18" charset="0"/>
              </a:rPr>
              <a:t> (</a:t>
            </a:r>
            <a:r>
              <a:rPr lang="en-US" b="1">
                <a:solidFill>
                  <a:schemeClr val="bg1"/>
                </a:solidFill>
                <a:latin typeface="Times New Roman" pitchFamily="18" charset="0"/>
                <a:cs typeface="Times New Roman" pitchFamily="18" charset="0"/>
              </a:rPr>
              <a:t>2d</a:t>
            </a:r>
            <a:r>
              <a:rPr lang="vi-VN" b="1">
                <a:solidFill>
                  <a:schemeClr val="bg1"/>
                </a:solidFill>
                <a:latin typeface="Times New Roman" pitchFamily="18" charset="0"/>
                <a:cs typeface="Times New Roman" pitchFamily="18" charset="0"/>
              </a:rPr>
              <a:t>)</a:t>
            </a:r>
            <a:r>
              <a:rPr lang="en-US" b="1">
                <a:solidFill>
                  <a:schemeClr val="bg1"/>
                </a:solidFill>
                <a:latin typeface="Times New Roman" pitchFamily="18" charset="0"/>
                <a:cs typeface="Times New Roman" pitchFamily="18" charset="0"/>
              </a:rPr>
              <a:t>+ Mẫu câu(2d)</a:t>
            </a:r>
          </a:p>
          <a:p>
            <a:r>
              <a:rPr lang="en-US" b="1">
                <a:solidFill>
                  <a:schemeClr val="bg1"/>
                </a:solidFill>
                <a:latin typeface="Times New Roman" pitchFamily="18" charset="0"/>
                <a:cs typeface="Times New Roman" pitchFamily="18" charset="0"/>
              </a:rPr>
              <a:t>2- Làm SBT P</a:t>
            </a:r>
            <a:r>
              <a:rPr lang="vi-VN" b="1">
                <a:solidFill>
                  <a:schemeClr val="bg1"/>
                </a:solidFill>
                <a:latin typeface="Times New Roman" pitchFamily="18" charset="0"/>
                <a:cs typeface="Times New Roman" pitchFamily="18" charset="0"/>
              </a:rPr>
              <a:t>2</a:t>
            </a:r>
            <a:r>
              <a:rPr lang="en-US" b="1">
                <a:solidFill>
                  <a:schemeClr val="bg1"/>
                </a:solidFill>
                <a:latin typeface="Times New Roman" pitchFamily="18" charset="0"/>
                <a:cs typeface="Times New Roman" pitchFamily="18" charset="0"/>
              </a:rPr>
              <a:t>8,</a:t>
            </a:r>
            <a:r>
              <a:rPr lang="vi-VN" b="1">
                <a:solidFill>
                  <a:schemeClr val="bg1"/>
                </a:solidFill>
                <a:latin typeface="Times New Roman" pitchFamily="18" charset="0"/>
                <a:cs typeface="Times New Roman" pitchFamily="18" charset="0"/>
              </a:rPr>
              <a:t>2</a:t>
            </a:r>
            <a:r>
              <a:rPr lang="en-US" b="1">
                <a:solidFill>
                  <a:schemeClr val="bg1"/>
                </a:solidFill>
                <a:latin typeface="Times New Roman" pitchFamily="18" charset="0"/>
                <a:cs typeface="Times New Roman" pitchFamily="18" charset="0"/>
              </a:rPr>
              <a:t>9 + Luyện IOE hết vòng 15 </a:t>
            </a:r>
          </a:p>
          <a:p>
            <a:r>
              <a:rPr lang="en-US" b="1">
                <a:solidFill>
                  <a:schemeClr val="bg1"/>
                </a:solidFill>
                <a:latin typeface="Times New Roman" pitchFamily="18" charset="0"/>
                <a:cs typeface="Times New Roman" pitchFamily="18" charset="0"/>
              </a:rPr>
              <a:t>2 TK trước ngày 28/11 để được thi cấp Trường</a:t>
            </a:r>
            <a:endParaRPr lang="en-US">
              <a:latin typeface="Times New Roman" pitchFamily="18" charset="0"/>
              <a:cs typeface="Times New Roman" pitchFamily="18" charset="0"/>
            </a:endParaRPr>
          </a:p>
        </p:txBody>
      </p:sp>
      <p:sp>
        <p:nvSpPr>
          <p:cNvPr id="16392" name="Rectangle 13"/>
          <p:cNvSpPr>
            <a:spLocks noChangeArrowheads="1"/>
          </p:cNvSpPr>
          <p:nvPr/>
        </p:nvSpPr>
        <p:spPr bwMode="auto">
          <a:xfrm>
            <a:off x="4357688" y="1643063"/>
            <a:ext cx="4786312" cy="646112"/>
          </a:xfrm>
          <a:prstGeom prst="rect">
            <a:avLst/>
          </a:prstGeom>
          <a:noFill/>
          <a:ln w="9525">
            <a:noFill/>
            <a:miter lim="800000"/>
            <a:headEnd/>
            <a:tailEnd/>
          </a:ln>
        </p:spPr>
        <p:txBody>
          <a:bodyPr>
            <a:spAutoFit/>
          </a:bodyPr>
          <a:lstStyle/>
          <a:p>
            <a:r>
              <a:rPr lang="en-US" altLang="en-US" b="1">
                <a:solidFill>
                  <a:schemeClr val="bg1"/>
                </a:solidFill>
                <a:latin typeface="Times New Roman" pitchFamily="18" charset="0"/>
                <a:cs typeface="Times New Roman" pitchFamily="18" charset="0"/>
              </a:rPr>
              <a:t>1-How do you practise </a:t>
            </a:r>
            <a:r>
              <a:rPr lang="en-US" altLang="en-US" b="1">
                <a:solidFill>
                  <a:srgbClr val="FFFF00"/>
                </a:solidFill>
                <a:latin typeface="Times New Roman" pitchFamily="18" charset="0"/>
                <a:cs typeface="Times New Roman" pitchFamily="18" charset="0"/>
              </a:rPr>
              <a:t>speaking English</a:t>
            </a:r>
            <a:r>
              <a:rPr lang="en-US" altLang="en-US" b="1">
                <a:solidFill>
                  <a:schemeClr val="bg1"/>
                </a:solidFill>
                <a:latin typeface="Times New Roman" pitchFamily="18" charset="0"/>
                <a:cs typeface="Times New Roman" pitchFamily="18" charset="0"/>
              </a:rPr>
              <a:t>?</a:t>
            </a:r>
            <a:br>
              <a:rPr lang="en-US" altLang="en-US" b="1">
                <a:solidFill>
                  <a:schemeClr val="bg1"/>
                </a:solidFill>
                <a:latin typeface="Times New Roman" pitchFamily="18" charset="0"/>
                <a:cs typeface="Times New Roman" pitchFamily="18" charset="0"/>
              </a:rPr>
            </a:br>
            <a:r>
              <a:rPr lang="en-US" altLang="en-US" b="1">
                <a:solidFill>
                  <a:schemeClr val="bg1"/>
                </a:solidFill>
                <a:latin typeface="Times New Roman" pitchFamily="18" charset="0"/>
                <a:cs typeface="Times New Roman" pitchFamily="18" charset="0"/>
              </a:rPr>
              <a:t>  I </a:t>
            </a:r>
            <a:r>
              <a:rPr lang="en-US" altLang="en-US" b="1">
                <a:solidFill>
                  <a:srgbClr val="FFFF00"/>
                </a:solidFill>
                <a:latin typeface="Times New Roman" pitchFamily="18" charset="0"/>
                <a:cs typeface="Times New Roman" pitchFamily="18" charset="0"/>
              </a:rPr>
              <a:t>English every day</a:t>
            </a:r>
            <a:r>
              <a:rPr lang="en-US" altLang="en-US" b="1">
                <a:solidFill>
                  <a:schemeClr val="bg1"/>
                </a:solidFill>
                <a:latin typeface="Times New Roman" pitchFamily="18" charset="0"/>
                <a:cs typeface="Times New Roman" pitchFamily="18" charset="0"/>
              </a:rPr>
              <a:t>.</a:t>
            </a:r>
            <a:endParaRPr lang="en-US" b="1">
              <a:solidFill>
                <a:schemeClr val="bg1"/>
              </a:solidFill>
            </a:endParaRPr>
          </a:p>
        </p:txBody>
      </p:sp>
      <p:sp>
        <p:nvSpPr>
          <p:cNvPr id="16393" name="Rectangle 12"/>
          <p:cNvSpPr>
            <a:spLocks noChangeArrowheads="1"/>
          </p:cNvSpPr>
          <p:nvPr/>
        </p:nvSpPr>
        <p:spPr bwMode="auto">
          <a:xfrm>
            <a:off x="4357688" y="2286000"/>
            <a:ext cx="4572000" cy="646113"/>
          </a:xfrm>
          <a:prstGeom prst="rect">
            <a:avLst/>
          </a:prstGeom>
          <a:noFill/>
          <a:ln w="9525">
            <a:noFill/>
            <a:miter lim="800000"/>
            <a:headEnd/>
            <a:tailEnd/>
          </a:ln>
        </p:spPr>
        <p:txBody>
          <a:bodyPr>
            <a:spAutoFit/>
          </a:bodyPr>
          <a:lstStyle/>
          <a:p>
            <a:r>
              <a:rPr lang="en-US" altLang="en-US" b="1">
                <a:solidFill>
                  <a:schemeClr val="bg1"/>
                </a:solidFill>
                <a:latin typeface="Times New Roman" pitchFamily="18" charset="0"/>
                <a:cs typeface="Times New Roman" pitchFamily="18" charset="0"/>
              </a:rPr>
              <a:t>2- How do you practise </a:t>
            </a:r>
            <a:r>
              <a:rPr lang="en-US" altLang="en-US" b="1">
                <a:solidFill>
                  <a:srgbClr val="FFFF00"/>
                </a:solidFill>
                <a:latin typeface="Times New Roman" pitchFamily="18" charset="0"/>
                <a:cs typeface="Times New Roman" pitchFamily="18" charset="0"/>
              </a:rPr>
              <a:t>writing English</a:t>
            </a:r>
            <a:r>
              <a:rPr lang="en-US" altLang="en-US" b="1">
                <a:solidFill>
                  <a:schemeClr val="bg1"/>
                </a:solidFill>
                <a:latin typeface="Times New Roman" pitchFamily="18" charset="0"/>
                <a:cs typeface="Times New Roman" pitchFamily="18" charset="0"/>
              </a:rPr>
              <a:t>?</a:t>
            </a:r>
            <a:br>
              <a:rPr lang="en-US" altLang="en-US" b="1">
                <a:solidFill>
                  <a:schemeClr val="bg1"/>
                </a:solidFill>
                <a:latin typeface="Times New Roman" pitchFamily="18" charset="0"/>
                <a:cs typeface="Times New Roman" pitchFamily="18" charset="0"/>
              </a:rPr>
            </a:br>
            <a:r>
              <a:rPr lang="en-US" altLang="en-US" b="1">
                <a:solidFill>
                  <a:schemeClr val="bg1"/>
                </a:solidFill>
                <a:latin typeface="Times New Roman" pitchFamily="18" charset="0"/>
                <a:cs typeface="Times New Roman" pitchFamily="18" charset="0"/>
              </a:rPr>
              <a:t>    I </a:t>
            </a:r>
            <a:r>
              <a:rPr lang="en-US" altLang="en-US" b="1">
                <a:solidFill>
                  <a:srgbClr val="FFFF00"/>
                </a:solidFill>
                <a:latin typeface="Times New Roman" pitchFamily="18" charset="0"/>
                <a:cs typeface="Times New Roman" pitchFamily="18" charset="0"/>
              </a:rPr>
              <a:t>write emails to my friends</a:t>
            </a:r>
            <a:r>
              <a:rPr lang="en-US" altLang="en-US" b="1">
                <a:solidFill>
                  <a:schemeClr val="bg1"/>
                </a:solidFill>
                <a:latin typeface="Times New Roman" pitchFamily="18" charset="0"/>
                <a:cs typeface="Times New Roman" pitchFamily="18" charset="0"/>
              </a:rPr>
              <a:t>.</a:t>
            </a:r>
            <a:endParaRPr lang="en-US" b="1">
              <a:solidFill>
                <a:schemeClr val="bg1"/>
              </a:solidFill>
            </a:endParaRPr>
          </a:p>
        </p:txBody>
      </p:sp>
      <p:sp>
        <p:nvSpPr>
          <p:cNvPr id="16394" name="Rectangle 12"/>
          <p:cNvSpPr>
            <a:spLocks noChangeArrowheads="1"/>
          </p:cNvSpPr>
          <p:nvPr/>
        </p:nvSpPr>
        <p:spPr bwMode="auto">
          <a:xfrm>
            <a:off x="428625" y="1214438"/>
            <a:ext cx="4572000" cy="4108450"/>
          </a:xfrm>
          <a:prstGeom prst="rect">
            <a:avLst/>
          </a:prstGeom>
          <a:noFill/>
          <a:ln w="9525">
            <a:noFill/>
            <a:miter lim="800000"/>
            <a:headEnd/>
            <a:tailEnd/>
          </a:ln>
        </p:spPr>
        <p:txBody>
          <a:bodyPr>
            <a:spAutoFit/>
          </a:bodyPr>
          <a:lstStyle/>
          <a:p>
            <a:pPr eaLnBrk="1" hangingPunct="1">
              <a:lnSpc>
                <a:spcPct val="150000"/>
              </a:lnSpc>
            </a:pPr>
            <a:r>
              <a:rPr lang="en-US" altLang="en-US" b="1">
                <a:solidFill>
                  <a:schemeClr val="bg1"/>
                </a:solidFill>
              </a:rPr>
              <a:t>- practise: thực hành, luyện tập</a:t>
            </a:r>
          </a:p>
          <a:p>
            <a:pPr eaLnBrk="1" hangingPunct="1">
              <a:lnSpc>
                <a:spcPct val="150000"/>
              </a:lnSpc>
            </a:pPr>
            <a:r>
              <a:rPr lang="en-US" altLang="en-US" b="1">
                <a:solidFill>
                  <a:schemeClr val="bg1"/>
                </a:solidFill>
              </a:rPr>
              <a:t>- speak English</a:t>
            </a:r>
          </a:p>
          <a:p>
            <a:pPr eaLnBrk="1" hangingPunct="1">
              <a:lnSpc>
                <a:spcPct val="150000"/>
              </a:lnSpc>
            </a:pPr>
            <a:r>
              <a:rPr lang="en-US" altLang="en-US" b="1">
                <a:solidFill>
                  <a:schemeClr val="bg1"/>
                </a:solidFill>
              </a:rPr>
              <a:t>- listen to English</a:t>
            </a:r>
          </a:p>
          <a:p>
            <a:pPr eaLnBrk="1" hangingPunct="1">
              <a:lnSpc>
                <a:spcPct val="150000"/>
              </a:lnSpc>
            </a:pPr>
            <a:r>
              <a:rPr lang="en-US" altLang="en-US" b="1">
                <a:solidFill>
                  <a:schemeClr val="bg1"/>
                </a:solidFill>
              </a:rPr>
              <a:t>- write English</a:t>
            </a:r>
          </a:p>
          <a:p>
            <a:pPr eaLnBrk="1" hangingPunct="1">
              <a:lnSpc>
                <a:spcPct val="150000"/>
              </a:lnSpc>
              <a:buFontTx/>
              <a:buChar char="-"/>
            </a:pPr>
            <a:r>
              <a:rPr lang="en-US" altLang="en-US" b="1">
                <a:solidFill>
                  <a:schemeClr val="bg1"/>
                </a:solidFill>
              </a:rPr>
              <a:t>read English</a:t>
            </a:r>
          </a:p>
          <a:p>
            <a:pPr eaLnBrk="1" hangingPunct="1">
              <a:lnSpc>
                <a:spcPct val="150000"/>
              </a:lnSpc>
              <a:buFontTx/>
              <a:buChar char="-"/>
            </a:pPr>
            <a:r>
              <a:rPr lang="en-US" altLang="en-US" b="1">
                <a:solidFill>
                  <a:schemeClr val="bg1"/>
                </a:solidFill>
              </a:rPr>
              <a:t> speak English every day</a:t>
            </a:r>
          </a:p>
          <a:p>
            <a:pPr eaLnBrk="1" hangingPunct="1">
              <a:lnSpc>
                <a:spcPct val="150000"/>
              </a:lnSpc>
              <a:buFontTx/>
              <a:buChar char="-"/>
            </a:pPr>
            <a:r>
              <a:rPr lang="en-US" altLang="en-US" b="1">
                <a:solidFill>
                  <a:schemeClr val="bg1"/>
                </a:solidFill>
              </a:rPr>
              <a:t> watch English cartoons on TV</a:t>
            </a:r>
          </a:p>
          <a:p>
            <a:pPr eaLnBrk="1" hangingPunct="1">
              <a:lnSpc>
                <a:spcPct val="150000"/>
              </a:lnSpc>
              <a:buFontTx/>
              <a:buChar char="-"/>
            </a:pPr>
            <a:r>
              <a:rPr lang="en-US" altLang="en-US" b="1">
                <a:solidFill>
                  <a:schemeClr val="bg1"/>
                </a:solidFill>
              </a:rPr>
              <a:t> write emails to my friends</a:t>
            </a:r>
          </a:p>
          <a:p>
            <a:pPr eaLnBrk="1" hangingPunct="1">
              <a:lnSpc>
                <a:spcPct val="150000"/>
              </a:lnSpc>
              <a:buFontTx/>
              <a:buChar char="-"/>
            </a:pPr>
            <a:r>
              <a:rPr lang="en-US" altLang="en-US" b="1">
                <a:solidFill>
                  <a:schemeClr val="bg1"/>
                </a:solidFill>
              </a:rPr>
              <a:t> read short stories</a:t>
            </a:r>
          </a:p>
          <a:p>
            <a:pPr eaLnBrk="1" hangingPunct="1">
              <a:buFontTx/>
              <a:buChar char="-"/>
            </a:pPr>
            <a:endParaRPr lang="en-US" altLang="en-US" b="1">
              <a:solidFill>
                <a:schemeClr val="bg1"/>
              </a:solidFill>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1"/>
                                        </p:tgtEl>
                                        <p:attrNameLst>
                                          <p:attrName>style.visibility</p:attrName>
                                        </p:attrNameLst>
                                      </p:cBhvr>
                                      <p:to>
                                        <p:strVal val="visible"/>
                                      </p:to>
                                    </p:set>
                                    <p:anim calcmode="discrete" valueType="clr">
                                      <p:cBhvr override="childStyle">
                                        <p:cTn id="2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1"/>
                                        </p:tgtEl>
                                        <p:attrNameLst>
                                          <p:attrName>fillcolor</p:attrName>
                                        </p:attrNameLst>
                                      </p:cBhvr>
                                      <p:tavLst>
                                        <p:tav tm="0">
                                          <p:val>
                                            <p:clrVal>
                                              <a:schemeClr val="accent2"/>
                                            </p:clrVal>
                                          </p:val>
                                        </p:tav>
                                        <p:tav tm="50000">
                                          <p:val>
                                            <p:clrVal>
                                              <a:schemeClr val="hlink"/>
                                            </p:clrVal>
                                          </p:val>
                                        </p:tav>
                                      </p:tavLst>
                                    </p:anim>
                                    <p:set>
                                      <p:cBhvr>
                                        <p:cTn id="24" dur="80"/>
                                        <p:tgtEl>
                                          <p:spTgt spid="11"/>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2"/>
                                        </p:tgtEl>
                                        <p:attrNameLst>
                                          <p:attrName>fillcolor</p:attrName>
                                        </p:attrNameLst>
                                      </p:cBhvr>
                                      <p:tavLst>
                                        <p:tav tm="0">
                                          <p:val>
                                            <p:clrVal>
                                              <a:schemeClr val="accent2"/>
                                            </p:clrVal>
                                          </p:val>
                                        </p:tav>
                                        <p:tav tm="50000">
                                          <p:val>
                                            <p:clrVal>
                                              <a:schemeClr val="hlink"/>
                                            </p:clrVal>
                                          </p:val>
                                        </p:tav>
                                      </p:tavLst>
                                    </p:anim>
                                    <p:set>
                                      <p:cBhvr>
                                        <p:cTn id="31"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9" grpId="0" animBg="1"/>
      <p:bldP spid="11" grpId="0"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2312" y="174992"/>
            <a:ext cx="3437479" cy="523220"/>
          </a:xfrm>
          <a:prstGeom prst="rect">
            <a:avLst/>
          </a:prstGeom>
          <a:solidFill>
            <a:schemeClr val="bg1"/>
          </a:solidFill>
        </p:spPr>
        <p:txBody>
          <a:bodyPr wrap="none">
            <a:spAutoFit/>
          </a:bodyPr>
          <a:lstStyle/>
          <a:p>
            <a:pPr algn="ctr" eaLnBrk="1" hangingPunct="1">
              <a:defRPr/>
            </a:pPr>
            <a:r>
              <a:rPr lang="en-US" sz="2800" b="1" cap="all" dirty="0">
                <a:ln w="9000" cmpd="sng">
                  <a:noFill/>
                  <a:prstDash val="solid"/>
                </a:ln>
                <a:solidFill>
                  <a:srgbClr val="FF0000"/>
                </a:solidFill>
                <a:effectLst>
                  <a:reflection blurRad="12700" stA="28000" endPos="45000" dist="1000" dir="5400000" sy="-100000" algn="bl" rotWithShape="0"/>
                </a:effectLst>
                <a:latin typeface="Broadway" pitchFamily="82" charset="0"/>
              </a:rPr>
              <a:t>LISTEN AND TICK</a:t>
            </a:r>
          </a:p>
        </p:txBody>
      </p:sp>
      <p:pic>
        <p:nvPicPr>
          <p:cNvPr id="17411" name="Picture 4"/>
          <p:cNvPicPr>
            <a:picLocks noChangeAspect="1"/>
          </p:cNvPicPr>
          <p:nvPr/>
        </p:nvPicPr>
        <p:blipFill>
          <a:blip r:embed="rId8"/>
          <a:srcRect/>
          <a:stretch>
            <a:fillRect/>
          </a:stretch>
        </p:blipFill>
        <p:spPr bwMode="auto">
          <a:xfrm>
            <a:off x="547688" y="844550"/>
            <a:ext cx="1719262" cy="965200"/>
          </a:xfrm>
          <a:prstGeom prst="rect">
            <a:avLst/>
          </a:prstGeom>
          <a:noFill/>
          <a:ln w="9525">
            <a:noFill/>
            <a:miter lim="800000"/>
            <a:headEnd/>
            <a:tailEnd/>
          </a:ln>
        </p:spPr>
      </p:pic>
      <p:pic>
        <p:nvPicPr>
          <p:cNvPr id="17412" name="Picture 7"/>
          <p:cNvPicPr>
            <a:picLocks noChangeAspect="1"/>
          </p:cNvPicPr>
          <p:nvPr/>
        </p:nvPicPr>
        <p:blipFill>
          <a:blip r:embed="rId9"/>
          <a:srcRect/>
          <a:stretch>
            <a:fillRect/>
          </a:stretch>
        </p:blipFill>
        <p:spPr bwMode="auto">
          <a:xfrm>
            <a:off x="547688" y="2139950"/>
            <a:ext cx="1719262" cy="966788"/>
          </a:xfrm>
          <a:prstGeom prst="rect">
            <a:avLst/>
          </a:prstGeom>
          <a:noFill/>
          <a:ln w="9525">
            <a:noFill/>
            <a:miter lim="800000"/>
            <a:headEnd/>
            <a:tailEnd/>
          </a:ln>
        </p:spPr>
      </p:pic>
      <p:pic>
        <p:nvPicPr>
          <p:cNvPr id="17413" name="Picture 8"/>
          <p:cNvPicPr>
            <a:picLocks noChangeAspect="1"/>
          </p:cNvPicPr>
          <p:nvPr/>
        </p:nvPicPr>
        <p:blipFill>
          <a:blip r:embed="rId10"/>
          <a:srcRect/>
          <a:stretch>
            <a:fillRect/>
          </a:stretch>
        </p:blipFill>
        <p:spPr bwMode="auto">
          <a:xfrm>
            <a:off x="547688" y="3436938"/>
            <a:ext cx="1719262" cy="965200"/>
          </a:xfrm>
          <a:prstGeom prst="rect">
            <a:avLst/>
          </a:prstGeom>
          <a:noFill/>
          <a:ln w="9525">
            <a:noFill/>
            <a:miter lim="800000"/>
            <a:headEnd/>
            <a:tailEnd/>
          </a:ln>
        </p:spPr>
      </p:pic>
      <p:pic>
        <p:nvPicPr>
          <p:cNvPr id="17414" name="Picture 9"/>
          <p:cNvPicPr>
            <a:picLocks noChangeAspect="1"/>
          </p:cNvPicPr>
          <p:nvPr/>
        </p:nvPicPr>
        <p:blipFill>
          <a:blip r:embed="rId11"/>
          <a:srcRect/>
          <a:stretch>
            <a:fillRect/>
          </a:stretch>
        </p:blipFill>
        <p:spPr bwMode="auto">
          <a:xfrm>
            <a:off x="2738438" y="841375"/>
            <a:ext cx="1720850" cy="965200"/>
          </a:xfrm>
          <a:prstGeom prst="rect">
            <a:avLst/>
          </a:prstGeom>
          <a:noFill/>
          <a:ln w="9525">
            <a:noFill/>
            <a:miter lim="800000"/>
            <a:headEnd/>
            <a:tailEnd/>
          </a:ln>
        </p:spPr>
      </p:pic>
      <p:pic>
        <p:nvPicPr>
          <p:cNvPr id="17415" name="Picture 10"/>
          <p:cNvPicPr>
            <a:picLocks noChangeAspect="1"/>
          </p:cNvPicPr>
          <p:nvPr/>
        </p:nvPicPr>
        <p:blipFill>
          <a:blip r:embed="rId12"/>
          <a:srcRect/>
          <a:stretch>
            <a:fillRect/>
          </a:stretch>
        </p:blipFill>
        <p:spPr bwMode="auto">
          <a:xfrm>
            <a:off x="5060950" y="841375"/>
            <a:ext cx="1719263" cy="965200"/>
          </a:xfrm>
          <a:prstGeom prst="rect">
            <a:avLst/>
          </a:prstGeom>
          <a:noFill/>
          <a:ln w="9525">
            <a:noFill/>
            <a:miter lim="800000"/>
            <a:headEnd/>
            <a:tailEnd/>
          </a:ln>
        </p:spPr>
      </p:pic>
      <p:pic>
        <p:nvPicPr>
          <p:cNvPr id="17416" name="Picture 11"/>
          <p:cNvPicPr>
            <a:picLocks noChangeAspect="1"/>
          </p:cNvPicPr>
          <p:nvPr/>
        </p:nvPicPr>
        <p:blipFill>
          <a:blip r:embed="rId13"/>
          <a:srcRect/>
          <a:stretch>
            <a:fillRect/>
          </a:stretch>
        </p:blipFill>
        <p:spPr bwMode="auto">
          <a:xfrm>
            <a:off x="7164388" y="841375"/>
            <a:ext cx="1719262" cy="965200"/>
          </a:xfrm>
          <a:prstGeom prst="rect">
            <a:avLst/>
          </a:prstGeom>
          <a:noFill/>
          <a:ln w="9525">
            <a:noFill/>
            <a:miter lim="800000"/>
            <a:headEnd/>
            <a:tailEnd/>
          </a:ln>
        </p:spPr>
      </p:pic>
      <p:pic>
        <p:nvPicPr>
          <p:cNvPr id="17417" name="Picture 12"/>
          <p:cNvPicPr>
            <a:picLocks noChangeAspect="1"/>
          </p:cNvPicPr>
          <p:nvPr/>
        </p:nvPicPr>
        <p:blipFill>
          <a:blip r:embed="rId14"/>
          <a:srcRect/>
          <a:stretch>
            <a:fillRect/>
          </a:stretch>
        </p:blipFill>
        <p:spPr bwMode="auto">
          <a:xfrm>
            <a:off x="2705100" y="2125663"/>
            <a:ext cx="1719263" cy="968375"/>
          </a:xfrm>
          <a:prstGeom prst="rect">
            <a:avLst/>
          </a:prstGeom>
          <a:noFill/>
          <a:ln w="9525">
            <a:noFill/>
            <a:miter lim="800000"/>
            <a:headEnd/>
            <a:tailEnd/>
          </a:ln>
        </p:spPr>
      </p:pic>
      <p:pic>
        <p:nvPicPr>
          <p:cNvPr id="17418" name="Picture 13"/>
          <p:cNvPicPr>
            <a:picLocks noChangeAspect="1"/>
          </p:cNvPicPr>
          <p:nvPr/>
        </p:nvPicPr>
        <p:blipFill>
          <a:blip r:embed="rId15"/>
          <a:srcRect/>
          <a:stretch>
            <a:fillRect/>
          </a:stretch>
        </p:blipFill>
        <p:spPr bwMode="auto">
          <a:xfrm>
            <a:off x="5060950" y="2127250"/>
            <a:ext cx="1720850" cy="966788"/>
          </a:xfrm>
          <a:prstGeom prst="rect">
            <a:avLst/>
          </a:prstGeom>
          <a:noFill/>
          <a:ln w="9525">
            <a:noFill/>
            <a:miter lim="800000"/>
            <a:headEnd/>
            <a:tailEnd/>
          </a:ln>
        </p:spPr>
      </p:pic>
      <p:pic>
        <p:nvPicPr>
          <p:cNvPr id="17419" name="Picture 14"/>
          <p:cNvPicPr>
            <a:picLocks noChangeAspect="1"/>
          </p:cNvPicPr>
          <p:nvPr/>
        </p:nvPicPr>
        <p:blipFill>
          <a:blip r:embed="rId16"/>
          <a:srcRect/>
          <a:stretch>
            <a:fillRect/>
          </a:stretch>
        </p:blipFill>
        <p:spPr bwMode="auto">
          <a:xfrm>
            <a:off x="7019925" y="2144713"/>
            <a:ext cx="1719263" cy="965200"/>
          </a:xfrm>
          <a:prstGeom prst="rect">
            <a:avLst/>
          </a:prstGeom>
          <a:noFill/>
          <a:ln w="9525">
            <a:noFill/>
            <a:miter lim="800000"/>
            <a:headEnd/>
            <a:tailEnd/>
          </a:ln>
        </p:spPr>
      </p:pic>
      <p:pic>
        <p:nvPicPr>
          <p:cNvPr id="17420" name="Picture 15"/>
          <p:cNvPicPr>
            <a:picLocks noChangeAspect="1"/>
          </p:cNvPicPr>
          <p:nvPr/>
        </p:nvPicPr>
        <p:blipFill>
          <a:blip r:embed="rId17"/>
          <a:srcRect/>
          <a:stretch>
            <a:fillRect/>
          </a:stretch>
        </p:blipFill>
        <p:spPr bwMode="auto">
          <a:xfrm>
            <a:off x="2705100" y="3436938"/>
            <a:ext cx="1719263" cy="965200"/>
          </a:xfrm>
          <a:prstGeom prst="rect">
            <a:avLst/>
          </a:prstGeom>
          <a:noFill/>
          <a:ln w="9525">
            <a:noFill/>
            <a:miter lim="800000"/>
            <a:headEnd/>
            <a:tailEnd/>
          </a:ln>
        </p:spPr>
      </p:pic>
      <p:pic>
        <p:nvPicPr>
          <p:cNvPr id="17421" name="Picture 16"/>
          <p:cNvPicPr>
            <a:picLocks noChangeAspect="1"/>
          </p:cNvPicPr>
          <p:nvPr/>
        </p:nvPicPr>
        <p:blipFill>
          <a:blip r:embed="rId18"/>
          <a:srcRect/>
          <a:stretch>
            <a:fillRect/>
          </a:stretch>
        </p:blipFill>
        <p:spPr bwMode="auto">
          <a:xfrm>
            <a:off x="5076825" y="3432175"/>
            <a:ext cx="1719263" cy="966788"/>
          </a:xfrm>
          <a:prstGeom prst="rect">
            <a:avLst/>
          </a:prstGeom>
          <a:noFill/>
          <a:ln w="9525">
            <a:noFill/>
            <a:miter lim="800000"/>
            <a:headEnd/>
            <a:tailEnd/>
          </a:ln>
        </p:spPr>
      </p:pic>
      <p:pic>
        <p:nvPicPr>
          <p:cNvPr id="17422" name="Picture 17"/>
          <p:cNvPicPr>
            <a:picLocks noChangeAspect="1"/>
          </p:cNvPicPr>
          <p:nvPr/>
        </p:nvPicPr>
        <p:blipFill>
          <a:blip r:embed="rId19"/>
          <a:srcRect/>
          <a:stretch>
            <a:fillRect/>
          </a:stretch>
        </p:blipFill>
        <p:spPr bwMode="auto">
          <a:xfrm>
            <a:off x="7062788" y="3432175"/>
            <a:ext cx="1719262" cy="966788"/>
          </a:xfrm>
          <a:prstGeom prst="rect">
            <a:avLst/>
          </a:prstGeom>
          <a:noFill/>
          <a:ln w="9525">
            <a:noFill/>
            <a:miter lim="800000"/>
            <a:headEnd/>
            <a:tailEnd/>
          </a:ln>
        </p:spPr>
      </p:pic>
      <p:sp>
        <p:nvSpPr>
          <p:cNvPr id="19" name="Rectangle 18"/>
          <p:cNvSpPr/>
          <p:nvPr/>
        </p:nvSpPr>
        <p:spPr>
          <a:xfrm>
            <a:off x="831850" y="1797050"/>
            <a:ext cx="574675" cy="336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21" name="Straight Connector 20"/>
          <p:cNvCxnSpPr/>
          <p:nvPr/>
        </p:nvCxnSpPr>
        <p:spPr>
          <a:xfrm>
            <a:off x="2484438" y="750888"/>
            <a:ext cx="0" cy="3651250"/>
          </a:xfrm>
          <a:prstGeom prst="line">
            <a:avLst/>
          </a:prstGeom>
        </p:spPr>
        <p:style>
          <a:lnRef idx="2">
            <a:schemeClr val="accent4"/>
          </a:lnRef>
          <a:fillRef idx="0">
            <a:schemeClr val="accent4"/>
          </a:fillRef>
          <a:effectRef idx="1">
            <a:schemeClr val="accent4"/>
          </a:effectRef>
          <a:fontRef idx="minor">
            <a:schemeClr val="tx1"/>
          </a:fontRef>
        </p:style>
      </p:cxnSp>
      <p:cxnSp>
        <p:nvCxnSpPr>
          <p:cNvPr id="22" name="Straight Connector 21"/>
          <p:cNvCxnSpPr/>
          <p:nvPr/>
        </p:nvCxnSpPr>
        <p:spPr>
          <a:xfrm>
            <a:off x="4643438" y="801688"/>
            <a:ext cx="0" cy="3651250"/>
          </a:xfrm>
          <a:prstGeom prst="line">
            <a:avLst/>
          </a:prstGeom>
        </p:spPr>
        <p:style>
          <a:lnRef idx="2">
            <a:schemeClr val="accent4"/>
          </a:lnRef>
          <a:fillRef idx="0">
            <a:schemeClr val="accent4"/>
          </a:fillRef>
          <a:effectRef idx="1">
            <a:schemeClr val="accent4"/>
          </a:effectRef>
          <a:fontRef idx="minor">
            <a:schemeClr val="tx1"/>
          </a:fontRef>
        </p:style>
      </p:cxnSp>
      <p:cxnSp>
        <p:nvCxnSpPr>
          <p:cNvPr id="23" name="Straight Connector 22"/>
          <p:cNvCxnSpPr/>
          <p:nvPr/>
        </p:nvCxnSpPr>
        <p:spPr>
          <a:xfrm>
            <a:off x="6850063" y="841375"/>
            <a:ext cx="0" cy="3651250"/>
          </a:xfrm>
          <a:prstGeom prst="line">
            <a:avLst/>
          </a:prstGeom>
        </p:spPr>
        <p:style>
          <a:lnRef idx="2">
            <a:schemeClr val="accent4"/>
          </a:lnRef>
          <a:fillRef idx="0">
            <a:schemeClr val="accent4"/>
          </a:fillRef>
          <a:effectRef idx="1">
            <a:schemeClr val="accent4"/>
          </a:effectRef>
          <a:fontRef idx="minor">
            <a:schemeClr val="tx1"/>
          </a:fontRef>
        </p:style>
      </p:cxnSp>
      <p:sp>
        <p:nvSpPr>
          <p:cNvPr id="24" name="Oval 23"/>
          <p:cNvSpPr/>
          <p:nvPr/>
        </p:nvSpPr>
        <p:spPr>
          <a:xfrm>
            <a:off x="1547813" y="1797050"/>
            <a:ext cx="431800"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a</a:t>
            </a:r>
          </a:p>
        </p:txBody>
      </p:sp>
      <p:sp>
        <p:nvSpPr>
          <p:cNvPr id="25" name="Oval 24"/>
          <p:cNvSpPr/>
          <p:nvPr/>
        </p:nvSpPr>
        <p:spPr>
          <a:xfrm>
            <a:off x="3598863" y="1835150"/>
            <a:ext cx="431800"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a</a:t>
            </a:r>
          </a:p>
        </p:txBody>
      </p:sp>
      <p:sp>
        <p:nvSpPr>
          <p:cNvPr id="26" name="Oval 25"/>
          <p:cNvSpPr/>
          <p:nvPr/>
        </p:nvSpPr>
        <p:spPr>
          <a:xfrm>
            <a:off x="6002338" y="1820863"/>
            <a:ext cx="431800"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a</a:t>
            </a:r>
          </a:p>
        </p:txBody>
      </p:sp>
      <p:sp>
        <p:nvSpPr>
          <p:cNvPr id="27" name="Oval 26"/>
          <p:cNvSpPr/>
          <p:nvPr/>
        </p:nvSpPr>
        <p:spPr>
          <a:xfrm>
            <a:off x="8024813" y="1822450"/>
            <a:ext cx="431800"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a</a:t>
            </a:r>
          </a:p>
        </p:txBody>
      </p:sp>
      <p:sp>
        <p:nvSpPr>
          <p:cNvPr id="28" name="Oval 27"/>
          <p:cNvSpPr/>
          <p:nvPr/>
        </p:nvSpPr>
        <p:spPr>
          <a:xfrm>
            <a:off x="1538288" y="3114675"/>
            <a:ext cx="433387"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b</a:t>
            </a:r>
          </a:p>
        </p:txBody>
      </p:sp>
      <p:sp>
        <p:nvSpPr>
          <p:cNvPr id="30" name="Oval 29"/>
          <p:cNvSpPr/>
          <p:nvPr/>
        </p:nvSpPr>
        <p:spPr>
          <a:xfrm>
            <a:off x="3598863" y="3141663"/>
            <a:ext cx="431800" cy="290512"/>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b</a:t>
            </a:r>
          </a:p>
        </p:txBody>
      </p:sp>
      <p:sp>
        <p:nvSpPr>
          <p:cNvPr id="31" name="Oval 30"/>
          <p:cNvSpPr/>
          <p:nvPr/>
        </p:nvSpPr>
        <p:spPr>
          <a:xfrm>
            <a:off x="6002338" y="3141663"/>
            <a:ext cx="431800" cy="290512"/>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b</a:t>
            </a:r>
          </a:p>
        </p:txBody>
      </p:sp>
      <p:sp>
        <p:nvSpPr>
          <p:cNvPr id="32" name="Oval 31"/>
          <p:cNvSpPr/>
          <p:nvPr/>
        </p:nvSpPr>
        <p:spPr>
          <a:xfrm>
            <a:off x="8024813" y="3146425"/>
            <a:ext cx="431800" cy="290513"/>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b</a:t>
            </a:r>
          </a:p>
        </p:txBody>
      </p:sp>
      <p:sp>
        <p:nvSpPr>
          <p:cNvPr id="33" name="Oval 32"/>
          <p:cNvSpPr/>
          <p:nvPr/>
        </p:nvSpPr>
        <p:spPr>
          <a:xfrm>
            <a:off x="1630363" y="4429125"/>
            <a:ext cx="431800"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c</a:t>
            </a:r>
          </a:p>
        </p:txBody>
      </p:sp>
      <p:sp>
        <p:nvSpPr>
          <p:cNvPr id="34" name="Oval 33"/>
          <p:cNvSpPr/>
          <p:nvPr/>
        </p:nvSpPr>
        <p:spPr>
          <a:xfrm>
            <a:off x="3598863" y="4492625"/>
            <a:ext cx="431800"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c</a:t>
            </a:r>
          </a:p>
        </p:txBody>
      </p:sp>
      <p:sp>
        <p:nvSpPr>
          <p:cNvPr id="35" name="Oval 34"/>
          <p:cNvSpPr/>
          <p:nvPr/>
        </p:nvSpPr>
        <p:spPr>
          <a:xfrm>
            <a:off x="6002338" y="4452938"/>
            <a:ext cx="431800" cy="288925"/>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c</a:t>
            </a:r>
          </a:p>
        </p:txBody>
      </p:sp>
      <p:sp>
        <p:nvSpPr>
          <p:cNvPr id="36" name="Oval 35"/>
          <p:cNvSpPr/>
          <p:nvPr/>
        </p:nvSpPr>
        <p:spPr>
          <a:xfrm>
            <a:off x="8086725" y="4460875"/>
            <a:ext cx="431800" cy="290513"/>
          </a:xfrm>
          <a:prstGeom prst="ellips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c</a:t>
            </a:r>
          </a:p>
        </p:txBody>
      </p:sp>
      <p:sp>
        <p:nvSpPr>
          <p:cNvPr id="37" name="Rectangle 36"/>
          <p:cNvSpPr/>
          <p:nvPr/>
        </p:nvSpPr>
        <p:spPr>
          <a:xfrm>
            <a:off x="831850" y="3106738"/>
            <a:ext cx="574675" cy="336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8" name="Rectangle 37"/>
          <p:cNvSpPr/>
          <p:nvPr/>
        </p:nvSpPr>
        <p:spPr>
          <a:xfrm>
            <a:off x="909638" y="4403725"/>
            <a:ext cx="576262" cy="338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9" name="Rectangle 38"/>
          <p:cNvSpPr/>
          <p:nvPr/>
        </p:nvSpPr>
        <p:spPr>
          <a:xfrm>
            <a:off x="2947988" y="1817688"/>
            <a:ext cx="576262" cy="3381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0" name="Rectangle 39"/>
          <p:cNvSpPr/>
          <p:nvPr/>
        </p:nvSpPr>
        <p:spPr>
          <a:xfrm>
            <a:off x="2947988" y="3114675"/>
            <a:ext cx="576262" cy="338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 name="Rectangle 40"/>
          <p:cNvSpPr/>
          <p:nvPr/>
        </p:nvSpPr>
        <p:spPr>
          <a:xfrm>
            <a:off x="2947988" y="4427538"/>
            <a:ext cx="576262" cy="3381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2" name="Rectangle 41"/>
          <p:cNvSpPr/>
          <p:nvPr/>
        </p:nvSpPr>
        <p:spPr>
          <a:xfrm>
            <a:off x="5345113" y="1784350"/>
            <a:ext cx="576262" cy="338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 name="Rectangle 42"/>
          <p:cNvSpPr/>
          <p:nvPr/>
        </p:nvSpPr>
        <p:spPr>
          <a:xfrm>
            <a:off x="5345113" y="3090863"/>
            <a:ext cx="576262" cy="336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4" name="Rectangle 43"/>
          <p:cNvSpPr/>
          <p:nvPr/>
        </p:nvSpPr>
        <p:spPr>
          <a:xfrm>
            <a:off x="5343525" y="4403725"/>
            <a:ext cx="576263" cy="338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5" name="Rectangle 44"/>
          <p:cNvSpPr/>
          <p:nvPr/>
        </p:nvSpPr>
        <p:spPr>
          <a:xfrm>
            <a:off x="7346950" y="1798638"/>
            <a:ext cx="576263" cy="3381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6" name="Rectangle 45"/>
          <p:cNvSpPr/>
          <p:nvPr/>
        </p:nvSpPr>
        <p:spPr>
          <a:xfrm>
            <a:off x="7346950" y="3095625"/>
            <a:ext cx="576263" cy="3381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7" name="Rectangle 46"/>
          <p:cNvSpPr/>
          <p:nvPr/>
        </p:nvSpPr>
        <p:spPr>
          <a:xfrm>
            <a:off x="7427913" y="4411663"/>
            <a:ext cx="576262" cy="3365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8" name="Oval 47"/>
          <p:cNvSpPr/>
          <p:nvPr/>
        </p:nvSpPr>
        <p:spPr>
          <a:xfrm>
            <a:off x="166688" y="844550"/>
            <a:ext cx="433387" cy="287338"/>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1</a:t>
            </a:r>
          </a:p>
        </p:txBody>
      </p:sp>
      <p:sp>
        <p:nvSpPr>
          <p:cNvPr id="49" name="Oval 48"/>
          <p:cNvSpPr/>
          <p:nvPr/>
        </p:nvSpPr>
        <p:spPr>
          <a:xfrm>
            <a:off x="2489200" y="801688"/>
            <a:ext cx="431800" cy="288925"/>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2</a:t>
            </a:r>
          </a:p>
        </p:txBody>
      </p:sp>
      <p:sp>
        <p:nvSpPr>
          <p:cNvPr id="50" name="Oval 49"/>
          <p:cNvSpPr/>
          <p:nvPr/>
        </p:nvSpPr>
        <p:spPr>
          <a:xfrm>
            <a:off x="4686300" y="750888"/>
            <a:ext cx="431800" cy="288925"/>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3</a:t>
            </a:r>
          </a:p>
        </p:txBody>
      </p:sp>
      <p:sp>
        <p:nvSpPr>
          <p:cNvPr id="51" name="Oval 50"/>
          <p:cNvSpPr/>
          <p:nvPr/>
        </p:nvSpPr>
        <p:spPr>
          <a:xfrm>
            <a:off x="6915150" y="750888"/>
            <a:ext cx="431800" cy="288925"/>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t>4</a:t>
            </a:r>
          </a:p>
        </p:txBody>
      </p:sp>
      <p:pic>
        <p:nvPicPr>
          <p:cNvPr id="53" name="Picture 52"/>
          <p:cNvPicPr>
            <a:picLocks noChangeAspect="1"/>
          </p:cNvPicPr>
          <p:nvPr/>
        </p:nvPicPr>
        <p:blipFill>
          <a:blip r:embed="rId20"/>
          <a:srcRect/>
          <a:stretch>
            <a:fillRect/>
          </a:stretch>
        </p:blipFill>
        <p:spPr bwMode="auto">
          <a:xfrm>
            <a:off x="3617913" y="179388"/>
            <a:ext cx="762000" cy="571500"/>
          </a:xfrm>
          <a:prstGeom prst="rect">
            <a:avLst/>
          </a:prstGeom>
          <a:noFill/>
          <a:ln w="9525">
            <a:noFill/>
            <a:miter lim="800000"/>
            <a:headEnd/>
            <a:tailEnd/>
          </a:ln>
        </p:spPr>
      </p:pic>
      <p:sp>
        <p:nvSpPr>
          <p:cNvPr id="54" name="32-Point Star 53"/>
          <p:cNvSpPr/>
          <p:nvPr/>
        </p:nvSpPr>
        <p:spPr>
          <a:xfrm>
            <a:off x="4643438" y="179388"/>
            <a:ext cx="990600" cy="571500"/>
          </a:xfrm>
          <a:prstGeom prst="star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1</a:t>
            </a:r>
          </a:p>
        </p:txBody>
      </p:sp>
      <p:sp>
        <p:nvSpPr>
          <p:cNvPr id="55" name="32-Point Star 54"/>
          <p:cNvSpPr/>
          <p:nvPr/>
        </p:nvSpPr>
        <p:spPr>
          <a:xfrm>
            <a:off x="5634038" y="180975"/>
            <a:ext cx="989012" cy="571500"/>
          </a:xfrm>
          <a:prstGeom prst="star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2</a:t>
            </a:r>
          </a:p>
        </p:txBody>
      </p:sp>
      <p:sp>
        <p:nvSpPr>
          <p:cNvPr id="56" name="32-Point Star 55"/>
          <p:cNvSpPr/>
          <p:nvPr/>
        </p:nvSpPr>
        <p:spPr>
          <a:xfrm>
            <a:off x="6780213" y="174625"/>
            <a:ext cx="989012" cy="571500"/>
          </a:xfrm>
          <a:prstGeom prst="star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3</a:t>
            </a:r>
          </a:p>
        </p:txBody>
      </p:sp>
      <p:sp>
        <p:nvSpPr>
          <p:cNvPr id="57" name="32-Point Star 56"/>
          <p:cNvSpPr/>
          <p:nvPr/>
        </p:nvSpPr>
        <p:spPr>
          <a:xfrm>
            <a:off x="7793038" y="220663"/>
            <a:ext cx="989012" cy="571500"/>
          </a:xfrm>
          <a:prstGeom prst="star32">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t>4</a:t>
            </a:r>
          </a:p>
        </p:txBody>
      </p:sp>
      <p:pic>
        <p:nvPicPr>
          <p:cNvPr id="58" name="Picture 57"/>
          <p:cNvPicPr>
            <a:picLocks noChangeAspect="1"/>
          </p:cNvPicPr>
          <p:nvPr/>
        </p:nvPicPr>
        <p:blipFill>
          <a:blip r:embed="rId21"/>
          <a:srcRect/>
          <a:stretch>
            <a:fillRect/>
          </a:stretch>
        </p:blipFill>
        <p:spPr bwMode="auto">
          <a:xfrm>
            <a:off x="1020763" y="3198813"/>
            <a:ext cx="354012" cy="254000"/>
          </a:xfrm>
          <a:prstGeom prst="rect">
            <a:avLst/>
          </a:prstGeom>
          <a:noFill/>
          <a:ln w="9525">
            <a:noFill/>
            <a:miter lim="800000"/>
            <a:headEnd/>
            <a:tailEnd/>
          </a:ln>
        </p:spPr>
      </p:pic>
      <p:pic>
        <p:nvPicPr>
          <p:cNvPr id="59" name="Picture 58"/>
          <p:cNvPicPr>
            <a:picLocks noChangeAspect="1"/>
          </p:cNvPicPr>
          <p:nvPr/>
        </p:nvPicPr>
        <p:blipFill>
          <a:blip r:embed="rId21"/>
          <a:srcRect/>
          <a:stretch>
            <a:fillRect/>
          </a:stretch>
        </p:blipFill>
        <p:spPr bwMode="auto">
          <a:xfrm>
            <a:off x="3059113" y="4452938"/>
            <a:ext cx="354012" cy="254000"/>
          </a:xfrm>
          <a:prstGeom prst="rect">
            <a:avLst/>
          </a:prstGeom>
          <a:noFill/>
          <a:ln w="9525">
            <a:noFill/>
            <a:miter lim="800000"/>
            <a:headEnd/>
            <a:tailEnd/>
          </a:ln>
        </p:spPr>
      </p:pic>
      <p:pic>
        <p:nvPicPr>
          <p:cNvPr id="60" name="Picture 59"/>
          <p:cNvPicPr>
            <a:picLocks noChangeAspect="1"/>
          </p:cNvPicPr>
          <p:nvPr/>
        </p:nvPicPr>
        <p:blipFill>
          <a:blip r:embed="rId21"/>
          <a:srcRect/>
          <a:stretch>
            <a:fillRect/>
          </a:stretch>
        </p:blipFill>
        <p:spPr bwMode="auto">
          <a:xfrm>
            <a:off x="5564188" y="1868488"/>
            <a:ext cx="354012" cy="254000"/>
          </a:xfrm>
          <a:prstGeom prst="rect">
            <a:avLst/>
          </a:prstGeom>
          <a:noFill/>
          <a:ln w="9525">
            <a:noFill/>
            <a:miter lim="800000"/>
            <a:headEnd/>
            <a:tailEnd/>
          </a:ln>
        </p:spPr>
      </p:pic>
      <p:pic>
        <p:nvPicPr>
          <p:cNvPr id="61" name="Picture 60"/>
          <p:cNvPicPr>
            <a:picLocks noChangeAspect="1"/>
          </p:cNvPicPr>
          <p:nvPr/>
        </p:nvPicPr>
        <p:blipFill>
          <a:blip r:embed="rId21"/>
          <a:srcRect/>
          <a:stretch>
            <a:fillRect/>
          </a:stretch>
        </p:blipFill>
        <p:spPr bwMode="auto">
          <a:xfrm>
            <a:off x="7593013" y="3173413"/>
            <a:ext cx="354012" cy="25400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barn(inVertical)">
                                      <p:cBhvr>
                                        <p:cTn id="12" dur="500"/>
                                        <p:tgtEl>
                                          <p:spTgt spid="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barn(inVertical)">
                                      <p:cBhvr>
                                        <p:cTn id="17" dur="500"/>
                                        <p:tgtEl>
                                          <p:spTgt spid="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barn(inVertical)">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3"/>
                    </p:tgtEl>
                  </p:cond>
                </p:stCondLst>
                <p:endSync evt="end" delay="0">
                  <p:rtn val="all"/>
                </p:endSync>
                <p:childTnLst>
                  <p:par>
                    <p:cTn id="24" fill="hold" nodeType="clickPar">
                      <p:stCondLst>
                        <p:cond delay="0"/>
                      </p:stCondLst>
                      <p:childTnLst>
                        <p:par>
                          <p:cTn id="25" fill="hold" nodeType="withGroup">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53"/>
                                        </p:tgtEl>
                                      </p:cBhvr>
                                    </p:animEffect>
                                    <p:animScale>
                                      <p:cBhvr>
                                        <p:cTn id="28" dur="250" autoRev="1" fill="hold"/>
                                        <p:tgtEl>
                                          <p:spTgt spid="53"/>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 name="L1-4cabai.wav"/>
                                        </p:tgtEl>
                                      </p:cMediaNode>
                                    </p:audio>
                                  </p:subTnLst>
                                </p:cTn>
                              </p:par>
                            </p:childTnLst>
                          </p:cTn>
                        </p:par>
                      </p:childTnLst>
                    </p:cTn>
                  </p:par>
                </p:childTnLst>
              </p:cTn>
              <p:nextCondLst>
                <p:cond evt="onClick" delay="0">
                  <p:tgtEl>
                    <p:spTgt spid="53"/>
                  </p:tgtEl>
                </p:cond>
              </p:nextCondLst>
            </p:seq>
            <p:seq concurrent="1" nextAc="seek">
              <p:cTn id="29" restart="whenNotActive" fill="hold" evtFilter="cancelBubble" nodeType="interactiveSeq">
                <p:stCondLst>
                  <p:cond evt="onClick" delay="0">
                    <p:tgtEl>
                      <p:spTgt spid="54"/>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26" presetClass="emph" presetSubtype="0" fill="hold" grpId="0" nodeType="clickEffect">
                                  <p:stCondLst>
                                    <p:cond delay="0"/>
                                  </p:stCondLst>
                                  <p:childTnLst>
                                    <p:animEffect transition="out" filter="fade">
                                      <p:cBhvr>
                                        <p:cTn id="33" dur="500" tmFilter="0, 0; .2, .5; .8, .5; 1, 0"/>
                                        <p:tgtEl>
                                          <p:spTgt spid="54"/>
                                        </p:tgtEl>
                                      </p:cBhvr>
                                    </p:animEffect>
                                    <p:animScale>
                                      <p:cBhvr>
                                        <p:cTn id="34" dur="250" autoRev="1" fill="hold"/>
                                        <p:tgtEl>
                                          <p:spTgt spid="54"/>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3" name="L1-41.wav"/>
                                        </p:tgtEl>
                                      </p:cMediaNode>
                                    </p:audio>
                                  </p:subTnLst>
                                </p:cTn>
                              </p:par>
                            </p:childTnLst>
                          </p:cTn>
                        </p:par>
                      </p:childTnLst>
                    </p:cTn>
                  </p:par>
                </p:childTnLst>
              </p:cTn>
              <p:nextCondLst>
                <p:cond evt="onClick" delay="0">
                  <p:tgtEl>
                    <p:spTgt spid="54"/>
                  </p:tgtEl>
                </p:cond>
              </p:nextCondLst>
            </p:seq>
            <p:seq concurrent="1" nextAc="seek">
              <p:cTn id="35" restart="whenNotActive" fill="hold" evtFilter="cancelBubble" nodeType="interactiveSeq">
                <p:stCondLst>
                  <p:cond evt="onClick" delay="0">
                    <p:tgtEl>
                      <p:spTgt spid="55"/>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26" presetClass="emph" presetSubtype="0" fill="hold" grpId="0" nodeType="clickEffect">
                                  <p:stCondLst>
                                    <p:cond delay="0"/>
                                  </p:stCondLst>
                                  <p:childTnLst>
                                    <p:animEffect transition="out" filter="fade">
                                      <p:cBhvr>
                                        <p:cTn id="39" dur="500" tmFilter="0, 0; .2, .5; .8, .5; 1, 0"/>
                                        <p:tgtEl>
                                          <p:spTgt spid="55"/>
                                        </p:tgtEl>
                                      </p:cBhvr>
                                    </p:animEffect>
                                    <p:animScale>
                                      <p:cBhvr>
                                        <p:cTn id="40" dur="250" autoRev="1" fill="hold"/>
                                        <p:tgtEl>
                                          <p:spTgt spid="55"/>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4" name="L1-42.wav"/>
                                        </p:tgtEl>
                                      </p:cMediaNode>
                                    </p:audio>
                                  </p:subTnLst>
                                </p:cTn>
                              </p:par>
                            </p:childTnLst>
                          </p:cTn>
                        </p:par>
                      </p:childTnLst>
                    </p:cTn>
                  </p:par>
                </p:childTnLst>
              </p:cTn>
              <p:nextCondLst>
                <p:cond evt="onClick" delay="0">
                  <p:tgtEl>
                    <p:spTgt spid="55"/>
                  </p:tgtEl>
                </p:cond>
              </p:nextCondLst>
            </p:seq>
            <p:seq concurrent="1" nextAc="seek">
              <p:cTn id="41" restart="whenNotActive" fill="hold" evtFilter="cancelBubble" nodeType="interactiveSeq">
                <p:stCondLst>
                  <p:cond evt="onClick" delay="0">
                    <p:tgtEl>
                      <p:spTgt spid="56"/>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26" presetClass="emph" presetSubtype="0" fill="hold" grpId="0" nodeType="clickEffect">
                                  <p:stCondLst>
                                    <p:cond delay="0"/>
                                  </p:stCondLst>
                                  <p:childTnLst>
                                    <p:animEffect transition="out" filter="fade">
                                      <p:cBhvr>
                                        <p:cTn id="45" dur="500" tmFilter="0, 0; .2, .5; .8, .5; 1, 0"/>
                                        <p:tgtEl>
                                          <p:spTgt spid="56"/>
                                        </p:tgtEl>
                                      </p:cBhvr>
                                    </p:animEffect>
                                    <p:animScale>
                                      <p:cBhvr>
                                        <p:cTn id="46" dur="250" autoRev="1" fill="hold"/>
                                        <p:tgtEl>
                                          <p:spTgt spid="5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L1-43.wav"/>
                                        </p:tgtEl>
                                      </p:cMediaNode>
                                    </p:audio>
                                  </p:subTnLst>
                                </p:cTn>
                              </p:par>
                            </p:childTnLst>
                          </p:cTn>
                        </p:par>
                      </p:childTnLst>
                    </p:cTn>
                  </p:par>
                </p:childTnLst>
              </p:cTn>
              <p:nextCondLst>
                <p:cond evt="onClick" delay="0">
                  <p:tgtEl>
                    <p:spTgt spid="56"/>
                  </p:tgtEl>
                </p:cond>
              </p:nextCondLst>
            </p:seq>
            <p:seq concurrent="1" nextAc="seek">
              <p:cTn id="47" restart="whenNotActive" fill="hold" evtFilter="cancelBubble" nodeType="interactiveSeq">
                <p:stCondLst>
                  <p:cond evt="onClick" delay="0">
                    <p:tgtEl>
                      <p:spTgt spid="57"/>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26" presetClass="emph" presetSubtype="0" fill="hold" grpId="0" nodeType="clickEffect">
                                  <p:stCondLst>
                                    <p:cond delay="0"/>
                                  </p:stCondLst>
                                  <p:childTnLst>
                                    <p:animEffect transition="out" filter="fade">
                                      <p:cBhvr>
                                        <p:cTn id="51" dur="500" tmFilter="0, 0; .2, .5; .8, .5; 1, 0"/>
                                        <p:tgtEl>
                                          <p:spTgt spid="57"/>
                                        </p:tgtEl>
                                      </p:cBhvr>
                                    </p:animEffect>
                                    <p:animScale>
                                      <p:cBhvr>
                                        <p:cTn id="52" dur="250" autoRev="1" fill="hold"/>
                                        <p:tgtEl>
                                          <p:spTgt spid="57"/>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6" name="L1-44.wav"/>
                                        </p:tgtEl>
                                      </p:cMediaNode>
                                    </p:audio>
                                  </p:subTnLst>
                                </p:cTn>
                              </p:par>
                            </p:childTnLst>
                          </p:cTn>
                        </p:par>
                      </p:childTnLst>
                    </p:cTn>
                  </p:par>
                </p:childTnLst>
              </p:cTn>
              <p:nextCondLst>
                <p:cond evt="onClick" delay="0">
                  <p:tgtEl>
                    <p:spTgt spid="57"/>
                  </p:tgtEl>
                </p:cond>
              </p:nextCondLst>
            </p:seq>
          </p:childTnLst>
        </p:cTn>
      </p:par>
    </p:tnLst>
    <p:bldLst>
      <p:bldP spid="54" grpId="0" animBg="1"/>
      <p:bldP spid="55" grpId="0" animBg="1"/>
      <p:bldP spid="56" grpId="0" animBg="1"/>
      <p:bldP spid="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179513" y="88553"/>
            <a:ext cx="4354076" cy="523220"/>
          </a:xfrm>
          <a:prstGeom prst="rect">
            <a:avLst/>
          </a:prstGeom>
          <a:solidFill>
            <a:schemeClr val="bg1"/>
          </a:solidFill>
        </p:spPr>
        <p:txBody>
          <a:bodyPr wrap="none">
            <a:spAutoFit/>
          </a:bodyPr>
          <a:lstStyle/>
          <a:p>
            <a:pPr algn="ctr" eaLnBrk="1" hangingPunct="1">
              <a:defRPr/>
            </a:pPr>
            <a:r>
              <a:rPr lang="en-US" sz="2800" b="1" cap="all" dirty="0">
                <a:ln w="9000" cmpd="sng">
                  <a:noFill/>
                  <a:prstDash val="solid"/>
                </a:ln>
                <a:solidFill>
                  <a:srgbClr val="FF0000"/>
                </a:solidFill>
                <a:effectLst>
                  <a:reflection blurRad="12700" stA="28000" endPos="45000" dist="1000" dir="5400000" sy="-100000" algn="bl" rotWithShape="0"/>
                </a:effectLst>
                <a:latin typeface="Broadway" pitchFamily="82" charset="0"/>
              </a:rPr>
              <a:t>READ AND COMPLETE</a:t>
            </a:r>
          </a:p>
        </p:txBody>
      </p:sp>
      <p:sp>
        <p:nvSpPr>
          <p:cNvPr id="5" name="Rounded Rectangle 4"/>
          <p:cNvSpPr/>
          <p:nvPr/>
        </p:nvSpPr>
        <p:spPr>
          <a:xfrm>
            <a:off x="2387600" y="625475"/>
            <a:ext cx="6608763" cy="4348163"/>
          </a:xfrm>
          <a:prstGeom prst="roundRect">
            <a:avLst/>
          </a:prstGeom>
          <a:solidFill>
            <a:srgbClr val="0070C0"/>
          </a:solid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ct val="150000"/>
              </a:lnSpc>
              <a:defRPr/>
            </a:pPr>
            <a:r>
              <a:rPr lang="en-US" sz="2400" dirty="0" err="1"/>
              <a:t>Trung</a:t>
            </a:r>
            <a:r>
              <a:rPr lang="en-US" sz="2400" dirty="0"/>
              <a:t> is a newcomer in Class 5B. Today, he’s happy (1)                       he has two English lessons. To </a:t>
            </a:r>
            <a:r>
              <a:rPr lang="en-US" sz="2400" dirty="0" err="1"/>
              <a:t>practise</a:t>
            </a:r>
            <a:r>
              <a:rPr lang="en-US" sz="2400" dirty="0"/>
              <a:t> speaking English, he (2)                   it every day with his friends. To learn vocabulary, he (3)                 new words and reads them aloud. He also learns English by (4)                     English songs. His (5)               is singing English songs!</a:t>
            </a:r>
            <a:endParaRPr lang="en-US" sz="1400" dirty="0">
              <a:solidFill>
                <a:schemeClr val="tx1"/>
              </a:solidFill>
            </a:endParaRPr>
          </a:p>
        </p:txBody>
      </p:sp>
      <p:sp>
        <p:nvSpPr>
          <p:cNvPr id="6" name="Rounded Rectangle 5"/>
          <p:cNvSpPr/>
          <p:nvPr/>
        </p:nvSpPr>
        <p:spPr>
          <a:xfrm>
            <a:off x="211138" y="1666875"/>
            <a:ext cx="2001837" cy="681038"/>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singing</a:t>
            </a:r>
          </a:p>
        </p:txBody>
      </p:sp>
      <p:sp>
        <p:nvSpPr>
          <p:cNvPr id="7" name="Rounded Rectangle 6"/>
          <p:cNvSpPr/>
          <p:nvPr/>
        </p:nvSpPr>
        <p:spPr>
          <a:xfrm>
            <a:off x="179388" y="788988"/>
            <a:ext cx="2033587" cy="681037"/>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600" b="1" dirty="0">
                <a:solidFill>
                  <a:schemeClr val="tx1"/>
                </a:solidFill>
              </a:rPr>
              <a:t>hobby</a:t>
            </a:r>
          </a:p>
        </p:txBody>
      </p:sp>
      <p:sp>
        <p:nvSpPr>
          <p:cNvPr id="8" name="Rounded Rectangle 7"/>
          <p:cNvSpPr/>
          <p:nvPr/>
        </p:nvSpPr>
        <p:spPr>
          <a:xfrm>
            <a:off x="179388" y="2459038"/>
            <a:ext cx="2073275" cy="681037"/>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tx1"/>
                </a:solidFill>
              </a:rPr>
              <a:t>writes</a:t>
            </a:r>
          </a:p>
        </p:txBody>
      </p:sp>
      <p:sp>
        <p:nvSpPr>
          <p:cNvPr id="9" name="Rounded Rectangle 8"/>
          <p:cNvSpPr/>
          <p:nvPr/>
        </p:nvSpPr>
        <p:spPr>
          <a:xfrm>
            <a:off x="179388" y="3354388"/>
            <a:ext cx="2073275" cy="682625"/>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rPr>
              <a:t>Because </a:t>
            </a:r>
          </a:p>
        </p:txBody>
      </p:sp>
      <p:sp>
        <p:nvSpPr>
          <p:cNvPr id="10" name="Rounded Rectangle 9"/>
          <p:cNvSpPr/>
          <p:nvPr/>
        </p:nvSpPr>
        <p:spPr>
          <a:xfrm>
            <a:off x="250825" y="4246563"/>
            <a:ext cx="2001838" cy="681037"/>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a:solidFill>
                  <a:schemeClr val="tx1"/>
                </a:solidFill>
              </a:rPr>
              <a:t>speaks</a:t>
            </a:r>
          </a:p>
        </p:txBody>
      </p:sp>
      <p:sp>
        <p:nvSpPr>
          <p:cNvPr id="11" name="TextBox 10"/>
          <p:cNvSpPr txBox="1">
            <a:spLocks noChangeArrowheads="1"/>
          </p:cNvSpPr>
          <p:nvPr/>
        </p:nvSpPr>
        <p:spPr bwMode="auto">
          <a:xfrm>
            <a:off x="4700588" y="2128838"/>
            <a:ext cx="2592387"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speaks</a:t>
            </a:r>
          </a:p>
        </p:txBody>
      </p:sp>
      <p:sp>
        <p:nvSpPr>
          <p:cNvPr id="12" name="TextBox 11"/>
          <p:cNvSpPr txBox="1">
            <a:spLocks noChangeArrowheads="1"/>
          </p:cNvSpPr>
          <p:nvPr/>
        </p:nvSpPr>
        <p:spPr bwMode="auto">
          <a:xfrm>
            <a:off x="3613150" y="3003550"/>
            <a:ext cx="2592388" cy="585788"/>
          </a:xfrm>
          <a:prstGeom prst="rect">
            <a:avLst/>
          </a:prstGeom>
          <a:noFill/>
          <a:ln w="9525">
            <a:noFill/>
            <a:miter lim="800000"/>
            <a:headEnd/>
            <a:tailEnd/>
          </a:ln>
        </p:spPr>
        <p:txBody>
          <a:bodyPr>
            <a:spAutoFit/>
          </a:bodyPr>
          <a:lstStyle/>
          <a:p>
            <a:pPr eaLnBrk="1" hangingPunct="1"/>
            <a:r>
              <a:rPr lang="en-US" altLang="en-US" sz="3200" b="1">
                <a:solidFill>
                  <a:srgbClr val="FF0000"/>
                </a:solidFill>
              </a:rPr>
              <a:t>writes</a:t>
            </a:r>
          </a:p>
        </p:txBody>
      </p:sp>
      <p:sp>
        <p:nvSpPr>
          <p:cNvPr id="13" name="TextBox 12"/>
          <p:cNvSpPr txBox="1">
            <a:spLocks noChangeArrowheads="1"/>
          </p:cNvSpPr>
          <p:nvPr/>
        </p:nvSpPr>
        <p:spPr bwMode="auto">
          <a:xfrm>
            <a:off x="4725988" y="1354138"/>
            <a:ext cx="3232150"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Because </a:t>
            </a:r>
          </a:p>
        </p:txBody>
      </p:sp>
      <p:sp>
        <p:nvSpPr>
          <p:cNvPr id="14" name="TextBox 13"/>
          <p:cNvSpPr txBox="1">
            <a:spLocks noChangeArrowheads="1"/>
          </p:cNvSpPr>
          <p:nvPr/>
        </p:nvSpPr>
        <p:spPr bwMode="auto">
          <a:xfrm>
            <a:off x="3613150" y="3817938"/>
            <a:ext cx="2066925" cy="584200"/>
          </a:xfrm>
          <a:prstGeom prst="rect">
            <a:avLst/>
          </a:prstGeom>
          <a:noFill/>
          <a:ln w="9525">
            <a:noFill/>
            <a:miter lim="800000"/>
            <a:headEnd/>
            <a:tailEnd/>
          </a:ln>
        </p:spPr>
        <p:txBody>
          <a:bodyPr>
            <a:spAutoFit/>
          </a:bodyPr>
          <a:lstStyle/>
          <a:p>
            <a:pPr eaLnBrk="1" hangingPunct="1"/>
            <a:r>
              <a:rPr lang="en-US" altLang="en-US" sz="3200" b="1">
                <a:solidFill>
                  <a:srgbClr val="FF0000"/>
                </a:solidFill>
              </a:rPr>
              <a:t>singing </a:t>
            </a:r>
          </a:p>
        </p:txBody>
      </p:sp>
      <p:sp>
        <p:nvSpPr>
          <p:cNvPr id="15" name="TextBox 14"/>
          <p:cNvSpPr txBox="1">
            <a:spLocks noChangeArrowheads="1"/>
          </p:cNvSpPr>
          <p:nvPr/>
        </p:nvSpPr>
        <p:spPr bwMode="auto">
          <a:xfrm>
            <a:off x="3694113" y="4306888"/>
            <a:ext cx="2016125" cy="523875"/>
          </a:xfrm>
          <a:prstGeom prst="rect">
            <a:avLst/>
          </a:prstGeom>
          <a:noFill/>
          <a:ln w="9525">
            <a:noFill/>
            <a:miter lim="800000"/>
            <a:headEnd/>
            <a:tailEnd/>
          </a:ln>
        </p:spPr>
        <p:txBody>
          <a:bodyPr>
            <a:spAutoFit/>
          </a:bodyPr>
          <a:lstStyle/>
          <a:p>
            <a:pPr eaLnBrk="1" hangingPunct="1"/>
            <a:r>
              <a:rPr lang="en-US" altLang="en-US" sz="2800" b="1">
                <a:solidFill>
                  <a:srgbClr val="FF0000"/>
                </a:solidFill>
              </a:rPr>
              <a:t>hobby</a:t>
            </a:r>
          </a:p>
        </p:txBody>
      </p:sp>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hidden"/>
                                      </p:to>
                                    </p:set>
                                  </p:childTnLst>
                                </p:cTn>
                              </p:par>
                            </p:childTnLst>
                          </p:cTn>
                        </p:par>
                        <p:par>
                          <p:cTn id="7" fill="hold" nodeType="afterGroup">
                            <p:stCondLst>
                              <p:cond delay="0"/>
                            </p:stCondLst>
                            <p:childTnLst>
                              <p:par>
                                <p:cTn id="8" presetID="16" presetClass="entr" presetSubtype="21" fill="hold" nodeType="after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barn(inVertical)">
                                      <p:cBhvr>
                                        <p:cTn id="10" dur="500"/>
                                        <p:tgtEl>
                                          <p:spTgt spid="15">
                                            <p:txEl>
                                              <p:pRg st="0" end="0"/>
                                            </p:txEl>
                                          </p:spTgt>
                                        </p:tgtEl>
                                      </p:cBhvr>
                                    </p:animEffec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hidden"/>
                                      </p:to>
                                    </p:set>
                                  </p:childTnLst>
                                </p:cTn>
                              </p:par>
                            </p:childTnLst>
                          </p:cTn>
                        </p:par>
                        <p:par>
                          <p:cTn id="16" fill="hold" nodeType="afterGroup">
                            <p:stCondLst>
                              <p:cond delay="0"/>
                            </p:stCondLst>
                            <p:childTnLst>
                              <p:par>
                                <p:cTn id="17" presetID="16" presetClass="entr" presetSubtype="21" fill="hold"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barn(inVertical)">
                                      <p:cBhvr>
                                        <p:cTn id="19" dur="500"/>
                                        <p:tgtEl>
                                          <p:spTgt spid="14">
                                            <p:txEl>
                                              <p:pRg st="0" end="0"/>
                                            </p:txEl>
                                          </p:spTgt>
                                        </p:tgtEl>
                                      </p:cBhvr>
                                    </p:animEffect>
                                  </p:childTnLst>
                                </p:cTn>
                              </p:par>
                            </p:childTnLst>
                          </p:cTn>
                        </p:par>
                      </p:childTnLst>
                    </p:cTn>
                  </p:par>
                </p:childTnLst>
              </p:cTn>
              <p:nextCondLst>
                <p:cond evt="onClick" delay="0">
                  <p:tgtEl>
                    <p:spTgt spid="6"/>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hidden"/>
                                      </p:to>
                                    </p:set>
                                  </p:childTnLst>
                                </p:cTn>
                              </p:par>
                            </p:childTnLst>
                          </p:cTn>
                        </p:par>
                        <p:par>
                          <p:cTn id="25" fill="hold" nodeType="afterGroup">
                            <p:stCondLst>
                              <p:cond delay="0"/>
                            </p:stCondLst>
                            <p:childTnLst>
                              <p:par>
                                <p:cTn id="26" presetID="16" presetClass="entr" presetSubtype="21" fill="hold" nodeType="after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nextCondLst>
                <p:cond evt="onClick" delay="0">
                  <p:tgtEl>
                    <p:spTgt spid="8"/>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hidden"/>
                                      </p:to>
                                    </p:set>
                                  </p:childTnLst>
                                </p:cTn>
                              </p:par>
                            </p:childTnLst>
                          </p:cTn>
                        </p:par>
                        <p:par>
                          <p:cTn id="34" fill="hold" nodeType="afterGroup">
                            <p:stCondLst>
                              <p:cond delay="0"/>
                            </p:stCondLst>
                            <p:childTnLst>
                              <p:par>
                                <p:cTn id="35" presetID="16" presetClass="entr" presetSubtype="21" fill="hold" nodeType="after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hidden"/>
                                      </p:to>
                                    </p:set>
                                  </p:childTnLst>
                                </p:cTn>
                              </p:par>
                            </p:childTnLst>
                          </p:cTn>
                        </p:par>
                        <p:par>
                          <p:cTn id="43" fill="hold" nodeType="afterGroup">
                            <p:stCondLst>
                              <p:cond delay="0"/>
                            </p:stCondLst>
                            <p:childTnLst>
                              <p:par>
                                <p:cTn id="44" presetID="16" presetClass="entr" presetSubtype="21" fill="hold" nodeType="after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barn(inVertical)">
                                      <p:cBhvr>
                                        <p:cTn id="46" dur="500"/>
                                        <p:tgtEl>
                                          <p:spTgt spid="11">
                                            <p:txEl>
                                              <p:pRg st="0" end="0"/>
                                            </p:txEl>
                                          </p:spTgt>
                                        </p:tgtEl>
                                      </p:cBhvr>
                                    </p:animEffect>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1"/>
          <p:cNvPicPr>
            <a:picLocks noChangeAspect="1"/>
          </p:cNvPicPr>
          <p:nvPr/>
        </p:nvPicPr>
        <p:blipFill>
          <a:blip r:embed="rId3"/>
          <a:srcRect/>
          <a:stretch>
            <a:fillRect/>
          </a:stretch>
        </p:blipFill>
        <p:spPr bwMode="auto">
          <a:xfrm>
            <a:off x="284163" y="835025"/>
            <a:ext cx="3630612" cy="3916363"/>
          </a:xfrm>
          <a:prstGeom prst="rect">
            <a:avLst/>
          </a:prstGeom>
          <a:noFill/>
          <a:ln w="9525">
            <a:noFill/>
            <a:miter lim="800000"/>
            <a:headEnd/>
            <a:tailEnd/>
          </a:ln>
        </p:spPr>
      </p:pic>
      <p:sp>
        <p:nvSpPr>
          <p:cNvPr id="19459" name="TextBox 2"/>
          <p:cNvSpPr txBox="1">
            <a:spLocks noChangeArrowheads="1"/>
          </p:cNvSpPr>
          <p:nvPr/>
        </p:nvSpPr>
        <p:spPr bwMode="auto">
          <a:xfrm>
            <a:off x="3635375" y="822325"/>
            <a:ext cx="5289550" cy="5076825"/>
          </a:xfrm>
          <a:prstGeom prst="rect">
            <a:avLst/>
          </a:prstGeom>
          <a:noFill/>
          <a:ln w="9525">
            <a:noFill/>
            <a:miter lim="800000"/>
            <a:headEnd/>
            <a:tailEnd/>
          </a:ln>
        </p:spPr>
        <p:txBody>
          <a:bodyPr>
            <a:spAutoFit/>
          </a:bodyPr>
          <a:lstStyle/>
          <a:p>
            <a:pPr algn="ctr" eaLnBrk="1" hangingPunct="1">
              <a:lnSpc>
                <a:spcPct val="150000"/>
              </a:lnSpc>
            </a:pPr>
            <a:r>
              <a:rPr lang="en-US" altLang="en-US" sz="3600" b="1">
                <a:solidFill>
                  <a:srgbClr val="FF0000"/>
                </a:solidFill>
              </a:rPr>
              <a:t>How do you learn English?</a:t>
            </a:r>
          </a:p>
          <a:p>
            <a:pPr algn="ctr"/>
            <a:r>
              <a:rPr lang="en-US" altLang="en-US" sz="2400"/>
              <a:t> How do you learn English?</a:t>
            </a:r>
          </a:p>
          <a:p>
            <a:pPr algn="ctr"/>
            <a:r>
              <a:rPr lang="en-US" altLang="en-US" sz="2400"/>
              <a:t>How do you practise speaking?</a:t>
            </a:r>
          </a:p>
          <a:p>
            <a:pPr algn="ctr"/>
            <a:r>
              <a:rPr lang="en-US" altLang="en-US" sz="2400"/>
              <a:t>I speak to my friends every day.</a:t>
            </a:r>
          </a:p>
          <a:p>
            <a:pPr algn="ctr"/>
            <a:r>
              <a:rPr lang="en-US" altLang="en-US" sz="2400"/>
              <a:t>How do you practise reading?</a:t>
            </a:r>
          </a:p>
          <a:p>
            <a:pPr algn="ctr"/>
            <a:r>
              <a:rPr lang="en-US" altLang="en-US" sz="2400"/>
              <a:t>I read English comic books.</a:t>
            </a:r>
          </a:p>
          <a:p>
            <a:pPr algn="ctr"/>
            <a:r>
              <a:rPr lang="en-US" altLang="en-US" sz="2400"/>
              <a:t>How do you practise writing?</a:t>
            </a:r>
          </a:p>
          <a:p>
            <a:pPr algn="ctr"/>
            <a:r>
              <a:rPr lang="en-US" altLang="en-US" sz="2400"/>
              <a:t>I write emails to my friends.</a:t>
            </a:r>
          </a:p>
          <a:p>
            <a:pPr algn="ctr"/>
            <a:r>
              <a:rPr lang="en-US" altLang="en-US" sz="2400"/>
              <a:t>And how do you practise listening?</a:t>
            </a:r>
          </a:p>
          <a:p>
            <a:pPr algn="ctr"/>
            <a:r>
              <a:rPr lang="en-US" altLang="en-US" sz="2400"/>
              <a:t>I watch English cartoons on TV.</a:t>
            </a:r>
          </a:p>
        </p:txBody>
      </p:sp>
      <p:pic>
        <p:nvPicPr>
          <p:cNvPr id="6" name="Picture 5"/>
          <p:cNvPicPr>
            <a:picLocks noChangeAspect="1"/>
          </p:cNvPicPr>
          <p:nvPr/>
        </p:nvPicPr>
        <p:blipFill>
          <a:blip r:embed="rId4"/>
          <a:srcRect/>
          <a:stretch>
            <a:fillRect/>
          </a:stretch>
        </p:blipFill>
        <p:spPr bwMode="auto">
          <a:xfrm>
            <a:off x="2755900" y="0"/>
            <a:ext cx="1158875" cy="869950"/>
          </a:xfrm>
          <a:prstGeom prst="rect">
            <a:avLst/>
          </a:prstGeom>
          <a:noFill/>
          <a:ln w="9525">
            <a:noFill/>
            <a:miter lim="800000"/>
            <a:headEnd/>
            <a:tailEnd/>
          </a:ln>
        </p:spPr>
      </p:pic>
      <p:sp>
        <p:nvSpPr>
          <p:cNvPr id="8" name="Rectangle 7"/>
          <p:cNvSpPr/>
          <p:nvPr/>
        </p:nvSpPr>
        <p:spPr>
          <a:xfrm>
            <a:off x="163513" y="82333"/>
            <a:ext cx="2259786" cy="523220"/>
          </a:xfrm>
          <a:prstGeom prst="rect">
            <a:avLst/>
          </a:prstGeom>
          <a:solidFill>
            <a:schemeClr val="bg1"/>
          </a:solidFill>
        </p:spPr>
        <p:txBody>
          <a:bodyPr wrap="none">
            <a:spAutoFit/>
          </a:bodyPr>
          <a:lstStyle/>
          <a:p>
            <a:pPr algn="ctr" eaLnBrk="1" hangingPunct="1">
              <a:defRPr/>
            </a:pPr>
            <a:r>
              <a:rPr lang="en-US" sz="2800" b="1" cap="all" dirty="0">
                <a:ln w="9000" cmpd="sng">
                  <a:noFill/>
                  <a:prstDash val="solid"/>
                </a:ln>
                <a:solidFill>
                  <a:srgbClr val="FF0000"/>
                </a:solidFill>
                <a:effectLst>
                  <a:reflection blurRad="12700" stA="28000" endPos="45000" dist="1000" dir="5400000" sy="-100000" algn="bl" rotWithShape="0"/>
                </a:effectLst>
                <a:latin typeface="Broadway" pitchFamily="82" charset="0"/>
              </a:rPr>
              <a:t>Let’s sing</a:t>
            </a:r>
          </a:p>
        </p:txBody>
      </p:sp>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6sing.wav"/>
                                        </p:tgtEl>
                                      </p:cMediaNode>
                                    </p:audio>
                                  </p:sub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95536" y="3752302"/>
            <a:ext cx="5904656" cy="2123658"/>
          </a:xfrm>
          <a:prstGeom prst="rect">
            <a:avLst/>
          </a:prstGeom>
          <a:noFill/>
        </p:spPr>
        <p:txBody>
          <a:bodyPr>
            <a:spAutoFit/>
          </a:bodyPr>
          <a:lstStyle/>
          <a:p>
            <a:pPr algn="ctr" eaLnBrk="1" hangingPunct="1">
              <a:lnSpc>
                <a:spcPct val="200000"/>
              </a:lnSpc>
              <a:defRPr/>
            </a:pPr>
            <a:r>
              <a:rPr lang="en-US" sz="66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Jokerman" pitchFamily="82" charset="0"/>
                <a:cs typeface="+mn-cs"/>
              </a:rPr>
              <a:t>WARM UP</a:t>
            </a:r>
            <a:endParaRPr lang="en-US" sz="8000" dirty="0">
              <a:ln w="18415" cmpd="sng">
                <a:solidFill>
                  <a:srgbClr val="FFFFFF"/>
                </a:solidFill>
                <a:prstDash val="solid"/>
              </a:ln>
              <a:solidFill>
                <a:srgbClr val="FF0000"/>
              </a:solidFill>
              <a:effectLst>
                <a:outerShdw blurRad="63500" dir="3600000" algn="tl" rotWithShape="0">
                  <a:srgbClr val="000000">
                    <a:alpha val="70000"/>
                  </a:srgbClr>
                </a:outerShdw>
              </a:effectLst>
              <a:latin typeface="Jokerman" pitchFamily="82" charset="0"/>
              <a:cs typeface="+mn-cs"/>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par>
                          <p:cTn id="11" fill="hold">
                            <p:stCondLst>
                              <p:cond delay="750"/>
                            </p:stCondLst>
                            <p:childTnLst>
                              <p:par>
                                <p:cTn id="12"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5"/>
                                        </p:tgtEl>
                                        <p:attrNameLst>
                                          <p:attrName>ppt_x</p:attrName>
                                          <p:attrName>ppt_y</p:attrName>
                                        </p:attrNameLst>
                                      </p:cBhvr>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2" name="Picture 1">
            <a:hlinkClick r:id="rId3" action="ppaction://hlinkfile"/>
          </p:cNvPr>
          <p:cNvPicPr>
            <a:picLocks noChangeAspect="1"/>
          </p:cNvPicPr>
          <p:nvPr/>
        </p:nvPicPr>
        <p:blipFill>
          <a:blip r:embed="rId4"/>
          <a:srcRect/>
          <a:stretch>
            <a:fillRect/>
          </a:stretch>
        </p:blipFill>
        <p:spPr bwMode="auto">
          <a:xfrm>
            <a:off x="7019925" y="2895600"/>
            <a:ext cx="977900" cy="733425"/>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491881" y="0"/>
            <a:ext cx="5234253" cy="523220"/>
          </a:xfrm>
          <a:prstGeom prst="rect">
            <a:avLst/>
          </a:prstGeom>
          <a:noFill/>
        </p:spPr>
        <p:txBody>
          <a:bodyPr wrap="none">
            <a:spAutoFit/>
          </a:bodyPr>
          <a:lstStyle/>
          <a:p>
            <a:pPr algn="ctr" eaLnBrk="1" hangingPunct="1">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SPEAK ENGLISH EVERY DAY</a:t>
            </a:r>
          </a:p>
        </p:txBody>
      </p:sp>
    </p:spTree>
  </p:cSld>
  <p:clrMapOvr>
    <a:masterClrMapping/>
  </p:clrMapOvr>
  <p:transition spd="slow">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491881" y="0"/>
            <a:ext cx="5234253" cy="523220"/>
          </a:xfrm>
          <a:prstGeom prst="rect">
            <a:avLst/>
          </a:prstGeom>
          <a:noFill/>
        </p:spPr>
        <p:txBody>
          <a:bodyPr wrap="none">
            <a:spAutoFit/>
          </a:bodyPr>
          <a:lstStyle/>
          <a:p>
            <a:pPr algn="ctr" eaLnBrk="1" hangingPunct="1">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SPEAK ENGLISH EVERY DAY</a:t>
            </a:r>
          </a:p>
        </p:txBody>
      </p:sp>
      <p:sp>
        <p:nvSpPr>
          <p:cNvPr id="3" name="Rectangle 2"/>
          <p:cNvSpPr/>
          <p:nvPr/>
        </p:nvSpPr>
        <p:spPr>
          <a:xfrm>
            <a:off x="3571868" y="114300"/>
            <a:ext cx="5467676" cy="523220"/>
          </a:xfrm>
          <a:prstGeom prst="rect">
            <a:avLst/>
          </a:prstGeom>
          <a:solidFill>
            <a:schemeClr val="bg1"/>
          </a:solidFill>
        </p:spPr>
        <p:txBody>
          <a:bodyPr>
            <a:spAutoFit/>
          </a:bodyPr>
          <a:lstStyle/>
          <a:p>
            <a:pPr algn="ctr" eaLnBrk="1" hangingPunct="1">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WATCH ENGLISH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CARTOONs</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449941" y="357172"/>
            <a:ext cx="5694059" cy="523220"/>
          </a:xfrm>
          <a:prstGeom prst="rect">
            <a:avLst/>
          </a:prstGeom>
          <a:solidFill>
            <a:schemeClr val="bg1"/>
          </a:solidFill>
        </p:spPr>
        <p:txBody>
          <a:bodyPr wrap="none">
            <a:spAutoFit/>
          </a:bodyPr>
          <a:lstStyle/>
          <a:p>
            <a:pPr algn="ctr" eaLnBrk="1" hangingPunct="1">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WRITE EMAILS TO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MY FRIENDS</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spd="slow">
    <p:circl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07704" y="357504"/>
            <a:ext cx="5400600" cy="523220"/>
          </a:xfrm>
          <a:prstGeom prst="rect">
            <a:avLst/>
          </a:prstGeom>
          <a:solidFill>
            <a:schemeClr val="bg1"/>
          </a:solidFill>
        </p:spPr>
        <p:txBody>
          <a:bodyPr>
            <a:spAutoFit/>
          </a:bodyPr>
          <a:lstStyle/>
          <a:p>
            <a:pPr algn="ctr" eaLnBrk="1" hangingPunct="1">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READ SHORT STORIES</a:t>
            </a:r>
          </a:p>
        </p:txBody>
      </p:sp>
    </p:spTree>
  </p:cSld>
  <p:clrMapOvr>
    <a:masterClrMapping/>
  </p:clrMapOvr>
  <p:transition spd="slow">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11"/>
          <a:srcRect/>
          <a:stretch>
            <a:fillRect/>
          </a:stretch>
        </p:blipFill>
        <p:spPr bwMode="auto">
          <a:xfrm>
            <a:off x="1476375" y="1997075"/>
            <a:ext cx="650875" cy="487363"/>
          </a:xfrm>
          <a:prstGeom prst="rect">
            <a:avLst/>
          </a:prstGeom>
          <a:noFill/>
          <a:ln w="9525">
            <a:noFill/>
            <a:miter lim="800000"/>
            <a:headEnd/>
            <a:tailEnd/>
          </a:ln>
        </p:spPr>
      </p:pic>
      <p:pic>
        <p:nvPicPr>
          <p:cNvPr id="13" name="Picture 12"/>
          <p:cNvPicPr>
            <a:picLocks noChangeAspect="1"/>
          </p:cNvPicPr>
          <p:nvPr/>
        </p:nvPicPr>
        <p:blipFill>
          <a:blip r:embed="rId11"/>
          <a:srcRect/>
          <a:stretch>
            <a:fillRect/>
          </a:stretch>
        </p:blipFill>
        <p:spPr bwMode="auto">
          <a:xfrm>
            <a:off x="8286750" y="504825"/>
            <a:ext cx="650875" cy="488950"/>
          </a:xfrm>
          <a:prstGeom prst="rect">
            <a:avLst/>
          </a:prstGeom>
          <a:noFill/>
          <a:ln w="9525">
            <a:noFill/>
            <a:miter lim="800000"/>
            <a:headEnd/>
            <a:tailEnd/>
          </a:ln>
        </p:spPr>
      </p:pic>
      <p:pic>
        <p:nvPicPr>
          <p:cNvPr id="17" name="Picture 16"/>
          <p:cNvPicPr>
            <a:picLocks noChangeAspect="1"/>
          </p:cNvPicPr>
          <p:nvPr/>
        </p:nvPicPr>
        <p:blipFill>
          <a:blip r:embed="rId12"/>
          <a:srcRect/>
          <a:stretch>
            <a:fillRect/>
          </a:stretch>
        </p:blipFill>
        <p:spPr bwMode="auto">
          <a:xfrm>
            <a:off x="252413" y="4513263"/>
            <a:ext cx="604837" cy="455612"/>
          </a:xfrm>
          <a:prstGeom prst="rect">
            <a:avLst/>
          </a:prstGeom>
          <a:noFill/>
          <a:ln w="9525">
            <a:noFill/>
            <a:miter lim="800000"/>
            <a:headEnd/>
            <a:tailEnd/>
          </a:ln>
        </p:spPr>
      </p:pic>
      <p:pic>
        <p:nvPicPr>
          <p:cNvPr id="19" name="Picture 18"/>
          <p:cNvPicPr>
            <a:picLocks noChangeAspect="1"/>
          </p:cNvPicPr>
          <p:nvPr/>
        </p:nvPicPr>
        <p:blipFill>
          <a:blip r:embed="rId11"/>
          <a:srcRect/>
          <a:stretch>
            <a:fillRect/>
          </a:stretch>
        </p:blipFill>
        <p:spPr bwMode="auto">
          <a:xfrm>
            <a:off x="7058025" y="1993900"/>
            <a:ext cx="650875" cy="488950"/>
          </a:xfrm>
          <a:prstGeom prst="rect">
            <a:avLst/>
          </a:prstGeom>
          <a:noFill/>
          <a:ln w="9525">
            <a:noFill/>
            <a:miter lim="800000"/>
            <a:headEnd/>
            <a:tailEnd/>
          </a:ln>
        </p:spPr>
      </p:pic>
      <p:pic>
        <p:nvPicPr>
          <p:cNvPr id="18" name="Picture 17"/>
          <p:cNvPicPr>
            <a:picLocks noChangeAspect="1"/>
          </p:cNvPicPr>
          <p:nvPr/>
        </p:nvPicPr>
        <p:blipFill>
          <a:blip r:embed="rId13"/>
          <a:srcRect/>
          <a:stretch>
            <a:fillRect/>
          </a:stretch>
        </p:blipFill>
        <p:spPr bwMode="auto">
          <a:xfrm>
            <a:off x="0" y="2484438"/>
            <a:ext cx="647700" cy="485775"/>
          </a:xfrm>
          <a:prstGeom prst="rect">
            <a:avLst/>
          </a:prstGeom>
          <a:noFill/>
          <a:ln w="9525">
            <a:noFill/>
            <a:miter lim="800000"/>
            <a:headEnd/>
            <a:tailEnd/>
          </a:ln>
        </p:spPr>
      </p:pic>
      <p:pic>
        <p:nvPicPr>
          <p:cNvPr id="24" name="Picture 23"/>
          <p:cNvPicPr>
            <a:picLocks noChangeAspect="1"/>
          </p:cNvPicPr>
          <p:nvPr/>
        </p:nvPicPr>
        <p:blipFill>
          <a:blip r:embed="rId13"/>
          <a:srcRect/>
          <a:stretch>
            <a:fillRect/>
          </a:stretch>
        </p:blipFill>
        <p:spPr bwMode="auto">
          <a:xfrm>
            <a:off x="4964113" y="2482850"/>
            <a:ext cx="593725" cy="446088"/>
          </a:xfrm>
          <a:prstGeom prst="rect">
            <a:avLst/>
          </a:prstGeom>
          <a:noFill/>
          <a:ln w="9525">
            <a:noFill/>
            <a:miter lim="800000"/>
            <a:headEnd/>
            <a:tailEnd/>
          </a:ln>
        </p:spPr>
      </p:pic>
      <p:pic>
        <p:nvPicPr>
          <p:cNvPr id="12" name="Picture 11"/>
          <p:cNvPicPr>
            <a:picLocks noChangeAspect="1"/>
          </p:cNvPicPr>
          <p:nvPr/>
        </p:nvPicPr>
        <p:blipFill>
          <a:blip r:embed="rId12"/>
          <a:srcRect/>
          <a:stretch>
            <a:fillRect/>
          </a:stretch>
        </p:blipFill>
        <p:spPr bwMode="auto">
          <a:xfrm>
            <a:off x="225425" y="1112838"/>
            <a:ext cx="619125" cy="465137"/>
          </a:xfrm>
          <a:prstGeom prst="rect">
            <a:avLst/>
          </a:prstGeom>
          <a:noFill/>
          <a:ln w="9525">
            <a:noFill/>
            <a:miter lim="800000"/>
            <a:headEnd/>
            <a:tailEnd/>
          </a:ln>
        </p:spPr>
      </p:pic>
      <p:pic>
        <p:nvPicPr>
          <p:cNvPr id="14" name="Picture 13"/>
          <p:cNvPicPr>
            <a:picLocks noChangeAspect="1"/>
          </p:cNvPicPr>
          <p:nvPr/>
        </p:nvPicPr>
        <p:blipFill>
          <a:blip r:embed="rId13"/>
          <a:srcRect/>
          <a:stretch>
            <a:fillRect/>
          </a:stretch>
        </p:blipFill>
        <p:spPr bwMode="auto">
          <a:xfrm>
            <a:off x="4665663" y="4538663"/>
            <a:ext cx="595312" cy="446087"/>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1a2.wav"/>
                                        </p:tgtEl>
                                      </p:cMediaNode>
                                    </p:audio>
                                  </p:subTnLst>
                                </p:cTn>
                              </p:par>
                            </p:childTnLst>
                          </p:cTn>
                        </p:par>
                      </p:childTnLst>
                    </p:cTn>
                  </p:par>
                </p:childTnLst>
              </p:cTn>
              <p:nextCondLst>
                <p:cond evt="onClick" delay="0">
                  <p:tgtEl>
                    <p:spTgt spid="9"/>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L1-1b1.wav"/>
                                        </p:tgtEl>
                                      </p:cMediaNode>
                                    </p:audio>
                                  </p:sub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17"/>
                                        </p:tgtEl>
                                      </p:cBhvr>
                                    </p:animEffect>
                                    <p:animScale>
                                      <p:cBhvr>
                                        <p:cTn id="19" dur="250" autoRev="1" fill="hold"/>
                                        <p:tgtEl>
                                          <p:spTgt spid="17"/>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L1-1c2.wav"/>
                                        </p:tgtEl>
                                      </p:cMediaNode>
                                    </p:audio>
                                  </p:sub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9"/>
                                        </p:tgtEl>
                                      </p:cBhvr>
                                    </p:animEffect>
                                    <p:animScale>
                                      <p:cBhvr>
                                        <p:cTn id="25" dur="250" autoRev="1" fill="hold"/>
                                        <p:tgtEl>
                                          <p:spTgt spid="19"/>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L1-1b2.wav"/>
                                        </p:tgtEl>
                                      </p:cMediaNode>
                                    </p:audio>
                                  </p:sub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L1-1c1.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24"/>
                                        </p:tgtEl>
                                      </p:cBhvr>
                                    </p:animEffect>
                                    <p:animScale>
                                      <p:cBhvr>
                                        <p:cTn id="37" dur="250" autoRev="1" fill="hold"/>
                                        <p:tgtEl>
                                          <p:spTgt spid="24"/>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L1-1d1.wav"/>
                                        </p:tgtEl>
                                      </p:cMediaNode>
                                    </p:audio>
                                  </p:sub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2"/>
                                        </p:tgtEl>
                                      </p:cBhvr>
                                    </p:animEffect>
                                    <p:animScale>
                                      <p:cBhvr>
                                        <p:cTn id="43" dur="250" autoRev="1" fill="hold"/>
                                        <p:tgtEl>
                                          <p:spTgt spid="12"/>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8" name="L1-1a1.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4"/>
                                        </p:tgtEl>
                                      </p:cBhvr>
                                    </p:animEffect>
                                    <p:animScale>
                                      <p:cBhvr>
                                        <p:cTn id="49" dur="250" autoRev="1" fill="hold"/>
                                        <p:tgtEl>
                                          <p:spTgt spid="14"/>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9" name="L1-1d2.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8"/>
          <a:srcRect/>
          <a:stretch>
            <a:fillRect/>
          </a:stretch>
        </p:blipFill>
        <p:spPr bwMode="auto">
          <a:xfrm>
            <a:off x="-9525" y="1006475"/>
            <a:ext cx="650875" cy="487363"/>
          </a:xfrm>
          <a:prstGeom prst="rect">
            <a:avLst/>
          </a:prstGeom>
          <a:noFill/>
          <a:ln w="9525">
            <a:noFill/>
            <a:miter lim="800000"/>
            <a:headEnd/>
            <a:tailEnd/>
          </a:ln>
        </p:spPr>
      </p:pic>
      <p:pic>
        <p:nvPicPr>
          <p:cNvPr id="4" name="Picture 3"/>
          <p:cNvPicPr>
            <a:picLocks noChangeAspect="1"/>
          </p:cNvPicPr>
          <p:nvPr/>
        </p:nvPicPr>
        <p:blipFill>
          <a:blip r:embed="rId8"/>
          <a:srcRect/>
          <a:stretch>
            <a:fillRect/>
          </a:stretch>
        </p:blipFill>
        <p:spPr bwMode="auto">
          <a:xfrm>
            <a:off x="3348038" y="503238"/>
            <a:ext cx="650875" cy="488950"/>
          </a:xfrm>
          <a:prstGeom prst="rect">
            <a:avLst/>
          </a:prstGeom>
          <a:noFill/>
          <a:ln w="9525">
            <a:noFill/>
            <a:miter lim="800000"/>
            <a:headEnd/>
            <a:tailEnd/>
          </a:ln>
        </p:spPr>
      </p:pic>
      <p:pic>
        <p:nvPicPr>
          <p:cNvPr id="5" name="Picture 4"/>
          <p:cNvPicPr>
            <a:picLocks noChangeAspect="1"/>
          </p:cNvPicPr>
          <p:nvPr/>
        </p:nvPicPr>
        <p:blipFill>
          <a:blip r:embed="rId8"/>
          <a:srcRect/>
          <a:stretch>
            <a:fillRect/>
          </a:stretch>
        </p:blipFill>
        <p:spPr bwMode="auto">
          <a:xfrm>
            <a:off x="6008688" y="412750"/>
            <a:ext cx="650875" cy="487363"/>
          </a:xfrm>
          <a:prstGeom prst="rect">
            <a:avLst/>
          </a:prstGeom>
          <a:noFill/>
          <a:ln w="9525">
            <a:noFill/>
            <a:miter lim="800000"/>
            <a:headEnd/>
            <a:tailEnd/>
          </a:ln>
        </p:spPr>
      </p:pic>
      <p:pic>
        <p:nvPicPr>
          <p:cNvPr id="6" name="Picture 5"/>
          <p:cNvPicPr>
            <a:picLocks noChangeAspect="1"/>
          </p:cNvPicPr>
          <p:nvPr/>
        </p:nvPicPr>
        <p:blipFill>
          <a:blip r:embed="rId8"/>
          <a:srcRect/>
          <a:stretch>
            <a:fillRect/>
          </a:stretch>
        </p:blipFill>
        <p:spPr bwMode="auto">
          <a:xfrm>
            <a:off x="3352800" y="2951163"/>
            <a:ext cx="650875" cy="487362"/>
          </a:xfrm>
          <a:prstGeom prst="rect">
            <a:avLst/>
          </a:prstGeom>
          <a:noFill/>
          <a:ln w="9525">
            <a:noFill/>
            <a:miter lim="800000"/>
            <a:headEnd/>
            <a:tailEnd/>
          </a:ln>
        </p:spPr>
      </p:pic>
      <p:pic>
        <p:nvPicPr>
          <p:cNvPr id="7" name="Picture 6"/>
          <p:cNvPicPr>
            <a:picLocks noChangeAspect="1"/>
          </p:cNvPicPr>
          <p:nvPr/>
        </p:nvPicPr>
        <p:blipFill>
          <a:blip r:embed="rId8"/>
          <a:srcRect/>
          <a:stretch>
            <a:fillRect/>
          </a:stretch>
        </p:blipFill>
        <p:spPr bwMode="auto">
          <a:xfrm>
            <a:off x="6038850" y="2841625"/>
            <a:ext cx="650875" cy="488950"/>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1-2ex.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L1-2a.wav"/>
                                        </p:tgtEl>
                                      </p:cMediaNode>
                                    </p:audio>
                                  </p:sub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5"/>
                                        </p:tgtEl>
                                      </p:cBhvr>
                                    </p:animEffect>
                                    <p:animScale>
                                      <p:cBhvr>
                                        <p:cTn id="19" dur="250" autoRev="1" fill="hold"/>
                                        <p:tgtEl>
                                          <p:spTgt spid="5"/>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L1-2b.wav"/>
                                        </p:tgtEl>
                                      </p:cMediaNode>
                                    </p:audio>
                                  </p:sub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6"/>
                                        </p:tgtEl>
                                      </p:cBhvr>
                                    </p:animEffect>
                                    <p:animScale>
                                      <p:cBhvr>
                                        <p:cTn id="25" dur="250" autoRev="1" fill="hold"/>
                                        <p:tgtEl>
                                          <p:spTgt spid="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L1-2c.wav"/>
                                        </p:tgtEl>
                                      </p:cMediaNode>
                                    </p:audio>
                                  </p:sub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L1-2d.wav"/>
                                        </p:tgtEl>
                                      </p:cMediaNode>
                                    </p:audio>
                                  </p:sub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4553</TotalTime>
  <Words>335</Words>
  <Application>Microsoft Office PowerPoint</Application>
  <PresentationFormat>On-screen Show (16:9)</PresentationFormat>
  <Paragraphs>110</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Jokerman</vt:lpstr>
      <vt:lpstr>Wingdings</vt:lpstr>
      <vt:lpstr>Times New Roman</vt:lpstr>
      <vt:lpstr>Poor Richard</vt:lpstr>
      <vt:lpstr>Broadway</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E5-U7-L1-JESS</dc:title>
  <dc:creator>JESSICA</dc:creator>
  <cp:lastModifiedBy>Windows User</cp:lastModifiedBy>
  <cp:revision>354</cp:revision>
  <dcterms:created xsi:type="dcterms:W3CDTF">2012-02-21T22:04:44Z</dcterms:created>
  <dcterms:modified xsi:type="dcterms:W3CDTF">2022-01-16T17:43:41Z</dcterms:modified>
</cp:coreProperties>
</file>