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6" r:id="rId5"/>
    <p:sldId id="261" r:id="rId6"/>
    <p:sldId id="28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8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78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10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44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3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6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85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36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13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59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71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7CCA-8FED-41A9-85D2-93F543B0F62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2A1C-5D99-4403-ACF1-09C94559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936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png"/><Relationship Id="rId1" Type="http://schemas.openxmlformats.org/officeDocument/2006/relationships/video" Target="NULL" TargetMode="Externa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5" Type="http://schemas.microsoft.com/office/2007/relationships/media" Target="../media/media1.mp3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gif"/><Relationship Id="rId18" Type="http://schemas.openxmlformats.org/officeDocument/2006/relationships/slide" Target="slide12.xml"/><Relationship Id="rId3" Type="http://schemas.openxmlformats.org/officeDocument/2006/relationships/audio" Target="../media/audio4.wav"/><Relationship Id="rId7" Type="http://schemas.openxmlformats.org/officeDocument/2006/relationships/image" Target="../media/image27.gif"/><Relationship Id="rId12" Type="http://schemas.openxmlformats.org/officeDocument/2006/relationships/image" Target="../media/image21.gif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8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gif"/><Relationship Id="rId18" Type="http://schemas.openxmlformats.org/officeDocument/2006/relationships/slide" Target="slide13.xml"/><Relationship Id="rId3" Type="http://schemas.openxmlformats.org/officeDocument/2006/relationships/audio" Target="../media/audio4.wav"/><Relationship Id="rId7" Type="http://schemas.openxmlformats.org/officeDocument/2006/relationships/image" Target="../media/image27.gif"/><Relationship Id="rId12" Type="http://schemas.openxmlformats.org/officeDocument/2006/relationships/image" Target="../media/image21.gif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8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gif"/><Relationship Id="rId18" Type="http://schemas.openxmlformats.org/officeDocument/2006/relationships/slide" Target="slide14.xml"/><Relationship Id="rId3" Type="http://schemas.openxmlformats.org/officeDocument/2006/relationships/audio" Target="../media/audio4.wav"/><Relationship Id="rId7" Type="http://schemas.openxmlformats.org/officeDocument/2006/relationships/image" Target="../media/image27.gif"/><Relationship Id="rId12" Type="http://schemas.openxmlformats.org/officeDocument/2006/relationships/image" Target="../media/image21.gif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8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gif"/><Relationship Id="rId18" Type="http://schemas.openxmlformats.org/officeDocument/2006/relationships/slide" Target="slide15.xml"/><Relationship Id="rId3" Type="http://schemas.openxmlformats.org/officeDocument/2006/relationships/audio" Target="../media/audio4.wav"/><Relationship Id="rId7" Type="http://schemas.openxmlformats.org/officeDocument/2006/relationships/image" Target="../media/image27.gif"/><Relationship Id="rId12" Type="http://schemas.openxmlformats.org/officeDocument/2006/relationships/image" Target="../media/image21.gif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8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gif"/><Relationship Id="rId18" Type="http://schemas.openxmlformats.org/officeDocument/2006/relationships/slide" Target="slide16.xml"/><Relationship Id="rId3" Type="http://schemas.openxmlformats.org/officeDocument/2006/relationships/audio" Target="../media/audio4.wav"/><Relationship Id="rId7" Type="http://schemas.openxmlformats.org/officeDocument/2006/relationships/image" Target="../media/image27.gif"/><Relationship Id="rId12" Type="http://schemas.openxmlformats.org/officeDocument/2006/relationships/image" Target="../media/image21.gif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8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 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43217" y="4953792"/>
            <a:ext cx="7409823" cy="20460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1A3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28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72" y="3517756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4385" y="3020406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6478" y="2391366"/>
            <a:ext cx="457405" cy="4574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3055" y="976326"/>
            <a:ext cx="1939609" cy="2926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9128" y="266387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3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53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31" name="Arrow: Pentagon 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4">
                    <a:lumMod val="50000"/>
                  </a:schemeClr>
                </a:solidFill>
              </a:rPr>
              <a:t>GO</a:t>
            </a:r>
          </a:p>
        </p:txBody>
      </p:sp>
      <p:pic>
        <p:nvPicPr>
          <p:cNvPr id="32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619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6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04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4.07407E-6 L -1.25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5" grpId="0" animBg="1"/>
      <p:bldP spid="27" grpId="0"/>
      <p:bldP spid="27" grpId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" y="3587996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953" y="3002379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5161" y="2088057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3948" y="3550263"/>
            <a:ext cx="356077" cy="3339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183" y="3435973"/>
            <a:ext cx="368300" cy="345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753" y="4726640"/>
            <a:ext cx="233400" cy="2189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909" y="1854127"/>
            <a:ext cx="1042371" cy="7238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600" y="947968"/>
            <a:ext cx="1939609" cy="29260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1684549" y="5364175"/>
            <a:ext cx="2844800" cy="1510959"/>
            <a:chOff x="-2312095" y="2265304"/>
            <a:chExt cx="2133600" cy="1133219"/>
          </a:xfrm>
        </p:grpSpPr>
        <p:sp>
          <p:nvSpPr>
            <p:cNvPr id="2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bed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05" y="698294"/>
            <a:ext cx="3588591" cy="18288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631637" y="98667"/>
            <a:ext cx="2072640" cy="1035052"/>
            <a:chOff x="-1732975" y="2265304"/>
            <a:chExt cx="1554480" cy="776289"/>
          </a:xfrm>
        </p:grpSpPr>
        <p:sp>
          <p:nvSpPr>
            <p:cNvPr id="28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867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bed</a:t>
              </a:r>
              <a:endParaRPr lang="vi-VN" sz="1867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501900" y="3169615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chair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549415" y="3677615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549415" y="5100015"/>
            <a:ext cx="2844800" cy="1510959"/>
            <a:chOff x="-2312095" y="2265304"/>
            <a:chExt cx="2133600" cy="1133219"/>
          </a:xfrm>
        </p:grpSpPr>
        <p:sp>
          <p:nvSpPr>
            <p:cNvPr id="37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table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7" name="Right Arrow 6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337" y="57667"/>
            <a:ext cx="4153659" cy="23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46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-233351" y="-25400"/>
            <a:ext cx="12425351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-1" y="2501864"/>
            <a:ext cx="12190913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44400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0181" y="3040828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1885" y="2132626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862" y="898294"/>
            <a:ext cx="1939609" cy="2926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21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0187" y="663279"/>
            <a:ext cx="3588591" cy="1828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450355" y="91635"/>
            <a:ext cx="2072640" cy="1035052"/>
            <a:chOff x="-1732975" y="2265304"/>
            <a:chExt cx="1554480" cy="776289"/>
          </a:xfrm>
        </p:grpSpPr>
        <p:sp>
          <p:nvSpPr>
            <p:cNvPr id="25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28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desk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chair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190913" y="5187770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bed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35993" y="5691"/>
            <a:ext cx="4218798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175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-4725" y="-25400"/>
            <a:ext cx="12195637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0912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85" y="3575968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5322" y="3078409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716" y="1961820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199" y="974032"/>
            <a:ext cx="1939609" cy="2926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616173" y="5130800"/>
            <a:ext cx="2844800" cy="1510959"/>
            <a:chOff x="-2312095" y="2265304"/>
            <a:chExt cx="2133600" cy="1133219"/>
          </a:xfrm>
        </p:grpSpPr>
        <p:sp>
          <p:nvSpPr>
            <p:cNvPr id="21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desk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2379" y="699573"/>
            <a:ext cx="3588591" cy="1828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466428" y="73514"/>
            <a:ext cx="2072640" cy="1035052"/>
            <a:chOff x="-1732975" y="2265304"/>
            <a:chExt cx="1554480" cy="776289"/>
          </a:xfrm>
        </p:grpSpPr>
        <p:sp>
          <p:nvSpPr>
            <p:cNvPr id="25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desk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406295" y="2668010"/>
            <a:ext cx="2844800" cy="1510959"/>
            <a:chOff x="-2312095" y="2265304"/>
            <a:chExt cx="2133600" cy="1133219"/>
          </a:xfrm>
        </p:grpSpPr>
        <p:sp>
          <p:nvSpPr>
            <p:cNvPr id="28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table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table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190913" y="5187770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door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07595" y="-47468"/>
            <a:ext cx="3928824" cy="26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0688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-1" y="-25400"/>
            <a:ext cx="12190913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0912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6" y="3544400"/>
            <a:ext cx="3887488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3304" y="3006794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7436" y="2001901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406" y="982294"/>
            <a:ext cx="1939609" cy="2926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616173" y="5130800"/>
            <a:ext cx="2844800" cy="1510959"/>
            <a:chOff x="-2312095" y="2265304"/>
            <a:chExt cx="2133600" cy="1133219"/>
          </a:xfrm>
        </p:grpSpPr>
        <p:sp>
          <p:nvSpPr>
            <p:cNvPr id="21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chair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026" y="720433"/>
            <a:ext cx="3588591" cy="1828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25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chair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406295" y="2668010"/>
            <a:ext cx="2844800" cy="1510959"/>
            <a:chOff x="-2312095" y="2265304"/>
            <a:chExt cx="2133600" cy="1133219"/>
          </a:xfrm>
        </p:grpSpPr>
        <p:sp>
          <p:nvSpPr>
            <p:cNvPr id="28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door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table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190913" y="5187772"/>
            <a:ext cx="2844800" cy="1510960"/>
            <a:chOff x="-2312095" y="2265304"/>
            <a:chExt cx="2133600" cy="1133219"/>
          </a:xfrm>
        </p:grpSpPr>
        <p:sp>
          <p:nvSpPr>
            <p:cNvPr id="34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desk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-25111"/>
            <a:ext cx="2555343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9092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" y="3587996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953" y="3002379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044" y="2527094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5161" y="2088057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3948" y="3550263"/>
            <a:ext cx="356077" cy="3339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183" y="3435973"/>
            <a:ext cx="368300" cy="345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753" y="4726640"/>
            <a:ext cx="233400" cy="2189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909" y="1854127"/>
            <a:ext cx="1042371" cy="7238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600" y="947968"/>
            <a:ext cx="1939609" cy="29260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000709" y="5355112"/>
            <a:ext cx="2844800" cy="1510959"/>
            <a:chOff x="-2312095" y="2265304"/>
            <a:chExt cx="2133600" cy="1133219"/>
          </a:xfrm>
        </p:grpSpPr>
        <p:sp>
          <p:nvSpPr>
            <p:cNvPr id="2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door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05" y="698294"/>
            <a:ext cx="3588591" cy="18288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631637" y="98667"/>
            <a:ext cx="2072640" cy="1035052"/>
            <a:chOff x="-1732975" y="2265304"/>
            <a:chExt cx="1554480" cy="776289"/>
          </a:xfrm>
        </p:grpSpPr>
        <p:sp>
          <p:nvSpPr>
            <p:cNvPr id="28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867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door</a:t>
              </a:r>
              <a:endParaRPr lang="vi-VN" sz="1867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501900" y="3169615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chair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549415" y="3677615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549415" y="5100015"/>
            <a:ext cx="2844800" cy="1510959"/>
            <a:chOff x="-2312095" y="2265304"/>
            <a:chExt cx="2133600" cy="1133219"/>
          </a:xfrm>
        </p:grpSpPr>
        <p:sp>
          <p:nvSpPr>
            <p:cNvPr id="37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bed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61082" y="-9006"/>
            <a:ext cx="3109229" cy="270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843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12" r="12519"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843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8" y="0"/>
            <a:ext cx="13011150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320" y="2288452"/>
            <a:ext cx="10695709" cy="16060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 Light" panose="020F0302020204030204"/>
              </a:rPr>
              <a:t>Bài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 Light" panose="020F0302020204030204"/>
              </a:rPr>
              <a:t> 10: My room</a:t>
            </a:r>
            <a:endParaRPr kumimoji="0" lang="en-US" sz="88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7220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6" y="3347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10525" y="5251856"/>
            <a:ext cx="5105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25" y="753979"/>
            <a:ext cx="4604085" cy="4347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4426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6" y="3347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6356" y="5241901"/>
            <a:ext cx="5105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593557"/>
            <a:ext cx="7810500" cy="4658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2144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6" y="3347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51241" y="5248802"/>
            <a:ext cx="510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endParaRPr 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916" y="721895"/>
            <a:ext cx="7175834" cy="457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2216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6" y="3347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810" y="5085347"/>
            <a:ext cx="5105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endParaRPr 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682" y="529389"/>
            <a:ext cx="4097088" cy="45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397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6" y="3347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4846" y="5033402"/>
            <a:ext cx="5797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endParaRPr 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243" y="621823"/>
            <a:ext cx="7168063" cy="44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948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888" y="2693740"/>
            <a:ext cx="27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174" y="2591377"/>
            <a:ext cx="348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301" y="5749654"/>
            <a:ext cx="27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0463" y="5814083"/>
            <a:ext cx="27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8155" y="5515997"/>
            <a:ext cx="3461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5891" y="238559"/>
            <a:ext cx="3105995" cy="243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7404" y="238559"/>
            <a:ext cx="4218121" cy="2455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986" y="3417843"/>
            <a:ext cx="3420846" cy="2331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949" y="3035591"/>
            <a:ext cx="2621089" cy="26164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516" y="3336427"/>
            <a:ext cx="3695113" cy="21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766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5"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1435" y="2545977"/>
            <a:ext cx="690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en-US" sz="8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9660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105</Words>
  <Application>Microsoft Office PowerPoint</Application>
  <PresentationFormat>Custom</PresentationFormat>
  <Paragraphs>46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10P070521</dc:creator>
  <cp:lastModifiedBy>Windows User</cp:lastModifiedBy>
  <cp:revision>6</cp:revision>
  <dcterms:created xsi:type="dcterms:W3CDTF">2022-01-09T07:27:28Z</dcterms:created>
  <dcterms:modified xsi:type="dcterms:W3CDTF">2022-01-16T17:10:36Z</dcterms:modified>
</cp:coreProperties>
</file>