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</p:sldMasterIdLst>
  <p:notesMasterIdLst>
    <p:notesMasterId r:id="rId35"/>
  </p:notesMasterIdLst>
  <p:sldIdLst>
    <p:sldId id="514" r:id="rId11"/>
    <p:sldId id="331" r:id="rId12"/>
    <p:sldId id="532" r:id="rId13"/>
    <p:sldId id="533" r:id="rId14"/>
    <p:sldId id="534" r:id="rId15"/>
    <p:sldId id="535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18" r:id="rId25"/>
    <p:sldId id="519" r:id="rId26"/>
    <p:sldId id="520" r:id="rId27"/>
    <p:sldId id="522" r:id="rId28"/>
    <p:sldId id="523" r:id="rId29"/>
    <p:sldId id="524" r:id="rId30"/>
    <p:sldId id="525" r:id="rId31"/>
    <p:sldId id="526" r:id="rId32"/>
    <p:sldId id="528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3818" autoAdjust="0"/>
  </p:normalViewPr>
  <p:slideViewPr>
    <p:cSldViewPr snapToGrid="0">
      <p:cViewPr varScale="1">
        <p:scale>
          <a:sx n="68" d="100"/>
          <a:sy n="68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522F-CF4D-410A-A644-D410ADEFD3BE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823-226E-4D63-81D9-374DAF189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5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40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722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99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41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888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411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92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52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142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972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93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3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55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9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4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13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74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394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4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55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35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93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18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5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09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62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828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4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690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94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56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967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52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32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68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489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49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523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54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6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57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453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887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56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98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85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561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940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293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960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278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594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818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3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947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139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611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22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962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8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965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24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400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01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01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5746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856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00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8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838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3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699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929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939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3200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2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079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803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4232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043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369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56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6600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0591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323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2870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5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777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869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572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422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0572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47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856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2813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739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861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03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834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8465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192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0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49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9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8903-1A7A-4DCE-8C21-84C308D2993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9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3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4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0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audio" Target="../media/audio3.wav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audio" Target="../media/audio2.wav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6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9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0109" y="-290945"/>
            <a:ext cx="12538091" cy="7290836"/>
            <a:chOff x="165982" y="141891"/>
            <a:chExt cx="12192000" cy="6858000"/>
          </a:xfrm>
        </p:grpSpPr>
        <p:pic>
          <p:nvPicPr>
            <p:cNvPr id="4" name="Picture 1" descr="back grou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431"/>
            <a:stretch>
              <a:fillRect/>
            </a:stretch>
          </p:blipFill>
          <p:spPr bwMode="auto">
            <a:xfrm>
              <a:off x="165982" y="141891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1681699" y="4953792"/>
              <a:ext cx="8271342" cy="2046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endPara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 our class</a:t>
              </a:r>
            </a:p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r>
                <a:rPr lang="vi-VN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4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R-r-  robot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xmlns="" val="394748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R-r-Round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479" y="1432858"/>
            <a:ext cx="7904621" cy="5600988"/>
          </a:xfrm>
        </p:spPr>
      </p:pic>
    </p:spTree>
    <p:extLst>
      <p:ext uri="{BB962C8B-B14F-4D97-AF65-F5344CB8AC3E}">
        <p14:creationId xmlns:p14="http://schemas.microsoft.com/office/powerpoint/2010/main" xmlns="" val="169192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R-r-rabbit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41"/>
          <a:stretch/>
        </p:blipFill>
        <p:spPr>
          <a:xfrm>
            <a:off x="4685844" y="1825625"/>
            <a:ext cx="4556630" cy="3986107"/>
          </a:xfrm>
        </p:spPr>
      </p:pic>
    </p:spTree>
    <p:extLst>
      <p:ext uri="{BB962C8B-B14F-4D97-AF65-F5344CB8AC3E}">
        <p14:creationId xmlns:p14="http://schemas.microsoft.com/office/powerpoint/2010/main" xmlns="" val="332857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R-r-rocket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431" y="1473797"/>
            <a:ext cx="4935489" cy="4935489"/>
          </a:xfrm>
        </p:spPr>
      </p:pic>
    </p:spTree>
    <p:extLst>
      <p:ext uri="{BB962C8B-B14F-4D97-AF65-F5344CB8AC3E}">
        <p14:creationId xmlns:p14="http://schemas.microsoft.com/office/powerpoint/2010/main" xmlns="" val="58552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What’s this ?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627" y="122248"/>
            <a:ext cx="2558087" cy="2558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349" t="1976" r="-12031" b="8696"/>
          <a:stretch/>
        </p:blipFill>
        <p:spPr>
          <a:xfrm>
            <a:off x="8344375" y="830588"/>
            <a:ext cx="378086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00"/>
          <a:stretch/>
        </p:blipFill>
        <p:spPr>
          <a:xfrm>
            <a:off x="0" y="1644774"/>
            <a:ext cx="3557980" cy="471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046" y="5393055"/>
            <a:ext cx="3801754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763" y="2795122"/>
            <a:ext cx="5013206" cy="29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13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93181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8" r="10422" b="26257"/>
          <a:stretch>
            <a:fillRect/>
          </a:stretch>
        </p:blipFill>
        <p:spPr bwMode="auto">
          <a:xfrm>
            <a:off x="1117600" y="-463550"/>
            <a:ext cx="961813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5893" y="1752600"/>
            <a:ext cx="6016391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Jokerman" pitchFamily="82" charset="0"/>
              </a:rPr>
              <a:t>FROG PRINCE</a:t>
            </a:r>
          </a:p>
        </p:txBody>
      </p:sp>
      <p:pic>
        <p:nvPicPr>
          <p:cNvPr id="26628" name="The lotus flower-piano music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1" y="6451600"/>
            <a:ext cx="54186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1" y="2860786"/>
            <a:ext cx="3920067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010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168" y="4275245"/>
            <a:ext cx="86571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1" y="3781532"/>
            <a:ext cx="1085851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401" y="2387600"/>
            <a:ext cx="1085851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238" y="3121025"/>
            <a:ext cx="1022351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167" y="2997200"/>
            <a:ext cx="9779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3169" y="4426057"/>
            <a:ext cx="958851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935" y="5867400"/>
            <a:ext cx="98424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03" y="5103813"/>
            <a:ext cx="10541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905" y="5783263"/>
            <a:ext cx="867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05" y="4772132"/>
            <a:ext cx="8678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151" y="3436939"/>
            <a:ext cx="8678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719" y="754024"/>
            <a:ext cx="215053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452" y="5043488"/>
            <a:ext cx="9461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7517" y="6210300"/>
            <a:ext cx="87206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59173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3" y="5748338"/>
            <a:ext cx="850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hlinkClick r:id="" action="ppaction://noaction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351" y="6173895"/>
            <a:ext cx="91651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3" y="5027613"/>
            <a:ext cx="8106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71" y="3595689"/>
            <a:ext cx="7175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438" y="4348270"/>
            <a:ext cx="71543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719" y="4708525"/>
            <a:ext cx="7747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06833"/>
            <a:ext cx="965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219" y="3598865"/>
            <a:ext cx="84031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hlinkClick r:id="" action="ppaction://noaction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125895"/>
            <a:ext cx="82338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1" y="2159107"/>
            <a:ext cx="86571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653" y="-156369"/>
            <a:ext cx="2393951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135" y="157163"/>
            <a:ext cx="43815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3078" y="709234"/>
            <a:ext cx="2063150" cy="183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52859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3073 0.20625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4167 0.18889 " pathEditMode="relative" rAng="0" ptsTypes="AA">
                                      <p:cBhvr>
                                        <p:cTn id="17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578 L 0.08593 0.175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625 -0.08311 " pathEditMode="relative" rAng="0" ptsTypes="AA">
                                      <p:cBhvr>
                                        <p:cTn id="39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349 0.1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1406 -0.19467 " pathEditMode="relative" rAng="0" ptsTypes="AA">
                                      <p:cBhvr>
                                        <p:cTn id="6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1771 -0.05509 " pathEditMode="relative" rAng="0" ptsTypes="AA">
                                      <p:cBhvr>
                                        <p:cTn id="7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106 L -0.1309 -0.0287 " pathEditMode="relative" rAng="0" ptsTypes="AA">
                                      <p:cBhvr>
                                        <p:cTn id="8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481 L 0.17431 -0.11065 " pathEditMode="relative" rAng="0" ptsTypes="AA">
                                      <p:cBhvr>
                                        <p:cTn id="9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16632 0.02431 " pathEditMode="relative" rAng="0" ptsTypes="AA">
                                      <p:cBhvr>
                                        <p:cTn id="10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347 L 0.12708 -0.08542 " pathEditMode="relative" rAng="0" ptsTypes="AA">
                                      <p:cBhvr>
                                        <p:cTn id="11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0833 -0.08842 " pathEditMode="relative" rAng="0" ptsTypes="AA">
                                      <p:cBhvr>
                                        <p:cTn id="127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8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12" y="3352800"/>
            <a:ext cx="5721351" cy="9144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Ruler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1917700"/>
            <a:ext cx="581871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Round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3" y="4876800"/>
            <a:ext cx="57234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rabbit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429" y="80813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684" t="-1000" r="-31400" b="17001"/>
          <a:stretch/>
        </p:blipFill>
        <p:spPr>
          <a:xfrm>
            <a:off x="-511885" y="1524000"/>
            <a:ext cx="67235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5861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718811" y="3640972"/>
            <a:ext cx="5865284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round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23656" y="4853940"/>
            <a:ext cx="5884333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rocket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29395" y="2118360"/>
            <a:ext cx="58547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ruler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422" y="80812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1557337"/>
            <a:ext cx="4211003" cy="42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581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4" y="0"/>
            <a:ext cx="13011151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6073" y="1025236"/>
            <a:ext cx="10671895" cy="451658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14:Học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phonic 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511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029230" y="2193115"/>
            <a:ext cx="615312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Robot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29230" y="990600"/>
            <a:ext cx="596053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Rabbit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029230" y="3395630"/>
            <a:ext cx="6142567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Round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414" y="80810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43" t="-1333" r="1543" b="15000"/>
          <a:stretch/>
        </p:blipFill>
        <p:spPr>
          <a:xfrm>
            <a:off x="219316" y="168029"/>
            <a:ext cx="444500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60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Round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Ruler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Rabbit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405" y="808095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794" y="2132070"/>
            <a:ext cx="4276725" cy="27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7770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01" y="3352800"/>
            <a:ext cx="5784851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A long ruler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81085" y="4846320"/>
            <a:ext cx="57361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A short ruler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232401" y="1676400"/>
            <a:ext cx="5672667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A ruler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394" y="80807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77"/>
          <a:stretch/>
        </p:blipFill>
        <p:spPr>
          <a:xfrm>
            <a:off x="868680" y="1247022"/>
            <a:ext cx="3007995" cy="451369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234440" y="1508760"/>
            <a:ext cx="297180" cy="822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51145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round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robot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ruler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2369" y="80804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" y="937581"/>
            <a:ext cx="4853940" cy="50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712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2" r="12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995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65" b="13190"/>
          <a:stretch/>
        </p:blipFill>
        <p:spPr>
          <a:xfrm>
            <a:off x="0" y="365129"/>
            <a:ext cx="11674899" cy="6515100"/>
          </a:xfrm>
        </p:spPr>
      </p:pic>
    </p:spTree>
    <p:extLst>
      <p:ext uri="{BB962C8B-B14F-4D97-AF65-F5344CB8AC3E}">
        <p14:creationId xmlns:p14="http://schemas.microsoft.com/office/powerpoint/2010/main" xmlns="" val="4272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shape is it ?</a:t>
            </a:r>
            <a:endParaRPr lang="en-US" sz="72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91"/>
          <a:stretch/>
        </p:blipFill>
        <p:spPr>
          <a:xfrm>
            <a:off x="1872262" y="1482724"/>
            <a:ext cx="8447476" cy="5032375"/>
          </a:xfrm>
        </p:spPr>
      </p:pic>
    </p:spTree>
    <p:extLst>
      <p:ext uri="{BB962C8B-B14F-4D97-AF65-F5344CB8AC3E}">
        <p14:creationId xmlns:p14="http://schemas.microsoft.com/office/powerpoint/2010/main" xmlns="" val="3382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4234" y="-583842"/>
            <a:ext cx="12192000" cy="7441842"/>
          </a:xfrm>
        </p:spPr>
      </p:pic>
    </p:spTree>
    <p:extLst>
      <p:ext uri="{BB962C8B-B14F-4D97-AF65-F5344CB8AC3E}">
        <p14:creationId xmlns:p14="http://schemas.microsoft.com/office/powerpoint/2010/main" xmlns="" val="13784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8" y="365129"/>
            <a:ext cx="11095892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BIG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19" t="13207" r="43931" b="10091"/>
          <a:stretch/>
        </p:blipFill>
        <p:spPr>
          <a:xfrm>
            <a:off x="3406139" y="1463041"/>
            <a:ext cx="5372101" cy="4732020"/>
          </a:xfrm>
        </p:spPr>
      </p:pic>
    </p:spTree>
    <p:extLst>
      <p:ext uri="{BB962C8B-B14F-4D97-AF65-F5344CB8AC3E}">
        <p14:creationId xmlns:p14="http://schemas.microsoft.com/office/powerpoint/2010/main" xmlns="" val="4869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This is a SMALL…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67" t="14782" r="22385" b="12193"/>
          <a:stretch/>
        </p:blipFill>
        <p:spPr>
          <a:xfrm>
            <a:off x="3406141" y="1485900"/>
            <a:ext cx="3406140" cy="5029200"/>
          </a:xfrm>
        </p:spPr>
      </p:pic>
    </p:spTree>
    <p:extLst>
      <p:ext uri="{BB962C8B-B14F-4D97-AF65-F5344CB8AC3E}">
        <p14:creationId xmlns:p14="http://schemas.microsoft.com/office/powerpoint/2010/main" xmlns="" val="360993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R-r-Ruler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0" y="1371601"/>
            <a:ext cx="6364605" cy="3225006"/>
          </a:xfrm>
        </p:spPr>
      </p:pic>
    </p:spTree>
    <p:extLst>
      <p:ext uri="{BB962C8B-B14F-4D97-AF65-F5344CB8AC3E}">
        <p14:creationId xmlns:p14="http://schemas.microsoft.com/office/powerpoint/2010/main" xmlns="" val="397093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" y="342269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en-US" sz="7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short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ruler</a:t>
            </a:r>
            <a:b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en-US" sz="7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long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ruler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09"/>
          <a:stretch/>
        </p:blipFill>
        <p:spPr>
          <a:xfrm>
            <a:off x="3268980" y="2080261"/>
            <a:ext cx="4745355" cy="4411980"/>
          </a:xfrm>
        </p:spPr>
      </p:pic>
    </p:spTree>
    <p:extLst>
      <p:ext uri="{BB962C8B-B14F-4D97-AF65-F5344CB8AC3E}">
        <p14:creationId xmlns:p14="http://schemas.microsoft.com/office/powerpoint/2010/main" xmlns="" val="288030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2595</TotalTime>
  <Words>64</Words>
  <Application>Microsoft Office PowerPoint</Application>
  <PresentationFormat>Custom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Office Theme</vt:lpstr>
      <vt:lpstr>Diseño predeterminado</vt:lpstr>
      <vt:lpstr>1_Diseño predeterminado</vt:lpstr>
      <vt:lpstr>2_Diseño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10_Diseño predeterminado</vt:lpstr>
      <vt:lpstr>Slide 1</vt:lpstr>
      <vt:lpstr>Slide 2</vt:lpstr>
      <vt:lpstr>Slide 3</vt:lpstr>
      <vt:lpstr>What shape is it ?</vt:lpstr>
      <vt:lpstr>Slide 5</vt:lpstr>
      <vt:lpstr>This is a BIG….</vt:lpstr>
      <vt:lpstr>This is a SMALL…</vt:lpstr>
      <vt:lpstr>R-r-Ruler</vt:lpstr>
      <vt:lpstr>A short ruler A long ruler</vt:lpstr>
      <vt:lpstr>R-r-  robot</vt:lpstr>
      <vt:lpstr>R-r-Round</vt:lpstr>
      <vt:lpstr>R-r-rabbit</vt:lpstr>
      <vt:lpstr>R-r-rocket</vt:lpstr>
      <vt:lpstr>What’s this ?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229</cp:revision>
  <dcterms:created xsi:type="dcterms:W3CDTF">2021-10-01T13:36:41Z</dcterms:created>
  <dcterms:modified xsi:type="dcterms:W3CDTF">2022-03-15T05:45:31Z</dcterms:modified>
</cp:coreProperties>
</file>