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notesMasterIdLst>
    <p:notesMasterId r:id="rId44"/>
  </p:notesMasterIdLst>
  <p:sldIdLst>
    <p:sldId id="514" r:id="rId13"/>
    <p:sldId id="331" r:id="rId14"/>
    <p:sldId id="532" r:id="rId15"/>
    <p:sldId id="533" r:id="rId16"/>
    <p:sldId id="534" r:id="rId17"/>
    <p:sldId id="540" r:id="rId18"/>
    <p:sldId id="535" r:id="rId19"/>
    <p:sldId id="515" r:id="rId20"/>
    <p:sldId id="459" r:id="rId21"/>
    <p:sldId id="516" r:id="rId22"/>
    <p:sldId id="352" r:id="rId23"/>
    <p:sldId id="517" r:id="rId24"/>
    <p:sldId id="531" r:id="rId25"/>
    <p:sldId id="530" r:id="rId26"/>
    <p:sldId id="511" r:id="rId27"/>
    <p:sldId id="518" r:id="rId28"/>
    <p:sldId id="541" r:id="rId29"/>
    <p:sldId id="542" r:id="rId30"/>
    <p:sldId id="519" r:id="rId31"/>
    <p:sldId id="520" r:id="rId32"/>
    <p:sldId id="521" r:id="rId33"/>
    <p:sldId id="522" r:id="rId34"/>
    <p:sldId id="523" r:id="rId35"/>
    <p:sldId id="524" r:id="rId36"/>
    <p:sldId id="525" r:id="rId37"/>
    <p:sldId id="526" r:id="rId38"/>
    <p:sldId id="537" r:id="rId39"/>
    <p:sldId id="539" r:id="rId40"/>
    <p:sldId id="527" r:id="rId41"/>
    <p:sldId id="528" r:id="rId42"/>
    <p:sldId id="31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3818" autoAdjust="0"/>
  </p:normalViewPr>
  <p:slideViewPr>
    <p:cSldViewPr snapToGrid="0">
      <p:cViewPr varScale="1">
        <p:scale>
          <a:sx n="68" d="100"/>
          <a:sy n="68" d="100"/>
        </p:scale>
        <p:origin x="-80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B522F-CF4D-410A-A644-D410ADEFD3BE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3E823-226E-4D63-81D9-374DAF189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5556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41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1405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84749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22813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80739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88611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0103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24834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8465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01922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1008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994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9239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9933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59393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70826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75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6918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83795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0916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69080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4421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7005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59617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07582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97740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1722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3994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6414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98884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48411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039216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32522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81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224575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39721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09352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1552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139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8740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5394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2047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6551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591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8894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350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8930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9185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6158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7409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3620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5828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54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1690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75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1942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156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9967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9352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7328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69684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64896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3499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85237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1549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862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3575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453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8877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056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3981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05856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32930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47288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36303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11138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74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9278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5400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87842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9986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68748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11652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3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3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70969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0561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99403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82935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896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39651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980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15943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18180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231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09472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857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1394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56117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1228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96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86996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3854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26245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64004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76017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1019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15746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98562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1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1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80007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1188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183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26600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43223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9291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89394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3200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0620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00794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98039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64232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80431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836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3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68562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5614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0591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76323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82870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4157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97774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18699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05724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4222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9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9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805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58903-1A7A-4DCE-8C21-84C308D2993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604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605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126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594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258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697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661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001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534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122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349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37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jpe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12.png"/><Relationship Id="rId3" Type="http://schemas.openxmlformats.org/officeDocument/2006/relationships/audio" Target="../media/audio3.wav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audio" Target="../media/audio2.wav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1.jpe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1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0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4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5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3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7.jpe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4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11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80109" y="-290945"/>
            <a:ext cx="12538091" cy="7290836"/>
            <a:chOff x="165982" y="141891"/>
            <a:chExt cx="12192000" cy="6858000"/>
          </a:xfrm>
        </p:grpSpPr>
        <p:pic>
          <p:nvPicPr>
            <p:cNvPr id="4" name="Picture 1" descr="back groun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7431"/>
            <a:stretch>
              <a:fillRect/>
            </a:stretch>
          </p:blipFill>
          <p:spPr bwMode="auto">
            <a:xfrm>
              <a:off x="165982" y="141891"/>
              <a:ext cx="12192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2543217" y="4953792"/>
              <a:ext cx="7409823" cy="20460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endPara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Welcome to our class</a:t>
              </a:r>
            </a:p>
            <a:p>
              <a:pPr algn="ctr"/>
              <a:r>
                <a:rPr lang="en-US" sz="8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2A1</a:t>
              </a:r>
              <a:endPara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648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"/>
            <a:ext cx="12192000" cy="6854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86392" y="5395006"/>
            <a:ext cx="43150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  <a:endParaRPr 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28" y="651556"/>
            <a:ext cx="5430983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32200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"/>
            <a:ext cx="12192000" cy="6854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2340" y="5145624"/>
            <a:ext cx="43150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princess</a:t>
            </a:r>
            <a:endParaRPr 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52" y="485019"/>
            <a:ext cx="5043055" cy="449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357185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"/>
            <a:ext cx="12192000" cy="6854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8512" y="5228752"/>
            <a:ext cx="43150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prince</a:t>
            </a:r>
            <a:endParaRPr 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"/>
            <a:ext cx="5209309" cy="457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32200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"/>
            <a:ext cx="12192000" cy="6854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8512" y="5228752"/>
            <a:ext cx="43150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Garden</a:t>
            </a:r>
            <a:endParaRPr 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55" y="1316181"/>
            <a:ext cx="7121236" cy="362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08244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"/>
            <a:ext cx="12192000" cy="6854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8512" y="5228752"/>
            <a:ext cx="43150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frog</a:t>
            </a:r>
            <a:endParaRPr 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95745"/>
            <a:ext cx="4443591" cy="463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08244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962" y="-20658"/>
            <a:ext cx="12538364" cy="72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36" y="583291"/>
            <a:ext cx="2913298" cy="3576535"/>
          </a:xfr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40821"/>
            <a:ext cx="2128891" cy="214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48" y="4431456"/>
            <a:ext cx="1967344" cy="242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76" y="4723675"/>
            <a:ext cx="2306605" cy="255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581" y="4813711"/>
            <a:ext cx="2341419" cy="247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90" y="806317"/>
            <a:ext cx="2857500" cy="3303552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192" t="10310" r="11512" b="7249"/>
          <a:stretch/>
        </p:blipFill>
        <p:spPr>
          <a:xfrm>
            <a:off x="5000158" y="756361"/>
            <a:ext cx="2557010" cy="34034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0201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993181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88" r="10422" b="26257"/>
          <a:stretch>
            <a:fillRect/>
          </a:stretch>
        </p:blipFill>
        <p:spPr bwMode="auto">
          <a:xfrm>
            <a:off x="1117600" y="-463550"/>
            <a:ext cx="9618133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85893" y="1752600"/>
            <a:ext cx="6016391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Jokerman" pitchFamily="82" charset="0"/>
              </a:rPr>
              <a:t>FROG PRINCE</a:t>
            </a:r>
          </a:p>
        </p:txBody>
      </p:sp>
      <p:pic>
        <p:nvPicPr>
          <p:cNvPr id="26628" name="The lotus flower-piano music.mp3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451600"/>
            <a:ext cx="54186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1" y="2860786"/>
            <a:ext cx="3920067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78010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984" y="0"/>
            <a:ext cx="13011151" cy="731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6073" y="1025236"/>
            <a:ext cx="10671895" cy="451658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11:Học </a:t>
            </a:r>
            <a:r>
              <a:rPr lang="en-US" sz="5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phonic Q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35116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68" y="4275245"/>
            <a:ext cx="86571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1" y="3781532"/>
            <a:ext cx="1085851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1" y="2387600"/>
            <a:ext cx="1085851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238" y="3121025"/>
            <a:ext cx="1022351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67" y="2997200"/>
            <a:ext cx="9779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169" y="4426057"/>
            <a:ext cx="958851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935" y="5867400"/>
            <a:ext cx="984249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3" y="5103813"/>
            <a:ext cx="10541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05" y="5783263"/>
            <a:ext cx="86783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05" y="4772132"/>
            <a:ext cx="86783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51" y="3436939"/>
            <a:ext cx="86783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9" y="754024"/>
            <a:ext cx="2150533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hlinkClick r:id="" action="ppaction://noaction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2" y="5043488"/>
            <a:ext cx="94614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517" y="6210300"/>
            <a:ext cx="87206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7">
            <a:hlinkClick r:id="" action="ppaction://noaction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591733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hlinkClick r:id="" action="ppaction://noaction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3" y="5748338"/>
            <a:ext cx="850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hlinkClick r:id="" action="ppaction://noaction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1" y="6173895"/>
            <a:ext cx="916516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hlinkClick r:id="" action="ppaction://noaction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3" y="5027613"/>
            <a:ext cx="810684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hlinkClick r:id="" action="ppaction://noaction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71" y="3595689"/>
            <a:ext cx="7175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hlinkClick r:id="" action="ppaction://noaction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438" y="4348270"/>
            <a:ext cx="71543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hlinkClick r:id="" action="ppaction://noaction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9" y="4708525"/>
            <a:ext cx="7747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hlinkClick r:id="" action="ppaction://noaction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06833"/>
            <a:ext cx="965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hlinkClick r:id="" action="ppaction://noaction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219" y="3598865"/>
            <a:ext cx="840316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hlinkClick r:id="" action="ppaction://noaction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125895"/>
            <a:ext cx="823384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1" y="2159107"/>
            <a:ext cx="865716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Picture 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653" y="-156369"/>
            <a:ext cx="2393951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35" y="157163"/>
            <a:ext cx="4381500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78" y="709234"/>
            <a:ext cx="2063150" cy="183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452859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3073 0.20625 " pathEditMode="relative" rAng="0" ptsTypes="AA">
                                      <p:cBhvr>
                                        <p:cTn id="6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1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4167 0.18889 " pathEditMode="relative" rAng="0" ptsTypes="AA">
                                      <p:cBhvr>
                                        <p:cTn id="17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0578 L 0.08593 0.175 " pathEditMode="relative" rAng="0" ptsTypes="AA">
                                      <p:cBhvr>
                                        <p:cTn id="28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9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0.1625 -0.08311 " pathEditMode="relative" rAng="0" ptsTypes="AA">
                                      <p:cBhvr>
                                        <p:cTn id="39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-4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1349 0.1 " pathEditMode="relative" rAng="0" ptsTypes="AA">
                                      <p:cBhvr>
                                        <p:cTn id="50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1406 -0.19467 " pathEditMode="relative" rAng="0" ptsTypes="AA">
                                      <p:cBhvr>
                                        <p:cTn id="61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-97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1771 -0.05509 " pathEditMode="relative" rAng="0" ptsTypes="AA">
                                      <p:cBhvr>
                                        <p:cTn id="72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27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02106 L -0.1309 -0.0287 " pathEditMode="relative" rAng="0" ptsTypes="AA">
                                      <p:cBhvr>
                                        <p:cTn id="83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1481 L 0.17431 -0.11065 " pathEditMode="relative" rAng="0" ptsTypes="AA">
                                      <p:cBhvr>
                                        <p:cTn id="94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8" y="-6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0.16632 0.02431 " pathEditMode="relative" rAng="0" ptsTypes="AA">
                                      <p:cBhvr>
                                        <p:cTn id="105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0347 L 0.12708 -0.08542 " pathEditMode="relative" rAng="0" ptsTypes="AA">
                                      <p:cBhvr>
                                        <p:cTn id="116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0833 -0.08842 " pathEditMode="relative" rAng="0" ptsTypes="AA">
                                      <p:cBhvr>
                                        <p:cTn id="127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4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38" presetID="2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1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 nodeType="clickPar">
                      <p:stCondLst>
                        <p:cond delay="0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 nodeType="clickPar">
                      <p:stCondLst>
                        <p:cond delay="0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 nodeType="clickPar">
                      <p:stCondLst>
                        <p:cond delay="0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5520268" y="1905000"/>
            <a:ext cx="6047317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king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520269" y="3352800"/>
            <a:ext cx="5759451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queen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712952" y="4876800"/>
            <a:ext cx="5566833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prince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0" name="Picture 9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434" y="808139"/>
            <a:ext cx="136736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4" y="1459923"/>
            <a:ext cx="4410625" cy="442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8787746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5232412" y="3352800"/>
            <a:ext cx="5721351" cy="914400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FFFF"/>
                </a:solidFill>
              </a:rPr>
              <a:t>prince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232400" y="1917700"/>
            <a:ext cx="5818717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king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327653" y="4876800"/>
            <a:ext cx="5723467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princess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429" y="808131"/>
            <a:ext cx="136736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55" y="1672163"/>
            <a:ext cx="3799288" cy="428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1358617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5135035" y="1905000"/>
            <a:ext cx="5865284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flower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135036" y="4953000"/>
            <a:ext cx="5884333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rgbClr val="FFFFFF"/>
                </a:solidFill>
              </a:rPr>
              <a:t>catsle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135035" y="3352800"/>
            <a:ext cx="5854700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garden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422" y="808121"/>
            <a:ext cx="136736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4" y="1388052"/>
            <a:ext cx="4302651" cy="462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755819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4847197" y="1905000"/>
            <a:ext cx="6153120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tree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039784" y="4953000"/>
            <a:ext cx="5960533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Garden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4847196" y="3352800"/>
            <a:ext cx="6142567" cy="914400"/>
          </a:xfrm>
          <a:prstGeom prst="flowChartAlternateProcess">
            <a:avLst/>
          </a:prstGeom>
          <a:solidFill>
            <a:srgbClr val="7030A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castle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414" y="808109"/>
            <a:ext cx="136736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79963"/>
            <a:ext cx="4085196" cy="303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54601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6021917" y="1905000"/>
            <a:ext cx="4978400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bee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066367" y="3352800"/>
            <a:ext cx="4978400" cy="914400"/>
          </a:xfrm>
          <a:prstGeom prst="flowChartAlternateProcess">
            <a:avLst/>
          </a:prstGeom>
          <a:solidFill>
            <a:srgbClr val="7030A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frog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021917" y="4876800"/>
            <a:ext cx="4978400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butterfly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405" y="808095"/>
            <a:ext cx="136736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2017713"/>
            <a:ext cx="3801122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07770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5232401" y="3352800"/>
            <a:ext cx="5784851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princess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232427" y="1692275"/>
            <a:ext cx="5736167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prince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327650" y="4876800"/>
            <a:ext cx="5672667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king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94" y="808079"/>
            <a:ext cx="136736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1274731"/>
            <a:ext cx="4031673" cy="457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751145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5232401" y="3352800"/>
            <a:ext cx="5784851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princess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232427" y="1692275"/>
            <a:ext cx="5736167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quilt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327650" y="4876800"/>
            <a:ext cx="5672667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king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94" y="808079"/>
            <a:ext cx="136736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036"/>
            <a:ext cx="4904509" cy="59089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458778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6021917" y="1905000"/>
            <a:ext cx="4978400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A BIG Q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066367" y="3352800"/>
            <a:ext cx="4978400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</a:rPr>
              <a:t>A</a:t>
            </a:r>
            <a:r>
              <a:rPr lang="en-US" sz="3600" b="1" dirty="0" smtClean="0">
                <a:solidFill>
                  <a:srgbClr val="FFFFFF"/>
                </a:solidFill>
              </a:rPr>
              <a:t> SMALL q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021917" y="4876800"/>
            <a:ext cx="4978400" cy="91440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princess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69" y="808041"/>
            <a:ext cx="136736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192" t="10310" r="11512" b="7249"/>
          <a:stretch/>
        </p:blipFill>
        <p:spPr>
          <a:xfrm>
            <a:off x="845127" y="1473335"/>
            <a:ext cx="3442369" cy="45256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64458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5232415" y="3505200"/>
            <a:ext cx="5736167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king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232400" y="2079625"/>
            <a:ext cx="5757333" cy="914400"/>
          </a:xfrm>
          <a:prstGeom prst="flowChartAlternateProcess">
            <a:avLst/>
          </a:prstGeom>
          <a:solidFill>
            <a:srgbClr val="7030A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queen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382685" y="4876800"/>
            <a:ext cx="5585883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princess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82" y="808061"/>
            <a:ext cx="136736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47" y="1468677"/>
            <a:ext cx="3976253" cy="470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9733801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-346364"/>
            <a:ext cx="12469091" cy="7770973"/>
          </a:xfrm>
        </p:spPr>
      </p:pic>
    </p:spTree>
    <p:extLst>
      <p:ext uri="{BB962C8B-B14F-4D97-AF65-F5344CB8AC3E}">
        <p14:creationId xmlns="" xmlns:p14="http://schemas.microsoft.com/office/powerpoint/2010/main" val="42726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6021917" y="1905000"/>
            <a:ext cx="4978400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prince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066367" y="3352800"/>
            <a:ext cx="4978400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king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021917" y="4876800"/>
            <a:ext cx="4978400" cy="91440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princess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69" y="808041"/>
            <a:ext cx="136736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73" y="1246984"/>
            <a:ext cx="4502717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437126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412" r="1251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69951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</a:t>
            </a:r>
            <a:r>
              <a:rPr lang="en-US" sz="72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Q</a:t>
            </a:r>
            <a:endParaRPr lang="en-US" sz="7200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8" y="1690692"/>
            <a:ext cx="4714409" cy="4905613"/>
          </a:xfrm>
        </p:spPr>
      </p:pic>
    </p:spTree>
    <p:extLst>
      <p:ext uri="{BB962C8B-B14F-4D97-AF65-F5344CB8AC3E}">
        <p14:creationId xmlns="" xmlns:p14="http://schemas.microsoft.com/office/powerpoint/2010/main" val="33820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</a:t>
            </a:r>
            <a:r>
              <a:rPr lang="en-US" sz="60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q</a:t>
            </a:r>
            <a:endParaRPr lang="en-US" sz="6000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192" t="10310" r="12178" b="7249"/>
          <a:stretch/>
        </p:blipFill>
        <p:spPr>
          <a:xfrm>
            <a:off x="4220307" y="1437246"/>
            <a:ext cx="3011766" cy="5221462"/>
          </a:xfrm>
        </p:spPr>
      </p:pic>
    </p:spTree>
    <p:extLst>
      <p:ext uri="{BB962C8B-B14F-4D97-AF65-F5344CB8AC3E}">
        <p14:creationId xmlns="" xmlns:p14="http://schemas.microsoft.com/office/powerpoint/2010/main" val="137841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110836"/>
            <a:ext cx="11914909" cy="6747164"/>
          </a:xfrm>
        </p:spPr>
      </p:pic>
    </p:spTree>
    <p:extLst>
      <p:ext uri="{BB962C8B-B14F-4D97-AF65-F5344CB8AC3E}">
        <p14:creationId xmlns="" xmlns:p14="http://schemas.microsoft.com/office/powerpoint/2010/main" val="4440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08" y="365129"/>
            <a:ext cx="11095892" cy="13255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Q-q-quilt  /    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big quilt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" y="1825624"/>
            <a:ext cx="10697308" cy="4833083"/>
          </a:xfrm>
        </p:spPr>
      </p:pic>
    </p:spTree>
    <p:extLst>
      <p:ext uri="{BB962C8B-B14F-4D97-AF65-F5344CB8AC3E}">
        <p14:creationId xmlns="" xmlns:p14="http://schemas.microsoft.com/office/powerpoint/2010/main" val="48690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"/>
            <a:ext cx="12192000" cy="6854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1970" y="5176797"/>
            <a:ext cx="110900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Q-q- queen- </a:t>
            </a:r>
            <a:r>
              <a:rPr lang="en-US" sz="6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nice queen </a:t>
            </a:r>
            <a:endParaRPr lang="en-US" sz="66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4" y="457200"/>
            <a:ext cx="4937805" cy="470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32200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9"/>
            <a:ext cx="12192000" cy="6854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47236" y="5301915"/>
            <a:ext cx="38976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castle</a:t>
            </a:r>
            <a:endParaRPr 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76" y="471055"/>
            <a:ext cx="5086351" cy="462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791578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6853</TotalTime>
  <Words>74</Words>
  <Application>Microsoft Office PowerPoint</Application>
  <PresentationFormat>Custom</PresentationFormat>
  <Paragraphs>45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Office Theme</vt:lpstr>
      <vt:lpstr>Diseño predeterminado</vt:lpstr>
      <vt:lpstr>1_Diseño predeterminado</vt:lpstr>
      <vt:lpstr>2_Diseño predeterminado</vt:lpstr>
      <vt:lpstr>3_Diseño predeterminado</vt:lpstr>
      <vt:lpstr>4_Diseño predeterminado</vt:lpstr>
      <vt:lpstr>5_Diseño predeterminado</vt:lpstr>
      <vt:lpstr>6_Diseño predeterminado</vt:lpstr>
      <vt:lpstr>7_Diseño predeterminado</vt:lpstr>
      <vt:lpstr>8_Diseño predeterminado</vt:lpstr>
      <vt:lpstr>9_Diseño predeterminado</vt:lpstr>
      <vt:lpstr>10_Diseño predeterminado</vt:lpstr>
      <vt:lpstr>Slide 1</vt:lpstr>
      <vt:lpstr>Slide 2</vt:lpstr>
      <vt:lpstr>Slide 3</vt:lpstr>
      <vt:lpstr>This is a big Q</vt:lpstr>
      <vt:lpstr>This is a small q</vt:lpstr>
      <vt:lpstr>Slide 6</vt:lpstr>
      <vt:lpstr>Q-q-quilt  /    A big quilt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650</cp:revision>
  <dcterms:created xsi:type="dcterms:W3CDTF">2021-10-01T13:36:41Z</dcterms:created>
  <dcterms:modified xsi:type="dcterms:W3CDTF">2022-04-13T22:57:09Z</dcterms:modified>
</cp:coreProperties>
</file>