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1" r:id="rId3"/>
    <p:sldMasterId id="2147483704" r:id="rId4"/>
    <p:sldMasterId id="2147483766" r:id="rId5"/>
  </p:sldMasterIdLst>
  <p:notesMasterIdLst>
    <p:notesMasterId r:id="rId25"/>
  </p:notesMasterIdLst>
  <p:sldIdLst>
    <p:sldId id="2673" r:id="rId6"/>
    <p:sldId id="261" r:id="rId7"/>
    <p:sldId id="258" r:id="rId8"/>
    <p:sldId id="2650" r:id="rId9"/>
    <p:sldId id="2649" r:id="rId10"/>
    <p:sldId id="2634" r:id="rId11"/>
    <p:sldId id="2669" r:id="rId12"/>
    <p:sldId id="2672" r:id="rId13"/>
    <p:sldId id="2666" r:id="rId14"/>
    <p:sldId id="2664" r:id="rId15"/>
    <p:sldId id="2667" r:id="rId16"/>
    <p:sldId id="2671" r:id="rId17"/>
    <p:sldId id="344" r:id="rId18"/>
    <p:sldId id="333" r:id="rId19"/>
    <p:sldId id="2670" r:id="rId20"/>
    <p:sldId id="2663" r:id="rId21"/>
    <p:sldId id="2674" r:id="rId22"/>
    <p:sldId id="340" r:id="rId23"/>
    <p:sldId id="34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8" autoAdjust="0"/>
    <p:restoredTop sz="94660"/>
  </p:normalViewPr>
  <p:slideViewPr>
    <p:cSldViewPr snapToGrid="0">
      <p:cViewPr varScale="1">
        <p:scale>
          <a:sx n="60" d="100"/>
          <a:sy n="60" d="100"/>
        </p:scale>
        <p:origin x="10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 xmlns:a16="http://schemas.microsoft.com/office/drawing/2014/main"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 xmlns:a16="http://schemas.microsoft.com/office/drawing/2014/main"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 xmlns:a16="http://schemas.microsoft.com/office/drawing/2014/main"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835294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38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 xmlns:a16="http://schemas.microsoft.com/office/drawing/2014/main"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 xmlns:a16="http://schemas.microsoft.com/office/drawing/2014/main"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 xmlns:a16="http://schemas.microsoft.com/office/drawing/2014/main"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9249967"/>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19"/>
        <p:cNvGrpSpPr/>
        <p:nvPr/>
      </p:nvGrpSpPr>
      <p:grpSpPr>
        <a:xfrm>
          <a:off x="0" y="0"/>
          <a:ext cx="0" cy="0"/>
          <a:chOff x="0" y="0"/>
          <a:chExt cx="0" cy="0"/>
        </a:xfrm>
      </p:grpSpPr>
    </p:spTree>
    <p:extLst>
      <p:ext uri="{BB962C8B-B14F-4D97-AF65-F5344CB8AC3E}">
        <p14:creationId xmlns:p14="http://schemas.microsoft.com/office/powerpoint/2010/main" val="33013007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6605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
        <p:nvSpPr>
          <p:cNvPr id="227" name="Google Shape;22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4852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0"/>
        <p:cNvGrpSpPr/>
        <p:nvPr/>
      </p:nvGrpSpPr>
      <p:grpSpPr>
        <a:xfrm>
          <a:off x="0" y="0"/>
          <a:ext cx="0" cy="0"/>
          <a:chOff x="0" y="0"/>
          <a:chExt cx="0" cy="0"/>
        </a:xfrm>
      </p:grpSpPr>
      <p:sp>
        <p:nvSpPr>
          <p:cNvPr id="231" name="Google Shape;231;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3" name="Google Shape;23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8588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2724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42"/>
        <p:cNvGrpSpPr/>
        <p:nvPr/>
      </p:nvGrpSpPr>
      <p:grpSpPr>
        <a:xfrm>
          <a:off x="0" y="0"/>
          <a:ext cx="0" cy="0"/>
          <a:chOff x="0" y="0"/>
          <a:chExt cx="0" cy="0"/>
        </a:xfrm>
      </p:grpSpPr>
      <p:sp>
        <p:nvSpPr>
          <p:cNvPr id="243" name="Google Shape;24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0745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48"/>
        <p:cNvGrpSpPr/>
        <p:nvPr/>
      </p:nvGrpSpPr>
      <p:grpSpPr>
        <a:xfrm>
          <a:off x="0" y="0"/>
          <a:ext cx="0" cy="0"/>
          <a:chOff x="0" y="0"/>
          <a:chExt cx="0" cy="0"/>
        </a:xfrm>
      </p:grpSpPr>
      <p:sp>
        <p:nvSpPr>
          <p:cNvPr id="249" name="Google Shape;249;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9828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54"/>
        <p:cNvGrpSpPr/>
        <p:nvPr/>
      </p:nvGrpSpPr>
      <p:grpSpPr>
        <a:xfrm>
          <a:off x="0" y="0"/>
          <a:ext cx="0" cy="0"/>
          <a:chOff x="0" y="0"/>
          <a:chExt cx="0" cy="0"/>
        </a:xfrm>
      </p:grpSpPr>
      <p:sp>
        <p:nvSpPr>
          <p:cNvPr id="255" name="Google Shape;25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895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60"/>
        <p:cNvGrpSpPr/>
        <p:nvPr/>
      </p:nvGrpSpPr>
      <p:grpSpPr>
        <a:xfrm>
          <a:off x="0" y="0"/>
          <a:ext cx="0" cy="0"/>
          <a:chOff x="0" y="0"/>
          <a:chExt cx="0" cy="0"/>
        </a:xfrm>
      </p:grpSpPr>
      <p:sp>
        <p:nvSpPr>
          <p:cNvPr id="261" name="Google Shape;261;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363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66"/>
        <p:cNvGrpSpPr/>
        <p:nvPr/>
      </p:nvGrpSpPr>
      <p:grpSpPr>
        <a:xfrm>
          <a:off x="0" y="0"/>
          <a:ext cx="0" cy="0"/>
          <a:chOff x="0" y="0"/>
          <a:chExt cx="0" cy="0"/>
        </a:xfrm>
      </p:grpSpPr>
      <p:sp>
        <p:nvSpPr>
          <p:cNvPr id="267" name="Google Shape;267;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3446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72"/>
        <p:cNvGrpSpPr/>
        <p:nvPr/>
      </p:nvGrpSpPr>
      <p:grpSpPr>
        <a:xfrm>
          <a:off x="0" y="0"/>
          <a:ext cx="0" cy="0"/>
          <a:chOff x="0" y="0"/>
          <a:chExt cx="0" cy="0"/>
        </a:xfrm>
      </p:grpSpPr>
      <p:sp>
        <p:nvSpPr>
          <p:cNvPr id="273" name="Google Shape;2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 name="Google Shape;274;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4168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78"/>
        <p:cNvGrpSpPr/>
        <p:nvPr/>
      </p:nvGrpSpPr>
      <p:grpSpPr>
        <a:xfrm>
          <a:off x="0" y="0"/>
          <a:ext cx="0" cy="0"/>
          <a:chOff x="0" y="0"/>
          <a:chExt cx="0" cy="0"/>
        </a:xfrm>
      </p:grpSpPr>
      <p:sp>
        <p:nvSpPr>
          <p:cNvPr id="279" name="Google Shape;279;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0600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4"/>
        <p:cNvGrpSpPr/>
        <p:nvPr/>
      </p:nvGrpSpPr>
      <p:grpSpPr>
        <a:xfrm>
          <a:off x="0" y="0"/>
          <a:ext cx="0" cy="0"/>
          <a:chOff x="0" y="0"/>
          <a:chExt cx="0" cy="0"/>
        </a:xfrm>
      </p:grpSpPr>
      <p:sp>
        <p:nvSpPr>
          <p:cNvPr id="285" name="Google Shape;285;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7" name="Google Shape;287;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0408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0"/>
        <p:cNvGrpSpPr/>
        <p:nvPr/>
      </p:nvGrpSpPr>
      <p:grpSpPr>
        <a:xfrm>
          <a:off x="0" y="0"/>
          <a:ext cx="0" cy="0"/>
          <a:chOff x="0" y="0"/>
          <a:chExt cx="0" cy="0"/>
        </a:xfrm>
      </p:grpSpPr>
      <p:sp>
        <p:nvSpPr>
          <p:cNvPr id="291" name="Google Shape;29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2661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97"/>
        <p:cNvGrpSpPr/>
        <p:nvPr/>
      </p:nvGrpSpPr>
      <p:grpSpPr>
        <a:xfrm>
          <a:off x="0" y="0"/>
          <a:ext cx="0" cy="0"/>
          <a:chOff x="0" y="0"/>
          <a:chExt cx="0" cy="0"/>
        </a:xfrm>
      </p:grpSpPr>
      <p:sp>
        <p:nvSpPr>
          <p:cNvPr id="298" name="Google Shape;298;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0" name="Google Shape;300;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2" name="Google Shape;302;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5421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56596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311"/>
        <p:cNvGrpSpPr/>
        <p:nvPr/>
      </p:nvGrpSpPr>
      <p:grpSpPr>
        <a:xfrm>
          <a:off x="0" y="0"/>
          <a:ext cx="0" cy="0"/>
          <a:chOff x="0" y="0"/>
          <a:chExt cx="0" cy="0"/>
        </a:xfrm>
      </p:grpSpPr>
      <p:sp>
        <p:nvSpPr>
          <p:cNvPr id="312" name="Google Shape;3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90757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315"/>
        <p:cNvGrpSpPr/>
        <p:nvPr/>
      </p:nvGrpSpPr>
      <p:grpSpPr>
        <a:xfrm>
          <a:off x="0" y="0"/>
          <a:ext cx="0" cy="0"/>
          <a:chOff x="0" y="0"/>
          <a:chExt cx="0" cy="0"/>
        </a:xfrm>
      </p:grpSpPr>
      <p:sp>
        <p:nvSpPr>
          <p:cNvPr id="316" name="Google Shape;31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3925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319"/>
        <p:cNvGrpSpPr/>
        <p:nvPr/>
      </p:nvGrpSpPr>
      <p:grpSpPr>
        <a:xfrm>
          <a:off x="0" y="0"/>
          <a:ext cx="0" cy="0"/>
          <a:chOff x="0" y="0"/>
          <a:chExt cx="0" cy="0"/>
        </a:xfrm>
      </p:grpSpPr>
      <p:sp>
        <p:nvSpPr>
          <p:cNvPr id="320" name="Google Shape;32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85157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323"/>
        <p:cNvGrpSpPr/>
        <p:nvPr/>
      </p:nvGrpSpPr>
      <p:grpSpPr>
        <a:xfrm>
          <a:off x="0" y="0"/>
          <a:ext cx="0" cy="0"/>
          <a:chOff x="0" y="0"/>
          <a:chExt cx="0" cy="0"/>
        </a:xfrm>
      </p:grpSpPr>
      <p:sp>
        <p:nvSpPr>
          <p:cNvPr id="324" name="Google Shape;32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3282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327"/>
        <p:cNvGrpSpPr/>
        <p:nvPr/>
      </p:nvGrpSpPr>
      <p:grpSpPr>
        <a:xfrm>
          <a:off x="0" y="0"/>
          <a:ext cx="0" cy="0"/>
          <a:chOff x="0" y="0"/>
          <a:chExt cx="0" cy="0"/>
        </a:xfrm>
      </p:grpSpPr>
      <p:sp>
        <p:nvSpPr>
          <p:cNvPr id="328" name="Google Shape;32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2059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331"/>
        <p:cNvGrpSpPr/>
        <p:nvPr/>
      </p:nvGrpSpPr>
      <p:grpSpPr>
        <a:xfrm>
          <a:off x="0" y="0"/>
          <a:ext cx="0" cy="0"/>
          <a:chOff x="0" y="0"/>
          <a:chExt cx="0" cy="0"/>
        </a:xfrm>
      </p:grpSpPr>
      <p:sp>
        <p:nvSpPr>
          <p:cNvPr id="332" name="Google Shape;33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460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335"/>
        <p:cNvGrpSpPr/>
        <p:nvPr/>
      </p:nvGrpSpPr>
      <p:grpSpPr>
        <a:xfrm>
          <a:off x="0" y="0"/>
          <a:ext cx="0" cy="0"/>
          <a:chOff x="0" y="0"/>
          <a:chExt cx="0" cy="0"/>
        </a:xfrm>
      </p:grpSpPr>
      <p:sp>
        <p:nvSpPr>
          <p:cNvPr id="336" name="Google Shape;33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9070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339"/>
        <p:cNvGrpSpPr/>
        <p:nvPr/>
      </p:nvGrpSpPr>
      <p:grpSpPr>
        <a:xfrm>
          <a:off x="0" y="0"/>
          <a:ext cx="0" cy="0"/>
          <a:chOff x="0" y="0"/>
          <a:chExt cx="0" cy="0"/>
        </a:xfrm>
      </p:grpSpPr>
      <p:sp>
        <p:nvSpPr>
          <p:cNvPr id="340" name="Google Shape;340;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5443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343"/>
        <p:cNvGrpSpPr/>
        <p:nvPr/>
      </p:nvGrpSpPr>
      <p:grpSpPr>
        <a:xfrm>
          <a:off x="0" y="0"/>
          <a:ext cx="0" cy="0"/>
          <a:chOff x="0" y="0"/>
          <a:chExt cx="0" cy="0"/>
        </a:xfrm>
      </p:grpSpPr>
      <p:sp>
        <p:nvSpPr>
          <p:cNvPr id="344" name="Google Shape;34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5551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347"/>
        <p:cNvGrpSpPr/>
        <p:nvPr/>
      </p:nvGrpSpPr>
      <p:grpSpPr>
        <a:xfrm>
          <a:off x="0" y="0"/>
          <a:ext cx="0" cy="0"/>
          <a:chOff x="0" y="0"/>
          <a:chExt cx="0" cy="0"/>
        </a:xfrm>
      </p:grpSpPr>
      <p:sp>
        <p:nvSpPr>
          <p:cNvPr id="348" name="Google Shape;34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8761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351"/>
        <p:cNvGrpSpPr/>
        <p:nvPr/>
      </p:nvGrpSpPr>
      <p:grpSpPr>
        <a:xfrm>
          <a:off x="0" y="0"/>
          <a:ext cx="0" cy="0"/>
          <a:chOff x="0" y="0"/>
          <a:chExt cx="0" cy="0"/>
        </a:xfrm>
      </p:grpSpPr>
      <p:sp>
        <p:nvSpPr>
          <p:cNvPr id="352" name="Google Shape;35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00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355"/>
        <p:cNvGrpSpPr/>
        <p:nvPr/>
      </p:nvGrpSpPr>
      <p:grpSpPr>
        <a:xfrm>
          <a:off x="0" y="0"/>
          <a:ext cx="0" cy="0"/>
          <a:chOff x="0" y="0"/>
          <a:chExt cx="0" cy="0"/>
        </a:xfrm>
      </p:grpSpPr>
      <p:sp>
        <p:nvSpPr>
          <p:cNvPr id="356" name="Google Shape;35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4764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359"/>
        <p:cNvGrpSpPr/>
        <p:nvPr/>
      </p:nvGrpSpPr>
      <p:grpSpPr>
        <a:xfrm>
          <a:off x="0" y="0"/>
          <a:ext cx="0" cy="0"/>
          <a:chOff x="0" y="0"/>
          <a:chExt cx="0" cy="0"/>
        </a:xfrm>
      </p:grpSpPr>
      <p:sp>
        <p:nvSpPr>
          <p:cNvPr id="360" name="Google Shape;360;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6134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363"/>
        <p:cNvGrpSpPr/>
        <p:nvPr/>
      </p:nvGrpSpPr>
      <p:grpSpPr>
        <a:xfrm>
          <a:off x="0" y="0"/>
          <a:ext cx="0" cy="0"/>
          <a:chOff x="0" y="0"/>
          <a:chExt cx="0" cy="0"/>
        </a:xfrm>
      </p:grpSpPr>
      <p:sp>
        <p:nvSpPr>
          <p:cNvPr id="364" name="Google Shape;364;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3568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367"/>
        <p:cNvGrpSpPr/>
        <p:nvPr/>
      </p:nvGrpSpPr>
      <p:grpSpPr>
        <a:xfrm>
          <a:off x="0" y="0"/>
          <a:ext cx="0" cy="0"/>
          <a:chOff x="0" y="0"/>
          <a:chExt cx="0" cy="0"/>
        </a:xfrm>
      </p:grpSpPr>
      <p:sp>
        <p:nvSpPr>
          <p:cNvPr id="368" name="Google Shape;368;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1267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371"/>
        <p:cNvGrpSpPr/>
        <p:nvPr/>
      </p:nvGrpSpPr>
      <p:grpSpPr>
        <a:xfrm>
          <a:off x="0" y="0"/>
          <a:ext cx="0" cy="0"/>
          <a:chOff x="0" y="0"/>
          <a:chExt cx="0" cy="0"/>
        </a:xfrm>
      </p:grpSpPr>
      <p:sp>
        <p:nvSpPr>
          <p:cNvPr id="372" name="Google Shape;37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2088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75"/>
        <p:cNvGrpSpPr/>
        <p:nvPr/>
      </p:nvGrpSpPr>
      <p:grpSpPr>
        <a:xfrm>
          <a:off x="0" y="0"/>
          <a:ext cx="0" cy="0"/>
          <a:chOff x="0" y="0"/>
          <a:chExt cx="0" cy="0"/>
        </a:xfrm>
      </p:grpSpPr>
      <p:sp>
        <p:nvSpPr>
          <p:cNvPr id="376" name="Google Shape;37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3920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79"/>
        <p:cNvGrpSpPr/>
        <p:nvPr/>
      </p:nvGrpSpPr>
      <p:grpSpPr>
        <a:xfrm>
          <a:off x="0" y="0"/>
          <a:ext cx="0" cy="0"/>
          <a:chOff x="0" y="0"/>
          <a:chExt cx="0" cy="0"/>
        </a:xfrm>
      </p:grpSpPr>
      <p:sp>
        <p:nvSpPr>
          <p:cNvPr id="380" name="Google Shape;380;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0033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83"/>
        <p:cNvGrpSpPr/>
        <p:nvPr/>
      </p:nvGrpSpPr>
      <p:grpSpPr>
        <a:xfrm>
          <a:off x="0" y="0"/>
          <a:ext cx="0" cy="0"/>
          <a:chOff x="0" y="0"/>
          <a:chExt cx="0" cy="0"/>
        </a:xfrm>
      </p:grpSpPr>
      <p:sp>
        <p:nvSpPr>
          <p:cNvPr id="384" name="Google Shape;384;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59537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87"/>
        <p:cNvGrpSpPr/>
        <p:nvPr/>
      </p:nvGrpSpPr>
      <p:grpSpPr>
        <a:xfrm>
          <a:off x="0" y="0"/>
          <a:ext cx="0" cy="0"/>
          <a:chOff x="0" y="0"/>
          <a:chExt cx="0" cy="0"/>
        </a:xfrm>
      </p:grpSpPr>
      <p:sp>
        <p:nvSpPr>
          <p:cNvPr id="388" name="Google Shape;388;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590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91"/>
        <p:cNvGrpSpPr/>
        <p:nvPr/>
      </p:nvGrpSpPr>
      <p:grpSpPr>
        <a:xfrm>
          <a:off x="0" y="0"/>
          <a:ext cx="0" cy="0"/>
          <a:chOff x="0" y="0"/>
          <a:chExt cx="0" cy="0"/>
        </a:xfrm>
      </p:grpSpPr>
      <p:sp>
        <p:nvSpPr>
          <p:cNvPr id="392" name="Google Shape;392;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4" name="Google Shape;394;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5" name="Google Shape;39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696408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8"/>
        <p:cNvGrpSpPr/>
        <p:nvPr/>
      </p:nvGrpSpPr>
      <p:grpSpPr>
        <a:xfrm>
          <a:off x="0" y="0"/>
          <a:ext cx="0" cy="0"/>
          <a:chOff x="0" y="0"/>
          <a:chExt cx="0" cy="0"/>
        </a:xfrm>
      </p:grpSpPr>
      <p:sp>
        <p:nvSpPr>
          <p:cNvPr id="399" name="Google Shape;399;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 name="Google Shape;400;p66"/>
          <p:cNvSpPr>
            <a:spLocks noGrp="1"/>
          </p:cNvSpPr>
          <p:nvPr>
            <p:ph type="pic" idx="2"/>
          </p:nvPr>
        </p:nvSpPr>
        <p:spPr>
          <a:xfrm>
            <a:off x="5183188" y="987425"/>
            <a:ext cx="6172200" cy="4873625"/>
          </a:xfrm>
          <a:prstGeom prst="rect">
            <a:avLst/>
          </a:prstGeom>
          <a:noFill/>
          <a:ln>
            <a:noFill/>
          </a:ln>
        </p:spPr>
      </p:sp>
      <p:sp>
        <p:nvSpPr>
          <p:cNvPr id="401" name="Google Shape;401;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2" name="Google Shape;402;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47551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05"/>
        <p:cNvGrpSpPr/>
        <p:nvPr/>
      </p:nvGrpSpPr>
      <p:grpSpPr>
        <a:xfrm>
          <a:off x="0" y="0"/>
          <a:ext cx="0" cy="0"/>
          <a:chOff x="0" y="0"/>
          <a:chExt cx="0" cy="0"/>
        </a:xfrm>
      </p:grpSpPr>
      <p:sp>
        <p:nvSpPr>
          <p:cNvPr id="406" name="Google Shape;406;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30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11"/>
        <p:cNvGrpSpPr/>
        <p:nvPr/>
      </p:nvGrpSpPr>
      <p:grpSpPr>
        <a:xfrm>
          <a:off x="0" y="0"/>
          <a:ext cx="0" cy="0"/>
          <a:chOff x="0" y="0"/>
          <a:chExt cx="0" cy="0"/>
        </a:xfrm>
      </p:grpSpPr>
      <p:sp>
        <p:nvSpPr>
          <p:cNvPr id="412" name="Google Shape;412;p6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3" name="Google Shape;413;p6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37959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432"/>
        <p:cNvGrpSpPr/>
        <p:nvPr/>
      </p:nvGrpSpPr>
      <p:grpSpPr>
        <a:xfrm>
          <a:off x="0" y="0"/>
          <a:ext cx="0" cy="0"/>
          <a:chOff x="0" y="0"/>
          <a:chExt cx="0" cy="0"/>
        </a:xfrm>
      </p:grpSpPr>
    </p:spTree>
    <p:extLst>
      <p:ext uri="{BB962C8B-B14F-4D97-AF65-F5344CB8AC3E}">
        <p14:creationId xmlns:p14="http://schemas.microsoft.com/office/powerpoint/2010/main" val="25914902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 name="Google Shape;3600;p14"/>
          <p:cNvSpPr/>
          <p:nvPr/>
        </p:nvSpPr>
        <p:spPr>
          <a:xfrm flipH="1">
            <a:off x="973138" y="6248400"/>
            <a:ext cx="315912" cy="319088"/>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nvGrpSpPr>
          <p:cNvPr id="4" name="Google Shape;3602;p14"/>
          <p:cNvGrpSpPr>
            <a:grpSpLocks/>
          </p:cNvGrpSpPr>
          <p:nvPr/>
        </p:nvGrpSpPr>
        <p:grpSpPr bwMode="auto">
          <a:xfrm>
            <a:off x="163513" y="782638"/>
            <a:ext cx="215900" cy="195262"/>
            <a:chOff x="7737341" y="1046941"/>
            <a:chExt cx="161913" cy="145916"/>
          </a:xfrm>
        </p:grpSpPr>
        <p:sp>
          <p:nvSpPr>
            <p:cNvPr id="5" name="Google Shape;3603;p14"/>
            <p:cNvSpPr/>
            <p:nvPr/>
          </p:nvSpPr>
          <p:spPr>
            <a:xfrm>
              <a:off x="7737341" y="1140659"/>
              <a:ext cx="67860" cy="52198"/>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 name="Google Shape;3604;p14"/>
            <p:cNvSpPr/>
            <p:nvPr/>
          </p:nvSpPr>
          <p:spPr>
            <a:xfrm>
              <a:off x="7789725" y="1046941"/>
              <a:ext cx="67860" cy="52198"/>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 name="Google Shape;3605;p14"/>
            <p:cNvSpPr/>
            <p:nvPr/>
          </p:nvSpPr>
          <p:spPr>
            <a:xfrm>
              <a:off x="7831393" y="1140659"/>
              <a:ext cx="67861" cy="52198"/>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8" name="Google Shape;3606;p14"/>
          <p:cNvSpPr/>
          <p:nvPr/>
        </p:nvSpPr>
        <p:spPr>
          <a:xfrm flipH="1">
            <a:off x="-338138" y="6246813"/>
            <a:ext cx="5634038" cy="63341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 name="Google Shape;3607;p14"/>
          <p:cNvSpPr/>
          <p:nvPr/>
        </p:nvSpPr>
        <p:spPr>
          <a:xfrm>
            <a:off x="9159875" y="-41275"/>
            <a:ext cx="3379788" cy="5270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nvGrpSpPr>
          <p:cNvPr id="10" name="Google Shape;3608;p14"/>
          <p:cNvGrpSpPr>
            <a:grpSpLocks/>
          </p:cNvGrpSpPr>
          <p:nvPr/>
        </p:nvGrpSpPr>
        <p:grpSpPr bwMode="auto">
          <a:xfrm rot="-3170136">
            <a:off x="242887" y="-709613"/>
            <a:ext cx="576263" cy="1497013"/>
            <a:chOff x="1823086" y="-208516"/>
            <a:chExt cx="433159" cy="1122944"/>
          </a:xfrm>
        </p:grpSpPr>
        <p:sp>
          <p:nvSpPr>
            <p:cNvPr id="11" name="Google Shape;3609;p14"/>
            <p:cNvSpPr/>
            <p:nvPr/>
          </p:nvSpPr>
          <p:spPr>
            <a:xfrm>
              <a:off x="1821501" y="-210294"/>
              <a:ext cx="386621" cy="1066975"/>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3610;p14"/>
            <p:cNvSpPr/>
            <p:nvPr/>
          </p:nvSpPr>
          <p:spPr>
            <a:xfrm>
              <a:off x="1901434" y="522124"/>
              <a:ext cx="64437" cy="105983"/>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3611;p14"/>
            <p:cNvSpPr/>
            <p:nvPr/>
          </p:nvSpPr>
          <p:spPr>
            <a:xfrm>
              <a:off x="1987204" y="564932"/>
              <a:ext cx="102622" cy="55968"/>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3612;p14"/>
            <p:cNvSpPr/>
            <p:nvPr/>
          </p:nvSpPr>
          <p:spPr>
            <a:xfrm>
              <a:off x="1983726" y="654125"/>
              <a:ext cx="63243" cy="102411"/>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 name="Google Shape;3613;p14"/>
            <p:cNvSpPr/>
            <p:nvPr/>
          </p:nvSpPr>
          <p:spPr>
            <a:xfrm>
              <a:off x="2067847" y="675641"/>
              <a:ext cx="95462" cy="5715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 name="Google Shape;3614;p14"/>
            <p:cNvSpPr/>
            <p:nvPr/>
          </p:nvSpPr>
          <p:spPr>
            <a:xfrm>
              <a:off x="2098777" y="780649"/>
              <a:ext cx="42958" cy="88121"/>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3615;p14"/>
            <p:cNvSpPr/>
            <p:nvPr/>
          </p:nvSpPr>
          <p:spPr>
            <a:xfrm>
              <a:off x="2148582" y="758500"/>
              <a:ext cx="82336" cy="57159"/>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3616;p14"/>
            <p:cNvSpPr/>
            <p:nvPr/>
          </p:nvSpPr>
          <p:spPr>
            <a:xfrm>
              <a:off x="2179952" y="840171"/>
              <a:ext cx="73983" cy="73831"/>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9" name="Google Shape;3617;p14"/>
          <p:cNvGrpSpPr>
            <a:grpSpLocks/>
          </p:cNvGrpSpPr>
          <p:nvPr/>
        </p:nvGrpSpPr>
        <p:grpSpPr bwMode="auto">
          <a:xfrm rot="-3170136">
            <a:off x="249238" y="-412751"/>
            <a:ext cx="584200" cy="1581151"/>
            <a:chOff x="904476" y="-243594"/>
            <a:chExt cx="438472" cy="1186732"/>
          </a:xfrm>
        </p:grpSpPr>
        <p:sp>
          <p:nvSpPr>
            <p:cNvPr id="20" name="Google Shape;3618;p14"/>
            <p:cNvSpPr/>
            <p:nvPr/>
          </p:nvSpPr>
          <p:spPr>
            <a:xfrm>
              <a:off x="906223" y="358886"/>
              <a:ext cx="134639" cy="198980"/>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 name="Google Shape;3619;p14"/>
            <p:cNvSpPr/>
            <p:nvPr/>
          </p:nvSpPr>
          <p:spPr>
            <a:xfrm>
              <a:off x="1120871" y="144993"/>
              <a:ext cx="221619" cy="138214"/>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 name="Google Shape;3620;p14"/>
            <p:cNvSpPr/>
            <p:nvPr/>
          </p:nvSpPr>
          <p:spPr>
            <a:xfrm>
              <a:off x="925328" y="42964"/>
              <a:ext cx="116767" cy="244257"/>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3621;p14"/>
            <p:cNvSpPr/>
            <p:nvPr/>
          </p:nvSpPr>
          <p:spPr>
            <a:xfrm>
              <a:off x="1114106" y="299458"/>
              <a:ext cx="171576" cy="210895"/>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 name="Google Shape;3622;p14"/>
            <p:cNvSpPr/>
            <p:nvPr/>
          </p:nvSpPr>
          <p:spPr>
            <a:xfrm>
              <a:off x="965408" y="550159"/>
              <a:ext cx="141789" cy="313364"/>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 name="Google Shape;3623;p14"/>
            <p:cNvSpPr/>
            <p:nvPr/>
          </p:nvSpPr>
          <p:spPr>
            <a:xfrm>
              <a:off x="1112617" y="681993"/>
              <a:ext cx="151320" cy="257363"/>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 name="Google Shape;3624;p14"/>
            <p:cNvSpPr/>
            <p:nvPr/>
          </p:nvSpPr>
          <p:spPr>
            <a:xfrm>
              <a:off x="1073622" y="-244102"/>
              <a:ext cx="112001" cy="1077114"/>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7" name="Google Shape;3625;p14"/>
            <p:cNvSpPr/>
            <p:nvPr/>
          </p:nvSpPr>
          <p:spPr>
            <a:xfrm>
              <a:off x="952653" y="-37567"/>
              <a:ext cx="148937" cy="281193"/>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8" name="Google Shape;3626;p14"/>
            <p:cNvSpPr/>
            <p:nvPr/>
          </p:nvSpPr>
          <p:spPr>
            <a:xfrm>
              <a:off x="1076383" y="251835"/>
              <a:ext cx="139406" cy="185874"/>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9" name="Google Shape;3627;p14"/>
            <p:cNvSpPr/>
            <p:nvPr/>
          </p:nvSpPr>
          <p:spPr>
            <a:xfrm>
              <a:off x="1005601" y="525841"/>
              <a:ext cx="112001" cy="284767"/>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0" name="Google Shape;3628;p14"/>
            <p:cNvSpPr/>
            <p:nvPr/>
          </p:nvSpPr>
          <p:spPr>
            <a:xfrm>
              <a:off x="931677" y="328308"/>
              <a:ext cx="159661" cy="196597"/>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1" name="Google Shape;3629;p14"/>
            <p:cNvSpPr/>
            <p:nvPr/>
          </p:nvSpPr>
          <p:spPr>
            <a:xfrm>
              <a:off x="1080098" y="124690"/>
              <a:ext cx="182299" cy="123916"/>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2" name="Google Shape;3630;p14"/>
            <p:cNvSpPr/>
            <p:nvPr/>
          </p:nvSpPr>
          <p:spPr>
            <a:xfrm>
              <a:off x="997284" y="200835"/>
              <a:ext cx="20256" cy="16681"/>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3" name="Google Shape;3631;p14"/>
            <p:cNvSpPr/>
            <p:nvPr/>
          </p:nvSpPr>
          <p:spPr>
            <a:xfrm>
              <a:off x="1004758" y="171247"/>
              <a:ext cx="20256" cy="16681"/>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4" name="Google Shape;3632;p14"/>
            <p:cNvSpPr/>
            <p:nvPr/>
          </p:nvSpPr>
          <p:spPr>
            <a:xfrm>
              <a:off x="1258253" y="206646"/>
              <a:ext cx="19064" cy="15489"/>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5" name="Google Shape;3633;p14"/>
            <p:cNvSpPr/>
            <p:nvPr/>
          </p:nvSpPr>
          <p:spPr>
            <a:xfrm>
              <a:off x="1265114" y="243310"/>
              <a:ext cx="19064" cy="15489"/>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6" name="Google Shape;3634;p14"/>
            <p:cNvSpPr/>
            <p:nvPr/>
          </p:nvSpPr>
          <p:spPr>
            <a:xfrm>
              <a:off x="1287161" y="220316"/>
              <a:ext cx="20256" cy="16681"/>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7" name="Google Shape;3635;p14"/>
            <p:cNvSpPr/>
            <p:nvPr/>
          </p:nvSpPr>
          <p:spPr>
            <a:xfrm>
              <a:off x="972236" y="474300"/>
              <a:ext cx="19064" cy="1548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8" name="Google Shape;3636;p14"/>
            <p:cNvSpPr/>
            <p:nvPr/>
          </p:nvSpPr>
          <p:spPr>
            <a:xfrm>
              <a:off x="979250" y="448051"/>
              <a:ext cx="19064" cy="15489"/>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9" name="Google Shape;3637;p14"/>
            <p:cNvSpPr/>
            <p:nvPr/>
          </p:nvSpPr>
          <p:spPr>
            <a:xfrm>
              <a:off x="1213198" y="458641"/>
              <a:ext cx="20256" cy="15489"/>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0" name="Google Shape;3638;p14"/>
            <p:cNvSpPr/>
            <p:nvPr/>
          </p:nvSpPr>
          <p:spPr>
            <a:xfrm>
              <a:off x="1224960" y="428793"/>
              <a:ext cx="20255" cy="15489"/>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1" name="Google Shape;3639;p14"/>
            <p:cNvSpPr/>
            <p:nvPr/>
          </p:nvSpPr>
          <p:spPr>
            <a:xfrm>
              <a:off x="1243444" y="455149"/>
              <a:ext cx="20256" cy="15490"/>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2" name="Google Shape;3640;p14"/>
            <p:cNvSpPr/>
            <p:nvPr/>
          </p:nvSpPr>
          <p:spPr>
            <a:xfrm>
              <a:off x="1023969" y="826362"/>
              <a:ext cx="20255" cy="1548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3" name="Google Shape;3641;p14"/>
            <p:cNvSpPr/>
            <p:nvPr/>
          </p:nvSpPr>
          <p:spPr>
            <a:xfrm>
              <a:off x="1050946" y="813235"/>
              <a:ext cx="20256" cy="1429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4" name="Google Shape;3642;p14"/>
            <p:cNvSpPr/>
            <p:nvPr/>
          </p:nvSpPr>
          <p:spPr>
            <a:xfrm>
              <a:off x="1176917" y="864418"/>
              <a:ext cx="20256" cy="15490"/>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5" name="Google Shape;3643;p14"/>
            <p:cNvSpPr/>
            <p:nvPr/>
          </p:nvSpPr>
          <p:spPr>
            <a:xfrm>
              <a:off x="1190227" y="834441"/>
              <a:ext cx="21447" cy="1548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6" name="Google Shape;3644;p14"/>
            <p:cNvSpPr/>
            <p:nvPr/>
          </p:nvSpPr>
          <p:spPr>
            <a:xfrm>
              <a:off x="1207073" y="866525"/>
              <a:ext cx="21447" cy="15489"/>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47" name="Google Shape;3645;p14"/>
          <p:cNvGrpSpPr>
            <a:grpSpLocks/>
          </p:cNvGrpSpPr>
          <p:nvPr/>
        </p:nvGrpSpPr>
        <p:grpSpPr bwMode="auto">
          <a:xfrm rot="19170901" flipH="1">
            <a:off x="-579438" y="5446713"/>
            <a:ext cx="1543051" cy="987425"/>
            <a:chOff x="7750342" y="3926048"/>
            <a:chExt cx="1406709" cy="900099"/>
          </a:xfrm>
        </p:grpSpPr>
        <p:sp>
          <p:nvSpPr>
            <p:cNvPr id="48" name="Google Shape;3646;p14"/>
            <p:cNvSpPr/>
            <p:nvPr/>
          </p:nvSpPr>
          <p:spPr>
            <a:xfrm>
              <a:off x="7825929" y="3975262"/>
              <a:ext cx="1330005" cy="846557"/>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9" name="Google Shape;3647;p14"/>
            <p:cNvSpPr/>
            <p:nvPr/>
          </p:nvSpPr>
          <p:spPr>
            <a:xfrm>
              <a:off x="8282718" y="4136915"/>
              <a:ext cx="69467" cy="159181"/>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0" name="Google Shape;3648;p14"/>
            <p:cNvSpPr/>
            <p:nvPr/>
          </p:nvSpPr>
          <p:spPr>
            <a:xfrm>
              <a:off x="8109040" y="4192149"/>
              <a:ext cx="138934" cy="7090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1" name="Google Shape;3649;p14"/>
            <p:cNvSpPr/>
            <p:nvPr/>
          </p:nvSpPr>
          <p:spPr>
            <a:xfrm>
              <a:off x="8133475" y="4022419"/>
              <a:ext cx="62230" cy="125899"/>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2" name="Google Shape;3650;p14"/>
            <p:cNvSpPr/>
            <p:nvPr/>
          </p:nvSpPr>
          <p:spPr>
            <a:xfrm>
              <a:off x="7977032" y="4076634"/>
              <a:ext cx="117225" cy="8538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3" name="Google Shape;3651;p14"/>
            <p:cNvSpPr/>
            <p:nvPr/>
          </p:nvSpPr>
          <p:spPr>
            <a:xfrm>
              <a:off x="7965552" y="3921903"/>
              <a:ext cx="63678" cy="115768"/>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4" name="Google Shape;3652;p14"/>
            <p:cNvSpPr/>
            <p:nvPr/>
          </p:nvSpPr>
          <p:spPr>
            <a:xfrm>
              <a:off x="7861341" y="4012156"/>
              <a:ext cx="89728" cy="73802"/>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5" name="Google Shape;3653;p14"/>
            <p:cNvSpPr/>
            <p:nvPr/>
          </p:nvSpPr>
          <p:spPr>
            <a:xfrm>
              <a:off x="7749783" y="3928912"/>
              <a:ext cx="138934" cy="76697"/>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56" name="Google Shape;3654;p14"/>
          <p:cNvGrpSpPr>
            <a:grpSpLocks/>
          </p:cNvGrpSpPr>
          <p:nvPr/>
        </p:nvGrpSpPr>
        <p:grpSpPr bwMode="auto">
          <a:xfrm rot="5400000">
            <a:off x="573882" y="5944394"/>
            <a:ext cx="481012" cy="1301750"/>
            <a:chOff x="7607455" y="4238363"/>
            <a:chExt cx="438017" cy="1186459"/>
          </a:xfrm>
        </p:grpSpPr>
        <p:sp>
          <p:nvSpPr>
            <p:cNvPr id="57" name="Google Shape;3655;p14"/>
            <p:cNvSpPr/>
            <p:nvPr/>
          </p:nvSpPr>
          <p:spPr>
            <a:xfrm>
              <a:off x="7911031" y="4624686"/>
              <a:ext cx="134441" cy="198225"/>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8" name="Google Shape;3656;p14"/>
            <p:cNvSpPr/>
            <p:nvPr/>
          </p:nvSpPr>
          <p:spPr>
            <a:xfrm>
              <a:off x="7607455" y="4899598"/>
              <a:ext cx="221177" cy="137455"/>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9" name="Google Shape;3657;p14"/>
            <p:cNvSpPr/>
            <p:nvPr/>
          </p:nvSpPr>
          <p:spPr>
            <a:xfrm>
              <a:off x="7905250" y="4892363"/>
              <a:ext cx="118539" cy="243079"/>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0" name="Google Shape;3658;p14"/>
            <p:cNvSpPr/>
            <p:nvPr/>
          </p:nvSpPr>
          <p:spPr>
            <a:xfrm>
              <a:off x="7663833" y="4675328"/>
              <a:ext cx="172027" cy="209801"/>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1" name="Google Shape;3659;p14"/>
            <p:cNvSpPr/>
            <p:nvPr/>
          </p:nvSpPr>
          <p:spPr>
            <a:xfrm>
              <a:off x="7844533" y="4317943"/>
              <a:ext cx="143114" cy="313977"/>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2" name="Google Shape;3660;p14"/>
            <p:cNvSpPr/>
            <p:nvPr/>
          </p:nvSpPr>
          <p:spPr>
            <a:xfrm>
              <a:off x="7689853" y="4238363"/>
              <a:ext cx="151789" cy="257548"/>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3" name="Google Shape;3661;p14"/>
            <p:cNvSpPr/>
            <p:nvPr/>
          </p:nvSpPr>
          <p:spPr>
            <a:xfrm>
              <a:off x="7765026" y="4348328"/>
              <a:ext cx="112757" cy="1076495"/>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4" name="Google Shape;3662;p14"/>
            <p:cNvSpPr/>
            <p:nvPr/>
          </p:nvSpPr>
          <p:spPr>
            <a:xfrm>
              <a:off x="7851761" y="4940111"/>
              <a:ext cx="148897" cy="279251"/>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5" name="Google Shape;3663;p14"/>
            <p:cNvSpPr/>
            <p:nvPr/>
          </p:nvSpPr>
          <p:spPr>
            <a:xfrm>
              <a:off x="7739004" y="4740438"/>
              <a:ext cx="138778" cy="185203"/>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6" name="Google Shape;3664;p14"/>
            <p:cNvSpPr/>
            <p:nvPr/>
          </p:nvSpPr>
          <p:spPr>
            <a:xfrm>
              <a:off x="7831523" y="4374372"/>
              <a:ext cx="112757" cy="285040"/>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7" name="Google Shape;3665;p14"/>
            <p:cNvSpPr/>
            <p:nvPr/>
          </p:nvSpPr>
          <p:spPr>
            <a:xfrm>
              <a:off x="7858990" y="4653625"/>
              <a:ext cx="159016" cy="196779"/>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8" name="Google Shape;3666;p14"/>
            <p:cNvSpPr/>
            <p:nvPr/>
          </p:nvSpPr>
          <p:spPr>
            <a:xfrm>
              <a:off x="7692745" y="4934322"/>
              <a:ext cx="180701" cy="122986"/>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9" name="Google Shape;3667;p14"/>
            <p:cNvSpPr/>
            <p:nvPr/>
          </p:nvSpPr>
          <p:spPr>
            <a:xfrm>
              <a:off x="7935606" y="4964707"/>
              <a:ext cx="20238" cy="15916"/>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0" name="Google Shape;3668;p14"/>
            <p:cNvSpPr/>
            <p:nvPr/>
          </p:nvSpPr>
          <p:spPr>
            <a:xfrm>
              <a:off x="7928379" y="4990752"/>
              <a:ext cx="20238" cy="1446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1" name="Google Shape;3669;p14"/>
            <p:cNvSpPr/>
            <p:nvPr/>
          </p:nvSpPr>
          <p:spPr>
            <a:xfrm>
              <a:off x="7955845" y="4692690"/>
              <a:ext cx="21684" cy="15916"/>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2" name="Google Shape;3670;p14"/>
            <p:cNvSpPr/>
            <p:nvPr/>
          </p:nvSpPr>
          <p:spPr>
            <a:xfrm>
              <a:off x="7948617" y="4718734"/>
              <a:ext cx="21684" cy="15916"/>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3" name="Google Shape;3671;p14"/>
            <p:cNvSpPr/>
            <p:nvPr/>
          </p:nvSpPr>
          <p:spPr>
            <a:xfrm>
              <a:off x="7718766" y="4708607"/>
              <a:ext cx="20238" cy="15915"/>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4" name="Google Shape;3672;p14"/>
            <p:cNvSpPr/>
            <p:nvPr/>
          </p:nvSpPr>
          <p:spPr>
            <a:xfrm>
              <a:off x="7705755" y="4734650"/>
              <a:ext cx="21684" cy="1446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5" name="Google Shape;3673;p14"/>
            <p:cNvSpPr/>
            <p:nvPr/>
          </p:nvSpPr>
          <p:spPr>
            <a:xfrm>
              <a:off x="7689854" y="4711501"/>
              <a:ext cx="20238" cy="15915"/>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6" name="Google Shape;3674;p14"/>
            <p:cNvSpPr/>
            <p:nvPr/>
          </p:nvSpPr>
          <p:spPr>
            <a:xfrm>
              <a:off x="7906694" y="4339646"/>
              <a:ext cx="21684" cy="15916"/>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7" name="Google Shape;3675;p14"/>
            <p:cNvSpPr/>
            <p:nvPr/>
          </p:nvSpPr>
          <p:spPr>
            <a:xfrm>
              <a:off x="7883565" y="4354115"/>
              <a:ext cx="20238" cy="15916"/>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8" name="Google Shape;3676;p14"/>
            <p:cNvSpPr/>
            <p:nvPr/>
          </p:nvSpPr>
          <p:spPr>
            <a:xfrm>
              <a:off x="7754906" y="4303474"/>
              <a:ext cx="21684" cy="15915"/>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9" name="Google Shape;3677;p14"/>
            <p:cNvSpPr/>
            <p:nvPr/>
          </p:nvSpPr>
          <p:spPr>
            <a:xfrm>
              <a:off x="7739004" y="4332412"/>
              <a:ext cx="18793" cy="15915"/>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0" name="Google Shape;3678;p14"/>
            <p:cNvSpPr/>
            <p:nvPr/>
          </p:nvSpPr>
          <p:spPr>
            <a:xfrm>
              <a:off x="7721658" y="4303474"/>
              <a:ext cx="20238" cy="15915"/>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81" name="Google Shape;3679;p14"/>
          <p:cNvGrpSpPr>
            <a:grpSpLocks/>
          </p:cNvGrpSpPr>
          <p:nvPr/>
        </p:nvGrpSpPr>
        <p:grpSpPr bwMode="auto">
          <a:xfrm rot="16200000" flipH="1">
            <a:off x="-274637" y="6057899"/>
            <a:ext cx="1244600" cy="730251"/>
            <a:chOff x="8365864" y="2993835"/>
            <a:chExt cx="933472" cy="547264"/>
          </a:xfrm>
        </p:grpSpPr>
        <p:sp>
          <p:nvSpPr>
            <p:cNvPr id="82" name="Google Shape;3680;p14"/>
            <p:cNvSpPr/>
            <p:nvPr/>
          </p:nvSpPr>
          <p:spPr>
            <a:xfrm>
              <a:off x="8365864" y="2993835"/>
              <a:ext cx="72153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3" name="Google Shape;3681;p14"/>
            <p:cNvSpPr/>
            <p:nvPr/>
          </p:nvSpPr>
          <p:spPr>
            <a:xfrm>
              <a:off x="8411110" y="3054509"/>
              <a:ext cx="884656" cy="394981"/>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4" name="Google Shape;3682;p14"/>
            <p:cNvSpPr/>
            <p:nvPr/>
          </p:nvSpPr>
          <p:spPr>
            <a:xfrm>
              <a:off x="8850461" y="3056889"/>
              <a:ext cx="148831" cy="22366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5" name="Google Shape;3683;p14"/>
            <p:cNvSpPr/>
            <p:nvPr/>
          </p:nvSpPr>
          <p:spPr>
            <a:xfrm>
              <a:off x="8708772" y="3113995"/>
              <a:ext cx="160739" cy="217716"/>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6" name="Google Shape;3684;p14"/>
            <p:cNvSpPr/>
            <p:nvPr/>
          </p:nvSpPr>
          <p:spPr>
            <a:xfrm>
              <a:off x="8611139" y="3210361"/>
              <a:ext cx="123828" cy="17131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7" name="Google Shape;3685;p14"/>
            <p:cNvSpPr/>
            <p:nvPr/>
          </p:nvSpPr>
          <p:spPr>
            <a:xfrm>
              <a:off x="8499218" y="3299588"/>
              <a:ext cx="98825" cy="128488"/>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8" name="Google Shape;3686;p14"/>
            <p:cNvSpPr/>
            <p:nvPr/>
          </p:nvSpPr>
          <p:spPr>
            <a:xfrm>
              <a:off x="8446829" y="3356694"/>
              <a:ext cx="71439" cy="99935"/>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89" name="Google Shape;3687;p14"/>
          <p:cNvGrpSpPr>
            <a:grpSpLocks/>
          </p:cNvGrpSpPr>
          <p:nvPr/>
        </p:nvGrpSpPr>
        <p:grpSpPr bwMode="auto">
          <a:xfrm>
            <a:off x="11139488" y="601663"/>
            <a:ext cx="1166812" cy="884237"/>
            <a:chOff x="8118223" y="2202382"/>
            <a:chExt cx="1151949" cy="873156"/>
          </a:xfrm>
        </p:grpSpPr>
        <p:sp>
          <p:nvSpPr>
            <p:cNvPr id="90" name="Google Shape;3688;p14"/>
            <p:cNvSpPr/>
            <p:nvPr/>
          </p:nvSpPr>
          <p:spPr>
            <a:xfrm>
              <a:off x="8118223" y="2846668"/>
              <a:ext cx="285245" cy="150490"/>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1" name="Google Shape;3689;p14"/>
            <p:cNvSpPr/>
            <p:nvPr/>
          </p:nvSpPr>
          <p:spPr>
            <a:xfrm>
              <a:off x="8375257" y="2849803"/>
              <a:ext cx="173967" cy="225735"/>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2" name="Google Shape;3690;p14"/>
            <p:cNvSpPr/>
            <p:nvPr/>
          </p:nvSpPr>
          <p:spPr>
            <a:xfrm>
              <a:off x="8195019" y="2514335"/>
              <a:ext cx="346369" cy="163031"/>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3" name="Google Shape;3691;p14"/>
            <p:cNvSpPr/>
            <p:nvPr/>
          </p:nvSpPr>
          <p:spPr>
            <a:xfrm>
              <a:off x="8752970" y="2506498"/>
              <a:ext cx="153593" cy="296277"/>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4" name="Google Shape;3692;p14"/>
            <p:cNvSpPr/>
            <p:nvPr/>
          </p:nvSpPr>
          <p:spPr>
            <a:xfrm>
              <a:off x="8204423" y="2202382"/>
              <a:ext cx="1065749" cy="727369"/>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5" name="Google Shape;3693;p14"/>
            <p:cNvSpPr/>
            <p:nvPr/>
          </p:nvSpPr>
          <p:spPr>
            <a:xfrm>
              <a:off x="8765508" y="2403036"/>
              <a:ext cx="78364" cy="354279"/>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6" name="Google Shape;3694;p14"/>
            <p:cNvSpPr/>
            <p:nvPr/>
          </p:nvSpPr>
          <p:spPr>
            <a:xfrm>
              <a:off x="8267114" y="2537850"/>
              <a:ext cx="405926" cy="75245"/>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7" name="Google Shape;3695;p14"/>
            <p:cNvSpPr/>
            <p:nvPr/>
          </p:nvSpPr>
          <p:spPr>
            <a:xfrm>
              <a:off x="8430111" y="2788667"/>
              <a:ext cx="64259" cy="225735"/>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8" name="Google Shape;3696;p14"/>
            <p:cNvSpPr/>
            <p:nvPr/>
          </p:nvSpPr>
          <p:spPr>
            <a:xfrm>
              <a:off x="8193452" y="2951698"/>
              <a:ext cx="28211" cy="21946"/>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9" name="Google Shape;3697;p14"/>
            <p:cNvSpPr/>
            <p:nvPr/>
          </p:nvSpPr>
          <p:spPr>
            <a:xfrm>
              <a:off x="8171510" y="2910940"/>
              <a:ext cx="26643" cy="20378"/>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0" name="Google Shape;3698;p14"/>
            <p:cNvSpPr/>
            <p:nvPr/>
          </p:nvSpPr>
          <p:spPr>
            <a:xfrm>
              <a:off x="8152703" y="2950130"/>
              <a:ext cx="26643" cy="2037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1" name="Google Shape;3699;p14"/>
            <p:cNvSpPr/>
            <p:nvPr/>
          </p:nvSpPr>
          <p:spPr>
            <a:xfrm>
              <a:off x="8312565" y="2614662"/>
              <a:ext cx="26643" cy="2037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2" name="Google Shape;3700;p14"/>
            <p:cNvSpPr/>
            <p:nvPr/>
          </p:nvSpPr>
          <p:spPr>
            <a:xfrm>
              <a:off x="8274951" y="2635041"/>
              <a:ext cx="26643" cy="21946"/>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3" name="Google Shape;3701;p14"/>
            <p:cNvSpPr/>
            <p:nvPr/>
          </p:nvSpPr>
          <p:spPr>
            <a:xfrm>
              <a:off x="8235768" y="2567634"/>
              <a:ext cx="26644" cy="20379"/>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4" name="Google Shape;3702;p14"/>
            <p:cNvSpPr/>
            <p:nvPr/>
          </p:nvSpPr>
          <p:spPr>
            <a:xfrm>
              <a:off x="8475562" y="3001861"/>
              <a:ext cx="26643" cy="21946"/>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5" name="Google Shape;3703;p14"/>
            <p:cNvSpPr/>
            <p:nvPr/>
          </p:nvSpPr>
          <p:spPr>
            <a:xfrm>
              <a:off x="8447351" y="3037915"/>
              <a:ext cx="28211" cy="21946"/>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6" name="Google Shape;3704;p14"/>
            <p:cNvSpPr/>
            <p:nvPr/>
          </p:nvSpPr>
          <p:spPr>
            <a:xfrm>
              <a:off x="8417573" y="2954833"/>
              <a:ext cx="26644" cy="21946"/>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7" name="Google Shape;3705;p14"/>
            <p:cNvSpPr/>
            <p:nvPr/>
          </p:nvSpPr>
          <p:spPr>
            <a:xfrm>
              <a:off x="8771778" y="2661690"/>
              <a:ext cx="28211" cy="20379"/>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8" name="Google Shape;3706;p14"/>
            <p:cNvSpPr/>
            <p:nvPr/>
          </p:nvSpPr>
          <p:spPr>
            <a:xfrm>
              <a:off x="8771778" y="2700881"/>
              <a:ext cx="28211" cy="20378"/>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9" name="Google Shape;3707;p14"/>
            <p:cNvSpPr/>
            <p:nvPr/>
          </p:nvSpPr>
          <p:spPr>
            <a:xfrm>
              <a:off x="8854844" y="2682069"/>
              <a:ext cx="26643" cy="21946"/>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10" name="Google Shape;3708;p14"/>
          <p:cNvGrpSpPr>
            <a:grpSpLocks/>
          </p:cNvGrpSpPr>
          <p:nvPr/>
        </p:nvGrpSpPr>
        <p:grpSpPr bwMode="auto">
          <a:xfrm flipH="1">
            <a:off x="11079163" y="5713413"/>
            <a:ext cx="1133475" cy="1103312"/>
            <a:chOff x="-181020" y="4253777"/>
            <a:chExt cx="1117161" cy="1087511"/>
          </a:xfrm>
        </p:grpSpPr>
        <p:sp>
          <p:nvSpPr>
            <p:cNvPr id="111" name="Google Shape;3709;p14"/>
            <p:cNvSpPr/>
            <p:nvPr/>
          </p:nvSpPr>
          <p:spPr>
            <a:xfrm>
              <a:off x="-181020" y="4349227"/>
              <a:ext cx="1040494" cy="992061"/>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2" name="Google Shape;3710;p14"/>
            <p:cNvSpPr/>
            <p:nvPr/>
          </p:nvSpPr>
          <p:spPr>
            <a:xfrm>
              <a:off x="75583" y="4879683"/>
              <a:ext cx="68845" cy="129875"/>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3" name="Google Shape;3711;p14"/>
            <p:cNvSpPr/>
            <p:nvPr/>
          </p:nvSpPr>
          <p:spPr>
            <a:xfrm>
              <a:off x="164768" y="4973569"/>
              <a:ext cx="106396" cy="985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4" name="Google Shape;3712;p14"/>
            <p:cNvSpPr/>
            <p:nvPr/>
          </p:nvSpPr>
          <p:spPr>
            <a:xfrm>
              <a:off x="263341" y="4842129"/>
              <a:ext cx="68845" cy="101709"/>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5" name="Google Shape;3713;p14"/>
            <p:cNvSpPr/>
            <p:nvPr/>
          </p:nvSpPr>
          <p:spPr>
            <a:xfrm>
              <a:off x="393208" y="4912542"/>
              <a:ext cx="107960" cy="92322"/>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6" name="Google Shape;3714;p14"/>
            <p:cNvSpPr/>
            <p:nvPr/>
          </p:nvSpPr>
          <p:spPr>
            <a:xfrm>
              <a:off x="452664" y="4773279"/>
              <a:ext cx="61021" cy="109534"/>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7" name="Google Shape;3715;p14"/>
            <p:cNvSpPr/>
            <p:nvPr/>
          </p:nvSpPr>
          <p:spPr>
            <a:xfrm>
              <a:off x="559061" y="4848388"/>
              <a:ext cx="101702" cy="73543"/>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8" name="Google Shape;3716;p14"/>
            <p:cNvSpPr/>
            <p:nvPr/>
          </p:nvSpPr>
          <p:spPr>
            <a:xfrm>
              <a:off x="616952" y="4691911"/>
              <a:ext cx="57893" cy="117357"/>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9" name="Google Shape;3717;p14"/>
            <p:cNvSpPr/>
            <p:nvPr/>
          </p:nvSpPr>
          <p:spPr>
            <a:xfrm>
              <a:off x="710831" y="4724771"/>
              <a:ext cx="131431" cy="73544"/>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0" name="Google Shape;3718;p14"/>
            <p:cNvSpPr/>
            <p:nvPr/>
          </p:nvSpPr>
          <p:spPr>
            <a:xfrm>
              <a:off x="718655" y="4547953"/>
              <a:ext cx="78233" cy="109534"/>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1" name="Google Shape;3719;p14"/>
            <p:cNvSpPr/>
            <p:nvPr/>
          </p:nvSpPr>
          <p:spPr>
            <a:xfrm>
              <a:off x="810969" y="4526046"/>
              <a:ext cx="103267" cy="71979"/>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2" name="Google Shape;3720;p14"/>
            <p:cNvSpPr/>
            <p:nvPr/>
          </p:nvSpPr>
          <p:spPr>
            <a:xfrm>
              <a:off x="723348" y="4397735"/>
              <a:ext cx="125172" cy="86062"/>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3" name="Google Shape;3721;p14"/>
            <p:cNvSpPr/>
            <p:nvPr/>
          </p:nvSpPr>
          <p:spPr>
            <a:xfrm>
              <a:off x="842262" y="4366440"/>
              <a:ext cx="93879" cy="73543"/>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4" name="Google Shape;3722;p14"/>
            <p:cNvSpPr/>
            <p:nvPr/>
          </p:nvSpPr>
          <p:spPr>
            <a:xfrm>
              <a:off x="781241" y="4253777"/>
              <a:ext cx="90750" cy="115793"/>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25" name="Google Shape;3723;p14"/>
          <p:cNvGrpSpPr>
            <a:grpSpLocks/>
          </p:cNvGrpSpPr>
          <p:nvPr/>
        </p:nvGrpSpPr>
        <p:grpSpPr bwMode="auto">
          <a:xfrm>
            <a:off x="10883900" y="-41275"/>
            <a:ext cx="1131888" cy="1160463"/>
            <a:chOff x="7973149" y="-201092"/>
            <a:chExt cx="1116750" cy="1145263"/>
          </a:xfrm>
        </p:grpSpPr>
        <p:sp>
          <p:nvSpPr>
            <p:cNvPr id="126" name="Google Shape;3724;p14"/>
            <p:cNvSpPr/>
            <p:nvPr/>
          </p:nvSpPr>
          <p:spPr>
            <a:xfrm>
              <a:off x="8048330" y="-201092"/>
              <a:ext cx="1041569" cy="991726"/>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7" name="Google Shape;3725;p14"/>
            <p:cNvSpPr/>
            <p:nvPr/>
          </p:nvSpPr>
          <p:spPr>
            <a:xfrm>
              <a:off x="8764115" y="129484"/>
              <a:ext cx="68916" cy="131603"/>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8" name="Google Shape;3726;p14"/>
            <p:cNvSpPr/>
            <p:nvPr/>
          </p:nvSpPr>
          <p:spPr>
            <a:xfrm>
              <a:off x="8637247" y="68382"/>
              <a:ext cx="104940" cy="98703"/>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9" name="Google Shape;3727;p14"/>
            <p:cNvSpPr/>
            <p:nvPr/>
          </p:nvSpPr>
          <p:spPr>
            <a:xfrm>
              <a:off x="8576163" y="196851"/>
              <a:ext cx="70482" cy="100269"/>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0" name="Google Shape;3728;p14"/>
            <p:cNvSpPr/>
            <p:nvPr/>
          </p:nvSpPr>
          <p:spPr>
            <a:xfrm>
              <a:off x="8408572" y="135750"/>
              <a:ext cx="106506" cy="90869"/>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1" name="Google Shape;3729;p14"/>
            <p:cNvSpPr/>
            <p:nvPr/>
          </p:nvSpPr>
          <p:spPr>
            <a:xfrm>
              <a:off x="8394476" y="257954"/>
              <a:ext cx="61084" cy="109669"/>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2" name="Google Shape;3730;p14"/>
            <p:cNvSpPr/>
            <p:nvPr/>
          </p:nvSpPr>
          <p:spPr>
            <a:xfrm>
              <a:off x="8247246" y="217219"/>
              <a:ext cx="101807" cy="7363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3" name="Google Shape;3731;p14"/>
            <p:cNvSpPr/>
            <p:nvPr/>
          </p:nvSpPr>
          <p:spPr>
            <a:xfrm>
              <a:off x="8233150" y="330022"/>
              <a:ext cx="59518" cy="117502"/>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4" name="Google Shape;3732;p14"/>
            <p:cNvSpPr/>
            <p:nvPr/>
          </p:nvSpPr>
          <p:spPr>
            <a:xfrm>
              <a:off x="8067125" y="340988"/>
              <a:ext cx="130001" cy="73636"/>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5" name="Google Shape;3733;p14"/>
            <p:cNvSpPr/>
            <p:nvPr/>
          </p:nvSpPr>
          <p:spPr>
            <a:xfrm>
              <a:off x="8112547" y="481992"/>
              <a:ext cx="76747" cy="109669"/>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6" name="Google Shape;3734;p14"/>
            <p:cNvSpPr/>
            <p:nvPr/>
          </p:nvSpPr>
          <p:spPr>
            <a:xfrm>
              <a:off x="7993511" y="541527"/>
              <a:ext cx="104940" cy="72069"/>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7" name="Google Shape;3735;p14"/>
            <p:cNvSpPr/>
            <p:nvPr/>
          </p:nvSpPr>
          <p:spPr>
            <a:xfrm>
              <a:off x="8060860" y="655897"/>
              <a:ext cx="123736" cy="86168"/>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8" name="Google Shape;3736;p14"/>
            <p:cNvSpPr/>
            <p:nvPr/>
          </p:nvSpPr>
          <p:spPr>
            <a:xfrm>
              <a:off x="7973149" y="701331"/>
              <a:ext cx="92410" cy="72069"/>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9" name="Google Shape;3737;p14"/>
            <p:cNvSpPr/>
            <p:nvPr/>
          </p:nvSpPr>
          <p:spPr>
            <a:xfrm>
              <a:off x="8035800" y="770266"/>
              <a:ext cx="90844" cy="114370"/>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0" name="Google Shape;3738;p14"/>
            <p:cNvSpPr/>
            <p:nvPr/>
          </p:nvSpPr>
          <p:spPr>
            <a:xfrm>
              <a:off x="8358451" y="-20920"/>
              <a:ext cx="717351" cy="965091"/>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1" name="Google Shape;3739;p14"/>
            <p:cNvSpPr/>
            <p:nvPr/>
          </p:nvSpPr>
          <p:spPr>
            <a:xfrm>
              <a:off x="8956766" y="264220"/>
              <a:ext cx="20362"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2" name="Google Shape;3740;p14"/>
            <p:cNvSpPr/>
            <p:nvPr/>
          </p:nvSpPr>
          <p:spPr>
            <a:xfrm>
              <a:off x="8920742" y="339422"/>
              <a:ext cx="20361" cy="15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3" name="Google Shape;3741;p14"/>
            <p:cNvSpPr/>
            <p:nvPr/>
          </p:nvSpPr>
          <p:spPr>
            <a:xfrm>
              <a:off x="8872187" y="355089"/>
              <a:ext cx="18795" cy="15667"/>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4" name="Google Shape;3742;p14"/>
            <p:cNvSpPr/>
            <p:nvPr/>
          </p:nvSpPr>
          <p:spPr>
            <a:xfrm>
              <a:off x="8829898" y="433425"/>
              <a:ext cx="20361" cy="1566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5" name="Google Shape;3743;p14"/>
            <p:cNvSpPr/>
            <p:nvPr/>
          </p:nvSpPr>
          <p:spPr>
            <a:xfrm>
              <a:off x="8787609" y="450658"/>
              <a:ext cx="20362" cy="17234"/>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6" name="Google Shape;3744;p14"/>
            <p:cNvSpPr/>
            <p:nvPr/>
          </p:nvSpPr>
          <p:spPr>
            <a:xfrm>
              <a:off x="8776645" y="525860"/>
              <a:ext cx="20361" cy="1566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7" name="Google Shape;3745;p14"/>
            <p:cNvSpPr/>
            <p:nvPr/>
          </p:nvSpPr>
          <p:spPr>
            <a:xfrm>
              <a:off x="8729657" y="541527"/>
              <a:ext cx="20361" cy="14101"/>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8" name="Google Shape;3746;p14"/>
            <p:cNvSpPr/>
            <p:nvPr/>
          </p:nvSpPr>
          <p:spPr>
            <a:xfrm>
              <a:off x="8721825" y="613595"/>
              <a:ext cx="20362" cy="17234"/>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9" name="Google Shape;3747;p14"/>
            <p:cNvSpPr/>
            <p:nvPr/>
          </p:nvSpPr>
          <p:spPr>
            <a:xfrm>
              <a:off x="8677970" y="622996"/>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0" name="Google Shape;3748;p14"/>
            <p:cNvSpPr/>
            <p:nvPr/>
          </p:nvSpPr>
          <p:spPr>
            <a:xfrm>
              <a:off x="8679537" y="680964"/>
              <a:ext cx="20361" cy="14100"/>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1" name="Google Shape;3749;p14"/>
            <p:cNvSpPr/>
            <p:nvPr/>
          </p:nvSpPr>
          <p:spPr>
            <a:xfrm>
              <a:off x="8627849" y="690365"/>
              <a:ext cx="20362" cy="1566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2" name="Google Shape;3750;p14"/>
            <p:cNvSpPr/>
            <p:nvPr/>
          </p:nvSpPr>
          <p:spPr>
            <a:xfrm>
              <a:off x="8627849" y="748332"/>
              <a:ext cx="20362" cy="14101"/>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3" name="Google Shape;3751;p14"/>
            <p:cNvSpPr/>
            <p:nvPr/>
          </p:nvSpPr>
          <p:spPr>
            <a:xfrm>
              <a:off x="8582428" y="753033"/>
              <a:ext cx="20361"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4" name="Google Shape;3752;p14"/>
            <p:cNvSpPr/>
            <p:nvPr/>
          </p:nvSpPr>
          <p:spPr>
            <a:xfrm>
              <a:off x="8569898" y="807867"/>
              <a:ext cx="20361" cy="1566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5" name="Google Shape;3753;p14"/>
            <p:cNvSpPr/>
            <p:nvPr/>
          </p:nvSpPr>
          <p:spPr>
            <a:xfrm>
              <a:off x="8530741" y="823534"/>
              <a:ext cx="20362" cy="1566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6" name="Google Shape;3754;p14"/>
            <p:cNvSpPr/>
            <p:nvPr/>
          </p:nvSpPr>
          <p:spPr>
            <a:xfrm>
              <a:off x="8889417" y="253253"/>
              <a:ext cx="20361" cy="1566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7" name="Google Shape;3755;p14"/>
            <p:cNvSpPr/>
            <p:nvPr/>
          </p:nvSpPr>
          <p:spPr>
            <a:xfrm>
              <a:off x="8829898" y="304955"/>
              <a:ext cx="20361" cy="15667"/>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8" name="Google Shape;3756;p14"/>
            <p:cNvSpPr/>
            <p:nvPr/>
          </p:nvSpPr>
          <p:spPr>
            <a:xfrm>
              <a:off x="8771946" y="311222"/>
              <a:ext cx="20362" cy="1566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9" name="Google Shape;3757;p14"/>
            <p:cNvSpPr/>
            <p:nvPr/>
          </p:nvSpPr>
          <p:spPr>
            <a:xfrm>
              <a:off x="8750018" y="359789"/>
              <a:ext cx="20362" cy="17234"/>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0" name="Google Shape;3758;p14"/>
            <p:cNvSpPr/>
            <p:nvPr/>
          </p:nvSpPr>
          <p:spPr>
            <a:xfrm>
              <a:off x="8682669" y="369189"/>
              <a:ext cx="20361" cy="14101"/>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1" name="Google Shape;3759;p14"/>
            <p:cNvSpPr/>
            <p:nvPr/>
          </p:nvSpPr>
          <p:spPr>
            <a:xfrm>
              <a:off x="8674837" y="417758"/>
              <a:ext cx="20362" cy="1566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2" name="Google Shape;3760;p14"/>
            <p:cNvSpPr/>
            <p:nvPr/>
          </p:nvSpPr>
          <p:spPr>
            <a:xfrm>
              <a:off x="8620018" y="424024"/>
              <a:ext cx="20361" cy="14100"/>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3" name="Google Shape;3761;p14"/>
            <p:cNvSpPr/>
            <p:nvPr/>
          </p:nvSpPr>
          <p:spPr>
            <a:xfrm>
              <a:off x="8616886" y="483559"/>
              <a:ext cx="20361" cy="1566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4" name="Google Shape;3762;p14"/>
            <p:cNvSpPr/>
            <p:nvPr/>
          </p:nvSpPr>
          <p:spPr>
            <a:xfrm>
              <a:off x="8558933" y="472592"/>
              <a:ext cx="20362" cy="1566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5" name="Google Shape;3763;p14"/>
            <p:cNvSpPr/>
            <p:nvPr/>
          </p:nvSpPr>
          <p:spPr>
            <a:xfrm>
              <a:off x="8554235" y="530560"/>
              <a:ext cx="20361" cy="15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6" name="Google Shape;3764;p14"/>
            <p:cNvSpPr/>
            <p:nvPr/>
          </p:nvSpPr>
          <p:spPr>
            <a:xfrm>
              <a:off x="8493150" y="527427"/>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7" name="Google Shape;3765;p14"/>
            <p:cNvSpPr/>
            <p:nvPr/>
          </p:nvSpPr>
          <p:spPr>
            <a:xfrm>
              <a:off x="8500982" y="585395"/>
              <a:ext cx="20361"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8" name="Google Shape;3766;p14"/>
            <p:cNvSpPr/>
            <p:nvPr/>
          </p:nvSpPr>
          <p:spPr>
            <a:xfrm>
              <a:off x="8446162" y="569728"/>
              <a:ext cx="20362"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9" name="Google Shape;3767;p14"/>
            <p:cNvSpPr/>
            <p:nvPr/>
          </p:nvSpPr>
          <p:spPr>
            <a:xfrm>
              <a:off x="8422669" y="630830"/>
              <a:ext cx="20361" cy="14100"/>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0" name="Google Shape;3768;p14"/>
            <p:cNvSpPr/>
            <p:nvPr/>
          </p:nvSpPr>
          <p:spPr>
            <a:xfrm>
              <a:off x="8947368" y="413057"/>
              <a:ext cx="20362"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1" name="Google Shape;3769;p14"/>
            <p:cNvSpPr/>
            <p:nvPr/>
          </p:nvSpPr>
          <p:spPr>
            <a:xfrm>
              <a:off x="8952067" y="486693"/>
              <a:ext cx="20361" cy="14100"/>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2" name="Google Shape;3770;p14"/>
            <p:cNvSpPr/>
            <p:nvPr/>
          </p:nvSpPr>
          <p:spPr>
            <a:xfrm>
              <a:off x="8901947" y="507059"/>
              <a:ext cx="20361" cy="1566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3" name="Google Shape;3771;p14"/>
            <p:cNvSpPr/>
            <p:nvPr/>
          </p:nvSpPr>
          <p:spPr>
            <a:xfrm>
              <a:off x="8912910" y="580695"/>
              <a:ext cx="20362" cy="1566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4" name="Google Shape;3772;p14"/>
            <p:cNvSpPr/>
            <p:nvPr/>
          </p:nvSpPr>
          <p:spPr>
            <a:xfrm>
              <a:off x="8862790" y="601062"/>
              <a:ext cx="20362" cy="1566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5" name="Google Shape;3773;p14"/>
            <p:cNvSpPr/>
            <p:nvPr/>
          </p:nvSpPr>
          <p:spPr>
            <a:xfrm>
              <a:off x="8876886" y="660597"/>
              <a:ext cx="18795" cy="17234"/>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6" name="Google Shape;3774;p14"/>
            <p:cNvSpPr/>
            <p:nvPr/>
          </p:nvSpPr>
          <p:spPr>
            <a:xfrm>
              <a:off x="8822067" y="680964"/>
              <a:ext cx="18795" cy="14100"/>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7" name="Google Shape;3775;p14"/>
            <p:cNvSpPr/>
            <p:nvPr/>
          </p:nvSpPr>
          <p:spPr>
            <a:xfrm>
              <a:off x="8831464" y="742065"/>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8" name="Google Shape;3776;p14"/>
            <p:cNvSpPr/>
            <p:nvPr/>
          </p:nvSpPr>
          <p:spPr>
            <a:xfrm>
              <a:off x="8781344" y="745199"/>
              <a:ext cx="21928" cy="1566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9" name="Google Shape;3777;p14"/>
            <p:cNvSpPr/>
            <p:nvPr/>
          </p:nvSpPr>
          <p:spPr>
            <a:xfrm>
              <a:off x="8784476" y="820401"/>
              <a:ext cx="20362" cy="17234"/>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0" name="Google Shape;3778;p14"/>
            <p:cNvSpPr/>
            <p:nvPr/>
          </p:nvSpPr>
          <p:spPr>
            <a:xfrm>
              <a:off x="8732790" y="826668"/>
              <a:ext cx="20361"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1" name="Google Shape;3779;p14"/>
            <p:cNvSpPr/>
            <p:nvPr/>
          </p:nvSpPr>
          <p:spPr>
            <a:xfrm>
              <a:off x="8718693" y="900303"/>
              <a:ext cx="20362" cy="14100"/>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2" name="Google Shape;3780;p14"/>
            <p:cNvSpPr/>
            <p:nvPr/>
          </p:nvSpPr>
          <p:spPr>
            <a:xfrm>
              <a:off x="8967730" y="358223"/>
              <a:ext cx="20361" cy="1566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3" name="Google Shape;3781;p14"/>
            <p:cNvSpPr/>
            <p:nvPr/>
          </p:nvSpPr>
          <p:spPr>
            <a:xfrm>
              <a:off x="8947368" y="195285"/>
              <a:ext cx="20362" cy="15667"/>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4" name="Google Shape;3782;p14"/>
            <p:cNvSpPr/>
            <p:nvPr/>
          </p:nvSpPr>
          <p:spPr>
            <a:xfrm>
              <a:off x="9017851" y="226619"/>
              <a:ext cx="20361" cy="1566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5" name="Google Shape;3783;p14"/>
            <p:cNvSpPr/>
            <p:nvPr/>
          </p:nvSpPr>
          <p:spPr>
            <a:xfrm>
              <a:off x="8995923" y="148284"/>
              <a:ext cx="21928" cy="1566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6" name="Google Shape;3784;p14"/>
            <p:cNvSpPr/>
            <p:nvPr/>
          </p:nvSpPr>
          <p:spPr>
            <a:xfrm>
              <a:off x="9024116" y="120083"/>
              <a:ext cx="18795" cy="14100"/>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87" name="Google Shape;3785;p14"/>
          <p:cNvGrpSpPr>
            <a:grpSpLocks/>
          </p:cNvGrpSpPr>
          <p:nvPr/>
        </p:nvGrpSpPr>
        <p:grpSpPr bwMode="auto">
          <a:xfrm rot="16200000" flipH="1">
            <a:off x="11276807" y="5993606"/>
            <a:ext cx="442912" cy="1203325"/>
            <a:chOff x="7607455" y="4238363"/>
            <a:chExt cx="438017" cy="1186459"/>
          </a:xfrm>
        </p:grpSpPr>
        <p:sp>
          <p:nvSpPr>
            <p:cNvPr id="188" name="Google Shape;3786;p14"/>
            <p:cNvSpPr/>
            <p:nvPr/>
          </p:nvSpPr>
          <p:spPr>
            <a:xfrm>
              <a:off x="7915167" y="4620283"/>
              <a:ext cx="135016" cy="197221"/>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9" name="Google Shape;3787;p14"/>
            <p:cNvSpPr/>
            <p:nvPr/>
          </p:nvSpPr>
          <p:spPr>
            <a:xfrm>
              <a:off x="7607455" y="4894202"/>
              <a:ext cx="221363" cy="139307"/>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0" name="Google Shape;3788;p14"/>
            <p:cNvSpPr/>
            <p:nvPr/>
          </p:nvSpPr>
          <p:spPr>
            <a:xfrm>
              <a:off x="7905746" y="4892637"/>
              <a:ext cx="117746" cy="242614"/>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1" name="Google Shape;3789;p14"/>
            <p:cNvSpPr/>
            <p:nvPr/>
          </p:nvSpPr>
          <p:spPr>
            <a:xfrm>
              <a:off x="7663974" y="4670371"/>
              <a:ext cx="171125" cy="211309"/>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2" name="Google Shape;3790;p14"/>
            <p:cNvSpPr/>
            <p:nvPr/>
          </p:nvSpPr>
          <p:spPr>
            <a:xfrm>
              <a:off x="7844519" y="4313494"/>
              <a:ext cx="142866" cy="314616"/>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3" name="Google Shape;3791;p14"/>
            <p:cNvSpPr/>
            <p:nvPr/>
          </p:nvSpPr>
          <p:spPr>
            <a:xfrm>
              <a:off x="7689094" y="4238362"/>
              <a:ext cx="152285" cy="256701"/>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4" name="Google Shape;3792;p14"/>
            <p:cNvSpPr/>
            <p:nvPr/>
          </p:nvSpPr>
          <p:spPr>
            <a:xfrm>
              <a:off x="7769160" y="4347930"/>
              <a:ext cx="113037" cy="1076892"/>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5" name="Google Shape;3793;p14"/>
            <p:cNvSpPr/>
            <p:nvPr/>
          </p:nvSpPr>
          <p:spPr>
            <a:xfrm>
              <a:off x="7852369" y="4934899"/>
              <a:ext cx="149145" cy="280179"/>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6" name="Google Shape;3794;p14"/>
            <p:cNvSpPr/>
            <p:nvPr/>
          </p:nvSpPr>
          <p:spPr>
            <a:xfrm>
              <a:off x="7742472" y="4739242"/>
              <a:ext cx="141296" cy="186265"/>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7" name="Google Shape;3795;p14"/>
            <p:cNvSpPr/>
            <p:nvPr/>
          </p:nvSpPr>
          <p:spPr>
            <a:xfrm>
              <a:off x="7836668" y="4369844"/>
              <a:ext cx="113037" cy="28487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8" name="Google Shape;3796;p14"/>
            <p:cNvSpPr/>
            <p:nvPr/>
          </p:nvSpPr>
          <p:spPr>
            <a:xfrm>
              <a:off x="7863358" y="4654718"/>
              <a:ext cx="160135" cy="195657"/>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9" name="Google Shape;3797;p14"/>
            <p:cNvSpPr/>
            <p:nvPr/>
          </p:nvSpPr>
          <p:spPr>
            <a:xfrm>
              <a:off x="7696942" y="4930203"/>
              <a:ext cx="182115" cy="122089"/>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0" name="Google Shape;3798;p14"/>
            <p:cNvSpPr/>
            <p:nvPr/>
          </p:nvSpPr>
          <p:spPr>
            <a:xfrm>
              <a:off x="7935575" y="4961508"/>
              <a:ext cx="20410" cy="15652"/>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1" name="Google Shape;3799;p14"/>
            <p:cNvSpPr/>
            <p:nvPr/>
          </p:nvSpPr>
          <p:spPr>
            <a:xfrm>
              <a:off x="7932436" y="4991248"/>
              <a:ext cx="21979" cy="14087"/>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2" name="Google Shape;3800;p14"/>
            <p:cNvSpPr/>
            <p:nvPr/>
          </p:nvSpPr>
          <p:spPr>
            <a:xfrm>
              <a:off x="7960695" y="4687589"/>
              <a:ext cx="21979" cy="1721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3" name="Google Shape;3801;p14"/>
            <p:cNvSpPr/>
            <p:nvPr/>
          </p:nvSpPr>
          <p:spPr>
            <a:xfrm>
              <a:off x="7949706" y="4714198"/>
              <a:ext cx="20409" cy="15652"/>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4" name="Google Shape;3802;p14"/>
            <p:cNvSpPr/>
            <p:nvPr/>
          </p:nvSpPr>
          <p:spPr>
            <a:xfrm>
              <a:off x="7718921" y="4704807"/>
              <a:ext cx="20410" cy="15652"/>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5" name="Google Shape;3803;p14"/>
            <p:cNvSpPr/>
            <p:nvPr/>
          </p:nvSpPr>
          <p:spPr>
            <a:xfrm>
              <a:off x="7706362" y="4734548"/>
              <a:ext cx="20410" cy="14087"/>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6" name="Google Shape;3804;p14"/>
            <p:cNvSpPr/>
            <p:nvPr/>
          </p:nvSpPr>
          <p:spPr>
            <a:xfrm>
              <a:off x="7689094" y="4706372"/>
              <a:ext cx="20409" cy="1721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7" name="Google Shape;3805;p14"/>
            <p:cNvSpPr/>
            <p:nvPr/>
          </p:nvSpPr>
          <p:spPr>
            <a:xfrm>
              <a:off x="7907316" y="4335408"/>
              <a:ext cx="20410" cy="15652"/>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8" name="Google Shape;3806;p14"/>
            <p:cNvSpPr/>
            <p:nvPr/>
          </p:nvSpPr>
          <p:spPr>
            <a:xfrm>
              <a:off x="7888476" y="4349496"/>
              <a:ext cx="18839" cy="15652"/>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9" name="Google Shape;3807;p14"/>
            <p:cNvSpPr/>
            <p:nvPr/>
          </p:nvSpPr>
          <p:spPr>
            <a:xfrm>
              <a:off x="7759741" y="4299408"/>
              <a:ext cx="21979" cy="15652"/>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0" name="Google Shape;3808;p14"/>
            <p:cNvSpPr/>
            <p:nvPr/>
          </p:nvSpPr>
          <p:spPr>
            <a:xfrm>
              <a:off x="7737761" y="4329147"/>
              <a:ext cx="20410" cy="15652"/>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1" name="Google Shape;3809;p14"/>
            <p:cNvSpPr/>
            <p:nvPr/>
          </p:nvSpPr>
          <p:spPr>
            <a:xfrm>
              <a:off x="7722061" y="4299408"/>
              <a:ext cx="20410" cy="15652"/>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12" name="Google Shape;3810;p14"/>
          <p:cNvGrpSpPr>
            <a:grpSpLocks/>
          </p:cNvGrpSpPr>
          <p:nvPr/>
        </p:nvGrpSpPr>
        <p:grpSpPr bwMode="auto">
          <a:xfrm rot="-5400000">
            <a:off x="10679113" y="425450"/>
            <a:ext cx="215900" cy="193675"/>
            <a:chOff x="7737341" y="1046941"/>
            <a:chExt cx="161913" cy="145916"/>
          </a:xfrm>
        </p:grpSpPr>
        <p:sp>
          <p:nvSpPr>
            <p:cNvPr id="213" name="Google Shape;3811;p14"/>
            <p:cNvSpPr/>
            <p:nvPr/>
          </p:nvSpPr>
          <p:spPr>
            <a:xfrm>
              <a:off x="7740912" y="1141427"/>
              <a:ext cx="67860" cy="51429"/>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4" name="Google Shape;3812;p14"/>
            <p:cNvSpPr/>
            <p:nvPr/>
          </p:nvSpPr>
          <p:spPr>
            <a:xfrm>
              <a:off x="7793296" y="1046941"/>
              <a:ext cx="67860" cy="51430"/>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5" name="Google Shape;3813;p14"/>
            <p:cNvSpPr/>
            <p:nvPr/>
          </p:nvSpPr>
          <p:spPr>
            <a:xfrm>
              <a:off x="7834965" y="1141428"/>
              <a:ext cx="67861" cy="51429"/>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16" name="Google Shape;3814;p14"/>
          <p:cNvGrpSpPr>
            <a:grpSpLocks/>
          </p:cNvGrpSpPr>
          <p:nvPr/>
        </p:nvGrpSpPr>
        <p:grpSpPr bwMode="auto">
          <a:xfrm>
            <a:off x="11615738" y="5902325"/>
            <a:ext cx="214312" cy="195263"/>
            <a:chOff x="7737341" y="1046941"/>
            <a:chExt cx="161913" cy="145916"/>
          </a:xfrm>
        </p:grpSpPr>
        <p:sp>
          <p:nvSpPr>
            <p:cNvPr id="217" name="Google Shape;3815;p14"/>
            <p:cNvSpPr/>
            <p:nvPr/>
          </p:nvSpPr>
          <p:spPr>
            <a:xfrm>
              <a:off x="7737341" y="1140660"/>
              <a:ext cx="68363" cy="52197"/>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8" name="Google Shape;3816;p14"/>
            <p:cNvSpPr/>
            <p:nvPr/>
          </p:nvSpPr>
          <p:spPr>
            <a:xfrm>
              <a:off x="7788913" y="1046941"/>
              <a:ext cx="68364" cy="52197"/>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9" name="Google Shape;3817;p14"/>
            <p:cNvSpPr/>
            <p:nvPr/>
          </p:nvSpPr>
          <p:spPr>
            <a:xfrm>
              <a:off x="7830891" y="1140660"/>
              <a:ext cx="68363" cy="52197"/>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20" name="Google Shape;3818;p14"/>
          <p:cNvGrpSpPr>
            <a:grpSpLocks/>
          </p:cNvGrpSpPr>
          <p:nvPr/>
        </p:nvGrpSpPr>
        <p:grpSpPr bwMode="auto">
          <a:xfrm>
            <a:off x="10863263" y="5995988"/>
            <a:ext cx="215900" cy="193675"/>
            <a:chOff x="7737341" y="1046941"/>
            <a:chExt cx="161913" cy="145916"/>
          </a:xfrm>
        </p:grpSpPr>
        <p:sp>
          <p:nvSpPr>
            <p:cNvPr id="221" name="Google Shape;3819;p14"/>
            <p:cNvSpPr/>
            <p:nvPr/>
          </p:nvSpPr>
          <p:spPr>
            <a:xfrm>
              <a:off x="7737341" y="1141427"/>
              <a:ext cx="67860" cy="51430"/>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2" name="Google Shape;3820;p14"/>
            <p:cNvSpPr/>
            <p:nvPr/>
          </p:nvSpPr>
          <p:spPr>
            <a:xfrm>
              <a:off x="7789725" y="1046941"/>
              <a:ext cx="67860" cy="51429"/>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3" name="Google Shape;3821;p14"/>
            <p:cNvSpPr/>
            <p:nvPr/>
          </p:nvSpPr>
          <p:spPr>
            <a:xfrm>
              <a:off x="7831393" y="1141427"/>
              <a:ext cx="67861" cy="51430"/>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3601" name="Google Shape;3601;p14"/>
          <p:cNvSpPr txBox="1">
            <a:spLocks noGrp="1"/>
          </p:cNvSpPr>
          <p:nvPr>
            <p:ph type="title"/>
          </p:nvPr>
        </p:nvSpPr>
        <p:spPr>
          <a:xfrm>
            <a:off x="1237300" y="695500"/>
            <a:ext cx="7631200" cy="7472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574296628"/>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93"/>
        <p:cNvGrpSpPr/>
        <p:nvPr/>
      </p:nvGrpSpPr>
      <p:grpSpPr>
        <a:xfrm>
          <a:off x="0" y="0"/>
          <a:ext cx="0" cy="0"/>
          <a:chOff x="0" y="0"/>
          <a:chExt cx="0" cy="0"/>
        </a:xfrm>
      </p:grpSpPr>
      <p:sp>
        <p:nvSpPr>
          <p:cNvPr id="4" name="Google Shape;5894;p21"/>
          <p:cNvSpPr/>
          <p:nvPr/>
        </p:nvSpPr>
        <p:spPr>
          <a:xfrm rot="5400000">
            <a:off x="-1702594" y="4545806"/>
            <a:ext cx="4000500" cy="623888"/>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 name="Google Shape;5895;p21"/>
          <p:cNvSpPr/>
          <p:nvPr/>
        </p:nvSpPr>
        <p:spPr>
          <a:xfrm>
            <a:off x="7770813" y="-44450"/>
            <a:ext cx="4503737" cy="7032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900" tIns="121900" rIns="121900" bIns="121900"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nvGrpSpPr>
          <p:cNvPr id="6" name="Google Shape;5896;p21"/>
          <p:cNvGrpSpPr>
            <a:grpSpLocks/>
          </p:cNvGrpSpPr>
          <p:nvPr/>
        </p:nvGrpSpPr>
        <p:grpSpPr bwMode="auto">
          <a:xfrm rot="10800000">
            <a:off x="10658475" y="6048375"/>
            <a:ext cx="1431925" cy="915988"/>
            <a:chOff x="-206267" y="355694"/>
            <a:chExt cx="1406323" cy="899150"/>
          </a:xfrm>
        </p:grpSpPr>
        <p:sp>
          <p:nvSpPr>
            <p:cNvPr id="7" name="Google Shape;5897;p21"/>
            <p:cNvSpPr/>
            <p:nvPr/>
          </p:nvSpPr>
          <p:spPr>
            <a:xfrm>
              <a:off x="-196912" y="351020"/>
              <a:ext cx="1329926" cy="847725"/>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 name="Google Shape;5898;p21"/>
            <p:cNvSpPr/>
            <p:nvPr/>
          </p:nvSpPr>
          <p:spPr>
            <a:xfrm>
              <a:off x="602914" y="880848"/>
              <a:ext cx="68601" cy="158948"/>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 name="Google Shape;5899;p21"/>
            <p:cNvSpPr/>
            <p:nvPr/>
          </p:nvSpPr>
          <p:spPr>
            <a:xfrm>
              <a:off x="707375" y="910455"/>
              <a:ext cx="137202" cy="71683"/>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 name="Google Shape;5900;p21"/>
            <p:cNvSpPr/>
            <p:nvPr/>
          </p:nvSpPr>
          <p:spPr>
            <a:xfrm>
              <a:off x="760385" y="1028887"/>
              <a:ext cx="63923" cy="126224"/>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 name="Google Shape;5901;p21"/>
            <p:cNvSpPr/>
            <p:nvPr/>
          </p:nvSpPr>
          <p:spPr>
            <a:xfrm>
              <a:off x="863287" y="1010188"/>
              <a:ext cx="116933" cy="84149"/>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 name="Google Shape;5902;p21"/>
            <p:cNvSpPr/>
            <p:nvPr/>
          </p:nvSpPr>
          <p:spPr>
            <a:xfrm>
              <a:off x="930328" y="1134853"/>
              <a:ext cx="63924" cy="11531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 name="Google Shape;5903;p21"/>
            <p:cNvSpPr/>
            <p:nvPr/>
          </p:nvSpPr>
          <p:spPr>
            <a:xfrm>
              <a:off x="1008284" y="1094337"/>
              <a:ext cx="88870" cy="73241"/>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 name="Google Shape;5904;p21"/>
            <p:cNvSpPr/>
            <p:nvPr/>
          </p:nvSpPr>
          <p:spPr>
            <a:xfrm>
              <a:off x="1070649" y="1176928"/>
              <a:ext cx="138762" cy="76357"/>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5" name="Google Shape;5905;p21"/>
          <p:cNvGrpSpPr>
            <a:grpSpLocks/>
          </p:cNvGrpSpPr>
          <p:nvPr/>
        </p:nvGrpSpPr>
        <p:grpSpPr bwMode="auto">
          <a:xfrm rot="5400000">
            <a:off x="-46831" y="5488781"/>
            <a:ext cx="1306512" cy="1431926"/>
            <a:chOff x="2318158" y="4088320"/>
            <a:chExt cx="1256104" cy="1375835"/>
          </a:xfrm>
        </p:grpSpPr>
        <p:sp>
          <p:nvSpPr>
            <p:cNvPr id="16" name="Google Shape;5906;p21"/>
            <p:cNvSpPr/>
            <p:nvPr/>
          </p:nvSpPr>
          <p:spPr>
            <a:xfrm>
              <a:off x="2820294" y="4149333"/>
              <a:ext cx="387668" cy="1066196"/>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 name="Google Shape;5907;p21"/>
            <p:cNvSpPr/>
            <p:nvPr/>
          </p:nvSpPr>
          <p:spPr>
            <a:xfrm>
              <a:off x="3064494" y="4379656"/>
              <a:ext cx="65629" cy="105246"/>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 name="Google Shape;5908;p21"/>
            <p:cNvSpPr/>
            <p:nvPr/>
          </p:nvSpPr>
          <p:spPr>
            <a:xfrm>
              <a:off x="2939342" y="4384232"/>
              <a:ext cx="102259" cy="5643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 name="Google Shape;5909;p21"/>
            <p:cNvSpPr/>
            <p:nvPr/>
          </p:nvSpPr>
          <p:spPr>
            <a:xfrm>
              <a:off x="2985129" y="4248479"/>
              <a:ext cx="61050" cy="102196"/>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 name="Google Shape;5910;p21"/>
            <p:cNvSpPr/>
            <p:nvPr/>
          </p:nvSpPr>
          <p:spPr>
            <a:xfrm>
              <a:off x="2864555" y="4266782"/>
              <a:ext cx="96153" cy="57962"/>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 name="Google Shape;5911;p21"/>
            <p:cNvSpPr/>
            <p:nvPr/>
          </p:nvSpPr>
          <p:spPr>
            <a:xfrm>
              <a:off x="2887449" y="4134079"/>
              <a:ext cx="42735" cy="88468"/>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 name="Google Shape;5912;p21"/>
            <p:cNvSpPr/>
            <p:nvPr/>
          </p:nvSpPr>
          <p:spPr>
            <a:xfrm>
              <a:off x="2800454" y="4188991"/>
              <a:ext cx="82418" cy="56437"/>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5913;p21"/>
            <p:cNvSpPr/>
            <p:nvPr/>
          </p:nvSpPr>
          <p:spPr>
            <a:xfrm>
              <a:off x="2774507" y="4088320"/>
              <a:ext cx="74787" cy="73215"/>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 name="Google Shape;5914;p21"/>
            <p:cNvSpPr/>
            <p:nvPr/>
          </p:nvSpPr>
          <p:spPr>
            <a:xfrm>
              <a:off x="2922553" y="4298813"/>
              <a:ext cx="651709" cy="104636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 name="Google Shape;5915;p21"/>
            <p:cNvSpPr/>
            <p:nvPr/>
          </p:nvSpPr>
          <p:spPr>
            <a:xfrm>
              <a:off x="2914922" y="4378130"/>
              <a:ext cx="576923" cy="106009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 name="Google Shape;5916;p21"/>
            <p:cNvSpPr/>
            <p:nvPr/>
          </p:nvSpPr>
          <p:spPr>
            <a:xfrm>
              <a:off x="3304116" y="4462023"/>
              <a:ext cx="202991" cy="16778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7" name="Google Shape;5917;p21"/>
            <p:cNvSpPr/>
            <p:nvPr/>
          </p:nvSpPr>
          <p:spPr>
            <a:xfrm>
              <a:off x="3227803" y="4561167"/>
              <a:ext cx="280830" cy="218121"/>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8" name="Google Shape;5918;p21"/>
            <p:cNvSpPr/>
            <p:nvPr/>
          </p:nvSpPr>
          <p:spPr>
            <a:xfrm>
              <a:off x="3130123" y="4664889"/>
              <a:ext cx="387668" cy="266931"/>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9" name="Google Shape;5919;p21"/>
            <p:cNvSpPr/>
            <p:nvPr/>
          </p:nvSpPr>
          <p:spPr>
            <a:xfrm>
              <a:off x="3050759" y="4864706"/>
              <a:ext cx="447191" cy="24862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0" name="Google Shape;5920;p21"/>
            <p:cNvSpPr/>
            <p:nvPr/>
          </p:nvSpPr>
          <p:spPr>
            <a:xfrm>
              <a:off x="3030917" y="5078250"/>
              <a:ext cx="279304" cy="176937"/>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1" name="Google Shape;5921;p21"/>
            <p:cNvSpPr/>
            <p:nvPr/>
          </p:nvSpPr>
          <p:spPr>
            <a:xfrm>
              <a:off x="3079757" y="4765560"/>
              <a:ext cx="32052" cy="25931"/>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2" name="Google Shape;5922;p21"/>
            <p:cNvSpPr/>
            <p:nvPr/>
          </p:nvSpPr>
          <p:spPr>
            <a:xfrm>
              <a:off x="3044653" y="4794541"/>
              <a:ext cx="30525" cy="2440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3" name="Google Shape;5923;p21"/>
            <p:cNvSpPr/>
            <p:nvPr/>
          </p:nvSpPr>
          <p:spPr>
            <a:xfrm>
              <a:off x="3030916" y="4739629"/>
              <a:ext cx="32052" cy="2593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4" name="Google Shape;5924;p21"/>
            <p:cNvSpPr/>
            <p:nvPr/>
          </p:nvSpPr>
          <p:spPr>
            <a:xfrm>
              <a:off x="3412479" y="4911990"/>
              <a:ext cx="30525" cy="2440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5" name="Google Shape;5925;p21"/>
            <p:cNvSpPr/>
            <p:nvPr/>
          </p:nvSpPr>
          <p:spPr>
            <a:xfrm>
              <a:off x="3372797" y="4940972"/>
              <a:ext cx="32052" cy="24405"/>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6" name="Google Shape;5926;p21"/>
            <p:cNvSpPr/>
            <p:nvPr/>
          </p:nvSpPr>
          <p:spPr>
            <a:xfrm>
              <a:off x="3262907" y="5198749"/>
              <a:ext cx="30525" cy="2440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7" name="Google Shape;5927;p21"/>
            <p:cNvSpPr/>
            <p:nvPr/>
          </p:nvSpPr>
          <p:spPr>
            <a:xfrm>
              <a:off x="3220172" y="5230781"/>
              <a:ext cx="30525" cy="24405"/>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8" name="Google Shape;5928;p21"/>
            <p:cNvSpPr/>
            <p:nvPr/>
          </p:nvSpPr>
          <p:spPr>
            <a:xfrm>
              <a:off x="3214067" y="4713699"/>
              <a:ext cx="30525" cy="24405"/>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9" name="Google Shape;5929;p21"/>
            <p:cNvSpPr/>
            <p:nvPr/>
          </p:nvSpPr>
          <p:spPr>
            <a:xfrm>
              <a:off x="3191174" y="4654213"/>
              <a:ext cx="32051" cy="24405"/>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0" name="Google Shape;5930;p21"/>
            <p:cNvSpPr/>
            <p:nvPr/>
          </p:nvSpPr>
          <p:spPr>
            <a:xfrm>
              <a:off x="3473529" y="4608453"/>
              <a:ext cx="32052" cy="2440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1" name="Google Shape;5931;p21"/>
            <p:cNvSpPr/>
            <p:nvPr/>
          </p:nvSpPr>
          <p:spPr>
            <a:xfrm>
              <a:off x="3424689" y="4645060"/>
              <a:ext cx="32052" cy="2440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2" name="Google Shape;5932;p21"/>
            <p:cNvSpPr/>
            <p:nvPr/>
          </p:nvSpPr>
          <p:spPr>
            <a:xfrm>
              <a:off x="3366692" y="4433041"/>
              <a:ext cx="32052" cy="2440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3" name="Google Shape;5933;p21"/>
            <p:cNvSpPr/>
            <p:nvPr/>
          </p:nvSpPr>
          <p:spPr>
            <a:xfrm>
              <a:off x="3398744" y="4381181"/>
              <a:ext cx="32051" cy="2440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4" name="Google Shape;5934;p21"/>
            <p:cNvSpPr/>
            <p:nvPr/>
          </p:nvSpPr>
          <p:spPr>
            <a:xfrm>
              <a:off x="2318158" y="4329320"/>
              <a:ext cx="815018" cy="1023487"/>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5" name="Google Shape;5935;p21"/>
            <p:cNvSpPr/>
            <p:nvPr/>
          </p:nvSpPr>
          <p:spPr>
            <a:xfrm>
              <a:off x="2392943" y="4420838"/>
              <a:ext cx="573870" cy="104789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6" name="Google Shape;5936;p21"/>
            <p:cNvSpPr/>
            <p:nvPr/>
          </p:nvSpPr>
          <p:spPr>
            <a:xfrm>
              <a:off x="2751614" y="5148415"/>
              <a:ext cx="166361" cy="15863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7" name="Google Shape;5937;p21"/>
            <p:cNvSpPr/>
            <p:nvPr/>
          </p:nvSpPr>
          <p:spPr>
            <a:xfrm>
              <a:off x="2623408" y="4913516"/>
              <a:ext cx="228938" cy="227271"/>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8" name="Google Shape;5938;p21"/>
            <p:cNvSpPr/>
            <p:nvPr/>
          </p:nvSpPr>
          <p:spPr>
            <a:xfrm>
              <a:off x="2527253" y="4690819"/>
              <a:ext cx="257937" cy="326417"/>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9" name="Google Shape;5939;p21"/>
            <p:cNvSpPr/>
            <p:nvPr/>
          </p:nvSpPr>
          <p:spPr>
            <a:xfrm>
              <a:off x="2544043" y="4689294"/>
              <a:ext cx="132783" cy="17236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0" name="Google Shape;5940;p21"/>
            <p:cNvSpPr/>
            <p:nvPr/>
          </p:nvSpPr>
          <p:spPr>
            <a:xfrm>
              <a:off x="2414311" y="4504731"/>
              <a:ext cx="169414" cy="20286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1" name="Google Shape;5941;p21"/>
            <p:cNvSpPr/>
            <p:nvPr/>
          </p:nvSpPr>
          <p:spPr>
            <a:xfrm>
              <a:off x="2388365" y="4440668"/>
              <a:ext cx="120573" cy="141854"/>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2" name="Google Shape;5942;p21"/>
            <p:cNvSpPr/>
            <p:nvPr/>
          </p:nvSpPr>
          <p:spPr>
            <a:xfrm>
              <a:off x="2914922" y="4703022"/>
              <a:ext cx="35104" cy="25930"/>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3" name="Google Shape;5943;p21"/>
            <p:cNvSpPr/>
            <p:nvPr/>
          </p:nvSpPr>
          <p:spPr>
            <a:xfrm>
              <a:off x="2881345" y="4661839"/>
              <a:ext cx="33578" cy="2593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4" name="Google Shape;5944;p21"/>
            <p:cNvSpPr/>
            <p:nvPr/>
          </p:nvSpPr>
          <p:spPr>
            <a:xfrm>
              <a:off x="2866082" y="4719801"/>
              <a:ext cx="35104" cy="25931"/>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5" name="Google Shape;5945;p21"/>
            <p:cNvSpPr/>
            <p:nvPr/>
          </p:nvSpPr>
          <p:spPr>
            <a:xfrm>
              <a:off x="2391418" y="4968427"/>
              <a:ext cx="35103" cy="25930"/>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6" name="Google Shape;5946;p21"/>
            <p:cNvSpPr/>
            <p:nvPr/>
          </p:nvSpPr>
          <p:spPr>
            <a:xfrm>
              <a:off x="2402102" y="4911991"/>
              <a:ext cx="33578" cy="2593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7" name="Google Shape;5947;p21"/>
            <p:cNvSpPr/>
            <p:nvPr/>
          </p:nvSpPr>
          <p:spPr>
            <a:xfrm>
              <a:off x="2458573" y="4948598"/>
              <a:ext cx="33578" cy="27456"/>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8" name="Google Shape;5948;p21"/>
            <p:cNvSpPr/>
            <p:nvPr/>
          </p:nvSpPr>
          <p:spPr>
            <a:xfrm>
              <a:off x="2542516" y="4394909"/>
              <a:ext cx="33578" cy="25930"/>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9" name="Google Shape;5949;p21"/>
            <p:cNvSpPr/>
            <p:nvPr/>
          </p:nvSpPr>
          <p:spPr>
            <a:xfrm>
              <a:off x="2504361" y="4378130"/>
              <a:ext cx="32051" cy="2593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0" name="Google Shape;5950;p21"/>
            <p:cNvSpPr/>
            <p:nvPr/>
          </p:nvSpPr>
          <p:spPr>
            <a:xfrm>
              <a:off x="2357841" y="4591674"/>
              <a:ext cx="33578" cy="2593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1" name="Google Shape;5951;p21"/>
            <p:cNvSpPr/>
            <p:nvPr/>
          </p:nvSpPr>
          <p:spPr>
            <a:xfrm>
              <a:off x="2357841" y="4626757"/>
              <a:ext cx="33578" cy="25930"/>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2" name="Google Shape;5952;p21"/>
            <p:cNvSpPr/>
            <p:nvPr/>
          </p:nvSpPr>
          <p:spPr>
            <a:xfrm>
              <a:off x="2881345" y="5030965"/>
              <a:ext cx="33578" cy="25931"/>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3" name="Google Shape;5953;p21"/>
            <p:cNvSpPr/>
            <p:nvPr/>
          </p:nvSpPr>
          <p:spPr>
            <a:xfrm>
              <a:off x="2678353" y="5188073"/>
              <a:ext cx="33578" cy="25930"/>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4" name="Google Shape;5954;p21"/>
            <p:cNvSpPr/>
            <p:nvPr/>
          </p:nvSpPr>
          <p:spPr>
            <a:xfrm>
              <a:off x="2562358" y="4881484"/>
              <a:ext cx="35103" cy="2593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5" name="Google Shape;5955;p21"/>
            <p:cNvSpPr/>
            <p:nvPr/>
          </p:nvSpPr>
          <p:spPr>
            <a:xfrm>
              <a:off x="2824873" y="4850977"/>
              <a:ext cx="33578" cy="27456"/>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66" name="Google Shape;5956;p21"/>
          <p:cNvGrpSpPr>
            <a:grpSpLocks/>
          </p:cNvGrpSpPr>
          <p:nvPr/>
        </p:nvGrpSpPr>
        <p:grpSpPr bwMode="auto">
          <a:xfrm rot="2699802" flipH="1">
            <a:off x="60325" y="-52388"/>
            <a:ext cx="1165225" cy="522288"/>
            <a:chOff x="8502760" y="3542528"/>
            <a:chExt cx="711519" cy="319269"/>
          </a:xfrm>
        </p:grpSpPr>
        <p:sp>
          <p:nvSpPr>
            <p:cNvPr id="67" name="Google Shape;5957;p21"/>
            <p:cNvSpPr/>
            <p:nvPr/>
          </p:nvSpPr>
          <p:spPr>
            <a:xfrm>
              <a:off x="8527218" y="3664680"/>
              <a:ext cx="687285" cy="166913"/>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8" name="Google Shape;5958;p21"/>
            <p:cNvSpPr/>
            <p:nvPr/>
          </p:nvSpPr>
          <p:spPr>
            <a:xfrm>
              <a:off x="8657360" y="3580367"/>
              <a:ext cx="187088" cy="260073"/>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69" name="Google Shape;5959;p21"/>
            <p:cNvSpPr/>
            <p:nvPr/>
          </p:nvSpPr>
          <p:spPr>
            <a:xfrm>
              <a:off x="8578656" y="3750602"/>
              <a:ext cx="258822" cy="30083"/>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0" name="Google Shape;5960;p21"/>
            <p:cNvSpPr/>
            <p:nvPr/>
          </p:nvSpPr>
          <p:spPr>
            <a:xfrm>
              <a:off x="8621275" y="3623688"/>
              <a:ext cx="206476" cy="132948"/>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1" name="Google Shape;5961;p21"/>
            <p:cNvSpPr/>
            <p:nvPr/>
          </p:nvSpPr>
          <p:spPr>
            <a:xfrm>
              <a:off x="8666210" y="3544339"/>
              <a:ext cx="61071" cy="56284"/>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2" name="Google Shape;5962;p21"/>
            <p:cNvSpPr/>
            <p:nvPr/>
          </p:nvSpPr>
          <p:spPr>
            <a:xfrm>
              <a:off x="8598011" y="3600351"/>
              <a:ext cx="61071" cy="5337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3" name="Google Shape;5963;p21"/>
            <p:cNvSpPr/>
            <p:nvPr/>
          </p:nvSpPr>
          <p:spPr>
            <a:xfrm>
              <a:off x="8502771" y="3645444"/>
              <a:ext cx="67856" cy="52403"/>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4" name="Google Shape;5964;p21"/>
            <p:cNvSpPr/>
            <p:nvPr/>
          </p:nvSpPr>
          <p:spPr>
            <a:xfrm>
              <a:off x="8549730" y="3744797"/>
              <a:ext cx="67856" cy="53373"/>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5" name="Google Shape;5965;p21"/>
            <p:cNvSpPr/>
            <p:nvPr/>
          </p:nvSpPr>
          <p:spPr>
            <a:xfrm>
              <a:off x="8631101" y="3809094"/>
              <a:ext cx="66886" cy="52403"/>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76" name="Google Shape;5966;p21"/>
          <p:cNvGrpSpPr>
            <a:grpSpLocks/>
          </p:cNvGrpSpPr>
          <p:nvPr/>
        </p:nvGrpSpPr>
        <p:grpSpPr bwMode="auto">
          <a:xfrm>
            <a:off x="11207750" y="-150813"/>
            <a:ext cx="1079500" cy="1108076"/>
            <a:chOff x="7973149" y="-201092"/>
            <a:chExt cx="1116750" cy="1145263"/>
          </a:xfrm>
        </p:grpSpPr>
        <p:sp>
          <p:nvSpPr>
            <p:cNvPr id="77" name="Google Shape;5967;p21"/>
            <p:cNvSpPr/>
            <p:nvPr/>
          </p:nvSpPr>
          <p:spPr>
            <a:xfrm>
              <a:off x="8048694" y="-201092"/>
              <a:ext cx="1041205" cy="992670"/>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8" name="Google Shape;5968;p21"/>
            <p:cNvSpPr/>
            <p:nvPr/>
          </p:nvSpPr>
          <p:spPr>
            <a:xfrm>
              <a:off x="8764728" y="130346"/>
              <a:ext cx="67334" cy="129621"/>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79" name="Google Shape;5969;p21"/>
            <p:cNvSpPr/>
            <p:nvPr/>
          </p:nvSpPr>
          <p:spPr>
            <a:xfrm>
              <a:off x="8638273" y="67996"/>
              <a:ext cx="105106" cy="98447"/>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0" name="Google Shape;5970;p21"/>
            <p:cNvSpPr/>
            <p:nvPr/>
          </p:nvSpPr>
          <p:spPr>
            <a:xfrm>
              <a:off x="8575866" y="195977"/>
              <a:ext cx="70617" cy="101728"/>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1" name="Google Shape;5971;p21"/>
            <p:cNvSpPr/>
            <p:nvPr/>
          </p:nvSpPr>
          <p:spPr>
            <a:xfrm>
              <a:off x="8408354" y="135268"/>
              <a:ext cx="106748" cy="91883"/>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2" name="Google Shape;5972;p21"/>
            <p:cNvSpPr/>
            <p:nvPr/>
          </p:nvSpPr>
          <p:spPr>
            <a:xfrm>
              <a:off x="8393573" y="258326"/>
              <a:ext cx="62407" cy="108291"/>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3" name="Google Shape;5973;p21"/>
            <p:cNvSpPr/>
            <p:nvPr/>
          </p:nvSpPr>
          <p:spPr>
            <a:xfrm>
              <a:off x="8247410" y="217307"/>
              <a:ext cx="101821" cy="7383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4" name="Google Shape;5974;p21"/>
            <p:cNvSpPr/>
            <p:nvPr/>
          </p:nvSpPr>
          <p:spPr>
            <a:xfrm>
              <a:off x="8232629" y="330521"/>
              <a:ext cx="59122" cy="116495"/>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5" name="Google Shape;5975;p21"/>
            <p:cNvSpPr/>
            <p:nvPr/>
          </p:nvSpPr>
          <p:spPr>
            <a:xfrm>
              <a:off x="8066759" y="342006"/>
              <a:ext cx="129740" cy="7383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6" name="Google Shape;5976;p21"/>
            <p:cNvSpPr/>
            <p:nvPr/>
          </p:nvSpPr>
          <p:spPr>
            <a:xfrm>
              <a:off x="8112743" y="483112"/>
              <a:ext cx="75545" cy="108291"/>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7" name="Google Shape;5977;p21"/>
            <p:cNvSpPr/>
            <p:nvPr/>
          </p:nvSpPr>
          <p:spPr>
            <a:xfrm>
              <a:off x="7994499" y="542180"/>
              <a:ext cx="103463" cy="72194"/>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8" name="Google Shape;5978;p21"/>
            <p:cNvSpPr/>
            <p:nvPr/>
          </p:nvSpPr>
          <p:spPr>
            <a:xfrm>
              <a:off x="8060190" y="655394"/>
              <a:ext cx="124813" cy="86961"/>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89" name="Google Shape;5979;p21"/>
            <p:cNvSpPr/>
            <p:nvPr/>
          </p:nvSpPr>
          <p:spPr>
            <a:xfrm>
              <a:off x="7973149" y="701336"/>
              <a:ext cx="93610" cy="72194"/>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0" name="Google Shape;5980;p21"/>
            <p:cNvSpPr/>
            <p:nvPr/>
          </p:nvSpPr>
          <p:spPr>
            <a:xfrm>
              <a:off x="8035556" y="770249"/>
              <a:ext cx="91968" cy="114854"/>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1" name="Google Shape;5981;p21"/>
            <p:cNvSpPr/>
            <p:nvPr/>
          </p:nvSpPr>
          <p:spPr>
            <a:xfrm>
              <a:off x="8357442" y="-20606"/>
              <a:ext cx="719318" cy="964777"/>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2" name="Google Shape;5982;p21"/>
            <p:cNvSpPr/>
            <p:nvPr/>
          </p:nvSpPr>
          <p:spPr>
            <a:xfrm>
              <a:off x="8956875" y="263248"/>
              <a:ext cx="21349" cy="16408"/>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3" name="Google Shape;5983;p21"/>
            <p:cNvSpPr/>
            <p:nvPr/>
          </p:nvSpPr>
          <p:spPr>
            <a:xfrm>
              <a:off x="8920745" y="338724"/>
              <a:ext cx="21349" cy="16408"/>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4" name="Google Shape;5984;p21"/>
            <p:cNvSpPr/>
            <p:nvPr/>
          </p:nvSpPr>
          <p:spPr>
            <a:xfrm>
              <a:off x="8871476" y="355132"/>
              <a:ext cx="19707" cy="14768"/>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5" name="Google Shape;5985;p21"/>
            <p:cNvSpPr/>
            <p:nvPr/>
          </p:nvSpPr>
          <p:spPr>
            <a:xfrm>
              <a:off x="8828777" y="433889"/>
              <a:ext cx="21349" cy="14768"/>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6" name="Google Shape;5986;p21"/>
            <p:cNvSpPr/>
            <p:nvPr/>
          </p:nvSpPr>
          <p:spPr>
            <a:xfrm>
              <a:off x="8787720" y="451938"/>
              <a:ext cx="19707" cy="14766"/>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7" name="Google Shape;5987;p21"/>
            <p:cNvSpPr/>
            <p:nvPr/>
          </p:nvSpPr>
          <p:spPr>
            <a:xfrm>
              <a:off x="8776224" y="525772"/>
              <a:ext cx="19707" cy="14768"/>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8" name="Google Shape;5988;p21"/>
            <p:cNvSpPr/>
            <p:nvPr/>
          </p:nvSpPr>
          <p:spPr>
            <a:xfrm>
              <a:off x="8730240" y="540540"/>
              <a:ext cx="19707" cy="1640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99" name="Google Shape;5989;p21"/>
            <p:cNvSpPr/>
            <p:nvPr/>
          </p:nvSpPr>
          <p:spPr>
            <a:xfrm>
              <a:off x="8722028" y="614374"/>
              <a:ext cx="19707" cy="16408"/>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0" name="Google Shape;5990;p21"/>
            <p:cNvSpPr/>
            <p:nvPr/>
          </p:nvSpPr>
          <p:spPr>
            <a:xfrm>
              <a:off x="8677687" y="622579"/>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1" name="Google Shape;5991;p21"/>
            <p:cNvSpPr/>
            <p:nvPr/>
          </p:nvSpPr>
          <p:spPr>
            <a:xfrm>
              <a:off x="8679329" y="680005"/>
              <a:ext cx="19707" cy="14768"/>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2" name="Google Shape;5992;p21"/>
            <p:cNvSpPr/>
            <p:nvPr/>
          </p:nvSpPr>
          <p:spPr>
            <a:xfrm>
              <a:off x="8628419" y="689850"/>
              <a:ext cx="19707" cy="16408"/>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3" name="Google Shape;5993;p21"/>
            <p:cNvSpPr/>
            <p:nvPr/>
          </p:nvSpPr>
          <p:spPr>
            <a:xfrm>
              <a:off x="8628419" y="748918"/>
              <a:ext cx="19707" cy="14768"/>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4" name="Google Shape;5994;p21"/>
            <p:cNvSpPr/>
            <p:nvPr/>
          </p:nvSpPr>
          <p:spPr>
            <a:xfrm>
              <a:off x="8582435" y="753841"/>
              <a:ext cx="19707" cy="14766"/>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5" name="Google Shape;5995;p21"/>
            <p:cNvSpPr/>
            <p:nvPr/>
          </p:nvSpPr>
          <p:spPr>
            <a:xfrm>
              <a:off x="8569297" y="807986"/>
              <a:ext cx="19707" cy="16408"/>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6" name="Google Shape;5996;p21"/>
            <p:cNvSpPr/>
            <p:nvPr/>
          </p:nvSpPr>
          <p:spPr>
            <a:xfrm>
              <a:off x="8531524" y="824394"/>
              <a:ext cx="19707" cy="1476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7" name="Google Shape;5997;p21"/>
            <p:cNvSpPr/>
            <p:nvPr/>
          </p:nvSpPr>
          <p:spPr>
            <a:xfrm>
              <a:off x="8889541" y="251763"/>
              <a:ext cx="19707" cy="16408"/>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8" name="Google Shape;5998;p21"/>
            <p:cNvSpPr/>
            <p:nvPr/>
          </p:nvSpPr>
          <p:spPr>
            <a:xfrm>
              <a:off x="8828777" y="305908"/>
              <a:ext cx="21349" cy="14768"/>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09" name="Google Shape;5999;p21"/>
            <p:cNvSpPr/>
            <p:nvPr/>
          </p:nvSpPr>
          <p:spPr>
            <a:xfrm>
              <a:off x="8771297" y="310831"/>
              <a:ext cx="19707" cy="16408"/>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0" name="Google Shape;6000;p21"/>
            <p:cNvSpPr/>
            <p:nvPr/>
          </p:nvSpPr>
          <p:spPr>
            <a:xfrm>
              <a:off x="8749948" y="360055"/>
              <a:ext cx="21349" cy="16408"/>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1" name="Google Shape;6001;p21"/>
            <p:cNvSpPr/>
            <p:nvPr/>
          </p:nvSpPr>
          <p:spPr>
            <a:xfrm>
              <a:off x="8682614" y="368258"/>
              <a:ext cx="19707" cy="1476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2" name="Google Shape;6002;p21"/>
            <p:cNvSpPr/>
            <p:nvPr/>
          </p:nvSpPr>
          <p:spPr>
            <a:xfrm>
              <a:off x="8674403" y="417481"/>
              <a:ext cx="19707" cy="16408"/>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3" name="Google Shape;6003;p21"/>
            <p:cNvSpPr/>
            <p:nvPr/>
          </p:nvSpPr>
          <p:spPr>
            <a:xfrm>
              <a:off x="8620207" y="424044"/>
              <a:ext cx="19707" cy="14768"/>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4" name="Google Shape;6004;p21"/>
            <p:cNvSpPr/>
            <p:nvPr/>
          </p:nvSpPr>
          <p:spPr>
            <a:xfrm>
              <a:off x="8616923" y="483112"/>
              <a:ext cx="21350" cy="16408"/>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5" name="Google Shape;6005;p21"/>
            <p:cNvSpPr/>
            <p:nvPr/>
          </p:nvSpPr>
          <p:spPr>
            <a:xfrm>
              <a:off x="8559443" y="471627"/>
              <a:ext cx="19707" cy="16408"/>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6" name="Google Shape;6006;p21"/>
            <p:cNvSpPr/>
            <p:nvPr/>
          </p:nvSpPr>
          <p:spPr>
            <a:xfrm>
              <a:off x="8554516" y="530695"/>
              <a:ext cx="19707" cy="16408"/>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7" name="Google Shape;6007;p21"/>
            <p:cNvSpPr/>
            <p:nvPr/>
          </p:nvSpPr>
          <p:spPr>
            <a:xfrm>
              <a:off x="8493752" y="527414"/>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8" name="Google Shape;6008;p21"/>
            <p:cNvSpPr/>
            <p:nvPr/>
          </p:nvSpPr>
          <p:spPr>
            <a:xfrm>
              <a:off x="8501963" y="584840"/>
              <a:ext cx="19707" cy="16408"/>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19" name="Google Shape;6009;p21"/>
            <p:cNvSpPr/>
            <p:nvPr/>
          </p:nvSpPr>
          <p:spPr>
            <a:xfrm>
              <a:off x="8446125" y="570074"/>
              <a:ext cx="21350" cy="14766"/>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0" name="Google Shape;6010;p21"/>
            <p:cNvSpPr/>
            <p:nvPr/>
          </p:nvSpPr>
          <p:spPr>
            <a:xfrm>
              <a:off x="8423134" y="630782"/>
              <a:ext cx="21350" cy="14768"/>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1" name="Google Shape;6011;p21"/>
            <p:cNvSpPr/>
            <p:nvPr/>
          </p:nvSpPr>
          <p:spPr>
            <a:xfrm>
              <a:off x="8947021" y="412559"/>
              <a:ext cx="19707" cy="16408"/>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2" name="Google Shape;6012;p21"/>
            <p:cNvSpPr/>
            <p:nvPr/>
          </p:nvSpPr>
          <p:spPr>
            <a:xfrm>
              <a:off x="8951948" y="486394"/>
              <a:ext cx="19707" cy="14768"/>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3" name="Google Shape;6013;p21"/>
            <p:cNvSpPr/>
            <p:nvPr/>
          </p:nvSpPr>
          <p:spPr>
            <a:xfrm>
              <a:off x="8902679" y="506083"/>
              <a:ext cx="19707" cy="16408"/>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4" name="Google Shape;6014;p21"/>
            <p:cNvSpPr/>
            <p:nvPr/>
          </p:nvSpPr>
          <p:spPr>
            <a:xfrm>
              <a:off x="8912533" y="579919"/>
              <a:ext cx="21350" cy="16408"/>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5" name="Google Shape;6015;p21"/>
            <p:cNvSpPr/>
            <p:nvPr/>
          </p:nvSpPr>
          <p:spPr>
            <a:xfrm>
              <a:off x="8863264" y="601248"/>
              <a:ext cx="19707" cy="16408"/>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6" name="Google Shape;6016;p21"/>
            <p:cNvSpPr/>
            <p:nvPr/>
          </p:nvSpPr>
          <p:spPr>
            <a:xfrm>
              <a:off x="8876403" y="661957"/>
              <a:ext cx="19707" cy="14766"/>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7" name="Google Shape;6017;p21"/>
            <p:cNvSpPr/>
            <p:nvPr/>
          </p:nvSpPr>
          <p:spPr>
            <a:xfrm>
              <a:off x="8822208" y="680005"/>
              <a:ext cx="19707" cy="14768"/>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8" name="Google Shape;6018;p21"/>
            <p:cNvSpPr/>
            <p:nvPr/>
          </p:nvSpPr>
          <p:spPr>
            <a:xfrm>
              <a:off x="8832062" y="742355"/>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29" name="Google Shape;6019;p21"/>
            <p:cNvSpPr/>
            <p:nvPr/>
          </p:nvSpPr>
          <p:spPr>
            <a:xfrm>
              <a:off x="8781150" y="745637"/>
              <a:ext cx="21350" cy="14768"/>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0" name="Google Shape;6020;p21"/>
            <p:cNvSpPr/>
            <p:nvPr/>
          </p:nvSpPr>
          <p:spPr>
            <a:xfrm>
              <a:off x="8784435" y="821112"/>
              <a:ext cx="19707" cy="1640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1" name="Google Shape;6021;p21"/>
            <p:cNvSpPr/>
            <p:nvPr/>
          </p:nvSpPr>
          <p:spPr>
            <a:xfrm>
              <a:off x="8731882" y="826035"/>
              <a:ext cx="21350" cy="16408"/>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2" name="Google Shape;6022;p21"/>
            <p:cNvSpPr/>
            <p:nvPr/>
          </p:nvSpPr>
          <p:spPr>
            <a:xfrm>
              <a:off x="8718744" y="899870"/>
              <a:ext cx="21350" cy="14768"/>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3" name="Google Shape;6023;p21"/>
            <p:cNvSpPr/>
            <p:nvPr/>
          </p:nvSpPr>
          <p:spPr>
            <a:xfrm>
              <a:off x="8966729" y="356773"/>
              <a:ext cx="21349" cy="16408"/>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4" name="Google Shape;6024;p21"/>
            <p:cNvSpPr/>
            <p:nvPr/>
          </p:nvSpPr>
          <p:spPr>
            <a:xfrm>
              <a:off x="8947021" y="195977"/>
              <a:ext cx="19707" cy="14766"/>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5" name="Google Shape;6025;p21"/>
            <p:cNvSpPr/>
            <p:nvPr/>
          </p:nvSpPr>
          <p:spPr>
            <a:xfrm>
              <a:off x="9017639" y="227151"/>
              <a:ext cx="21350" cy="14768"/>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6" name="Google Shape;6026;p21"/>
            <p:cNvSpPr/>
            <p:nvPr/>
          </p:nvSpPr>
          <p:spPr>
            <a:xfrm>
              <a:off x="8996290" y="148394"/>
              <a:ext cx="21349" cy="14768"/>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7" name="Google Shape;6027;p21"/>
            <p:cNvSpPr/>
            <p:nvPr/>
          </p:nvSpPr>
          <p:spPr>
            <a:xfrm>
              <a:off x="9022566" y="118860"/>
              <a:ext cx="21349" cy="1640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38" name="Google Shape;6028;p21"/>
          <p:cNvGrpSpPr>
            <a:grpSpLocks/>
          </p:cNvGrpSpPr>
          <p:nvPr/>
        </p:nvGrpSpPr>
        <p:grpSpPr bwMode="auto">
          <a:xfrm rot="-5400000">
            <a:off x="10083801" y="92075"/>
            <a:ext cx="157162" cy="141287"/>
            <a:chOff x="7737341" y="1046941"/>
            <a:chExt cx="161913" cy="145916"/>
          </a:xfrm>
        </p:grpSpPr>
        <p:sp>
          <p:nvSpPr>
            <p:cNvPr id="139" name="Google Shape;6029;p21"/>
            <p:cNvSpPr/>
            <p:nvPr/>
          </p:nvSpPr>
          <p:spPr>
            <a:xfrm>
              <a:off x="7732433" y="1140392"/>
              <a:ext cx="68691" cy="52464"/>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0" name="Google Shape;6030;p21"/>
            <p:cNvSpPr/>
            <p:nvPr/>
          </p:nvSpPr>
          <p:spPr>
            <a:xfrm>
              <a:off x="7789676" y="1046940"/>
              <a:ext cx="67055" cy="52464"/>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1" name="Google Shape;6031;p21"/>
            <p:cNvSpPr/>
            <p:nvPr/>
          </p:nvSpPr>
          <p:spPr>
            <a:xfrm>
              <a:off x="7825656" y="1140392"/>
              <a:ext cx="68691" cy="52464"/>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42" name="Google Shape;6032;p21"/>
          <p:cNvGrpSpPr>
            <a:grpSpLocks/>
          </p:cNvGrpSpPr>
          <p:nvPr/>
        </p:nvGrpSpPr>
        <p:grpSpPr bwMode="auto">
          <a:xfrm flipH="1">
            <a:off x="10860088" y="-150813"/>
            <a:ext cx="915987" cy="919163"/>
            <a:chOff x="-566600" y="186057"/>
            <a:chExt cx="1240151" cy="1244074"/>
          </a:xfrm>
        </p:grpSpPr>
        <p:sp>
          <p:nvSpPr>
            <p:cNvPr id="143" name="Google Shape;6033;p21"/>
            <p:cNvSpPr/>
            <p:nvPr/>
          </p:nvSpPr>
          <p:spPr>
            <a:xfrm>
              <a:off x="-566600" y="203246"/>
              <a:ext cx="1240151" cy="1226885"/>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4" name="Google Shape;6034;p21"/>
            <p:cNvSpPr/>
            <p:nvPr/>
          </p:nvSpPr>
          <p:spPr>
            <a:xfrm>
              <a:off x="-401104" y="186057"/>
              <a:ext cx="958592" cy="1102263"/>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5" name="Google Shape;6035;p21"/>
            <p:cNvSpPr/>
            <p:nvPr/>
          </p:nvSpPr>
          <p:spPr>
            <a:xfrm>
              <a:off x="359752" y="1073454"/>
              <a:ext cx="150452" cy="163298"/>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6" name="Google Shape;6036;p21"/>
            <p:cNvSpPr/>
            <p:nvPr/>
          </p:nvSpPr>
          <p:spPr>
            <a:xfrm>
              <a:off x="237242" y="959575"/>
              <a:ext cx="202035" cy="189082"/>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7" name="Google Shape;6037;p21"/>
            <p:cNvSpPr/>
            <p:nvPr/>
          </p:nvSpPr>
          <p:spPr>
            <a:xfrm>
              <a:off x="101835" y="807020"/>
              <a:ext cx="242873" cy="253542"/>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8" name="Google Shape;6038;p21"/>
            <p:cNvSpPr/>
            <p:nvPr/>
          </p:nvSpPr>
          <p:spPr>
            <a:xfrm>
              <a:off x="-44318" y="622235"/>
              <a:ext cx="283709" cy="296515"/>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49" name="Google Shape;6039;p21"/>
            <p:cNvSpPr/>
            <p:nvPr/>
          </p:nvSpPr>
          <p:spPr>
            <a:xfrm>
              <a:off x="-194770" y="415964"/>
              <a:ext cx="288007" cy="36312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0" name="Google Shape;6040;p21"/>
            <p:cNvSpPr/>
            <p:nvPr/>
          </p:nvSpPr>
          <p:spPr>
            <a:xfrm>
              <a:off x="174911" y="716776"/>
              <a:ext cx="27942" cy="21487"/>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1" name="Google Shape;6041;p21"/>
            <p:cNvSpPr/>
            <p:nvPr/>
          </p:nvSpPr>
          <p:spPr>
            <a:xfrm>
              <a:off x="205001" y="669506"/>
              <a:ext cx="27942" cy="19339"/>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2" name="Google Shape;6042;p21"/>
            <p:cNvSpPr/>
            <p:nvPr/>
          </p:nvSpPr>
          <p:spPr>
            <a:xfrm>
              <a:off x="232943" y="710331"/>
              <a:ext cx="27940" cy="21487"/>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3" name="Google Shape;6043;p21"/>
            <p:cNvSpPr/>
            <p:nvPr/>
          </p:nvSpPr>
          <p:spPr>
            <a:xfrm>
              <a:off x="142672" y="1088495"/>
              <a:ext cx="27940" cy="21487"/>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4" name="Google Shape;6044;p21"/>
            <p:cNvSpPr/>
            <p:nvPr/>
          </p:nvSpPr>
          <p:spPr>
            <a:xfrm>
              <a:off x="168464" y="1028333"/>
              <a:ext cx="25792" cy="21487"/>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5" name="Google Shape;6045;p21"/>
            <p:cNvSpPr/>
            <p:nvPr/>
          </p:nvSpPr>
          <p:spPr>
            <a:xfrm>
              <a:off x="196404" y="1088495"/>
              <a:ext cx="25792" cy="21487"/>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6" name="Google Shape;6046;p21"/>
            <p:cNvSpPr/>
            <p:nvPr/>
          </p:nvSpPr>
          <p:spPr>
            <a:xfrm>
              <a:off x="566086" y="1228157"/>
              <a:ext cx="25792" cy="21487"/>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7" name="Google Shape;6047;p21"/>
            <p:cNvSpPr/>
            <p:nvPr/>
          </p:nvSpPr>
          <p:spPr>
            <a:xfrm>
              <a:off x="583280" y="1284022"/>
              <a:ext cx="27942" cy="19339"/>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8" name="Google Shape;6048;p21"/>
            <p:cNvSpPr/>
            <p:nvPr/>
          </p:nvSpPr>
          <p:spPr>
            <a:xfrm>
              <a:off x="20161" y="551330"/>
              <a:ext cx="27942" cy="19337"/>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59" name="Google Shape;6049;p21"/>
            <p:cNvSpPr/>
            <p:nvPr/>
          </p:nvSpPr>
          <p:spPr>
            <a:xfrm>
              <a:off x="37355" y="504060"/>
              <a:ext cx="27942" cy="21487"/>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0" name="Google Shape;6050;p21"/>
            <p:cNvSpPr/>
            <p:nvPr/>
          </p:nvSpPr>
          <p:spPr>
            <a:xfrm>
              <a:off x="73894" y="540586"/>
              <a:ext cx="25792" cy="19339"/>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1" name="Google Shape;6051;p21"/>
            <p:cNvSpPr/>
            <p:nvPr/>
          </p:nvSpPr>
          <p:spPr>
            <a:xfrm>
              <a:off x="-312981" y="536289"/>
              <a:ext cx="25792" cy="21487"/>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2" name="Google Shape;6052;p21"/>
            <p:cNvSpPr/>
            <p:nvPr/>
          </p:nvSpPr>
          <p:spPr>
            <a:xfrm>
              <a:off x="-289340" y="469681"/>
              <a:ext cx="25792" cy="21487"/>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3" name="Google Shape;6053;p21"/>
            <p:cNvSpPr/>
            <p:nvPr/>
          </p:nvSpPr>
          <p:spPr>
            <a:xfrm>
              <a:off x="-248502" y="523397"/>
              <a:ext cx="27940" cy="19339"/>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4" name="Google Shape;6054;p21"/>
            <p:cNvSpPr/>
            <p:nvPr/>
          </p:nvSpPr>
          <p:spPr>
            <a:xfrm>
              <a:off x="-55064" y="340760"/>
              <a:ext cx="25792" cy="21487"/>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5" name="Google Shape;6055;p21"/>
            <p:cNvSpPr/>
            <p:nvPr/>
          </p:nvSpPr>
          <p:spPr>
            <a:xfrm>
              <a:off x="-9929" y="330018"/>
              <a:ext cx="27942" cy="21487"/>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6" name="Google Shape;6056;p21"/>
            <p:cNvSpPr/>
            <p:nvPr/>
          </p:nvSpPr>
          <p:spPr>
            <a:xfrm>
              <a:off x="-70110" y="693142"/>
              <a:ext cx="27942" cy="21487"/>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7" name="Google Shape;6057;p21"/>
            <p:cNvSpPr/>
            <p:nvPr/>
          </p:nvSpPr>
          <p:spPr>
            <a:xfrm>
              <a:off x="258735" y="865034"/>
              <a:ext cx="27940" cy="21487"/>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8" name="Google Shape;6058;p21"/>
            <p:cNvSpPr/>
            <p:nvPr/>
          </p:nvSpPr>
          <p:spPr>
            <a:xfrm>
              <a:off x="37355" y="897264"/>
              <a:ext cx="27942" cy="19339"/>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69" name="Google Shape;6059;p21"/>
            <p:cNvSpPr/>
            <p:nvPr/>
          </p:nvSpPr>
          <p:spPr>
            <a:xfrm>
              <a:off x="460770" y="1013291"/>
              <a:ext cx="25792" cy="21487"/>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70" name="Google Shape;6060;p21"/>
          <p:cNvGrpSpPr>
            <a:grpSpLocks/>
          </p:cNvGrpSpPr>
          <p:nvPr/>
        </p:nvGrpSpPr>
        <p:grpSpPr bwMode="auto">
          <a:xfrm flipH="1">
            <a:off x="10518775" y="-185738"/>
            <a:ext cx="666750" cy="644526"/>
            <a:chOff x="-168381" y="-168706"/>
            <a:chExt cx="901061" cy="871312"/>
          </a:xfrm>
        </p:grpSpPr>
        <p:sp>
          <p:nvSpPr>
            <p:cNvPr id="171" name="Google Shape;6061;p21"/>
            <p:cNvSpPr/>
            <p:nvPr/>
          </p:nvSpPr>
          <p:spPr>
            <a:xfrm>
              <a:off x="-157655" y="-134369"/>
              <a:ext cx="890335" cy="836975"/>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2" name="Google Shape;6062;p21"/>
            <p:cNvSpPr/>
            <p:nvPr/>
          </p:nvSpPr>
          <p:spPr>
            <a:xfrm>
              <a:off x="-168381" y="-168706"/>
              <a:ext cx="804518" cy="753277"/>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3" name="Google Shape;6063;p21"/>
            <p:cNvSpPr/>
            <p:nvPr/>
          </p:nvSpPr>
          <p:spPr>
            <a:xfrm>
              <a:off x="380837" y="342064"/>
              <a:ext cx="199520" cy="225338"/>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4" name="Google Shape;6064;p21"/>
            <p:cNvSpPr/>
            <p:nvPr/>
          </p:nvSpPr>
          <p:spPr>
            <a:xfrm>
              <a:off x="243533" y="204714"/>
              <a:ext cx="220974" cy="242507"/>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5" name="Google Shape;6065;p21"/>
            <p:cNvSpPr/>
            <p:nvPr/>
          </p:nvSpPr>
          <p:spPr>
            <a:xfrm>
              <a:off x="74047" y="63071"/>
              <a:ext cx="302500" cy="334791"/>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6" name="Google Shape;6066;p21"/>
            <p:cNvSpPr/>
            <p:nvPr/>
          </p:nvSpPr>
          <p:spPr>
            <a:xfrm>
              <a:off x="-58967" y="-50671"/>
              <a:ext cx="283191" cy="332644"/>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7" name="Google Shape;6067;p21"/>
            <p:cNvSpPr/>
            <p:nvPr/>
          </p:nvSpPr>
          <p:spPr>
            <a:xfrm>
              <a:off x="460216" y="65218"/>
              <a:ext cx="27891" cy="21461"/>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8" name="Google Shape;6068;p21"/>
            <p:cNvSpPr/>
            <p:nvPr/>
          </p:nvSpPr>
          <p:spPr>
            <a:xfrm>
              <a:off x="470943" y="121016"/>
              <a:ext cx="27889" cy="21461"/>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79" name="Google Shape;6069;p21"/>
            <p:cNvSpPr/>
            <p:nvPr/>
          </p:nvSpPr>
          <p:spPr>
            <a:xfrm>
              <a:off x="511705" y="80240"/>
              <a:ext cx="30035" cy="21462"/>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0" name="Google Shape;6070;p21"/>
            <p:cNvSpPr/>
            <p:nvPr/>
          </p:nvSpPr>
          <p:spPr>
            <a:xfrm>
              <a:off x="89065" y="511604"/>
              <a:ext cx="27889" cy="21461"/>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1" name="Google Shape;6071;p21"/>
            <p:cNvSpPr/>
            <p:nvPr/>
          </p:nvSpPr>
          <p:spPr>
            <a:xfrm>
              <a:off x="114810" y="451513"/>
              <a:ext cx="27889" cy="21461"/>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2" name="Google Shape;6072;p21"/>
            <p:cNvSpPr/>
            <p:nvPr/>
          </p:nvSpPr>
          <p:spPr>
            <a:xfrm>
              <a:off x="146990" y="503019"/>
              <a:ext cx="27891" cy="23608"/>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3" name="Google Shape;6073;p21"/>
            <p:cNvSpPr/>
            <p:nvPr/>
          </p:nvSpPr>
          <p:spPr>
            <a:xfrm>
              <a:off x="7540" y="204714"/>
              <a:ext cx="27889" cy="21461"/>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4" name="Google Shape;6074;p21"/>
            <p:cNvSpPr/>
            <p:nvPr/>
          </p:nvSpPr>
          <p:spPr>
            <a:xfrm>
              <a:off x="13976" y="146769"/>
              <a:ext cx="27891" cy="21461"/>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5" name="Google Shape;6075;p21"/>
            <p:cNvSpPr/>
            <p:nvPr/>
          </p:nvSpPr>
          <p:spPr>
            <a:xfrm>
              <a:off x="430180" y="286265"/>
              <a:ext cx="27891" cy="21461"/>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6" name="Google Shape;6076;p21"/>
            <p:cNvSpPr/>
            <p:nvPr/>
          </p:nvSpPr>
          <p:spPr>
            <a:xfrm>
              <a:off x="462362" y="269097"/>
              <a:ext cx="27889" cy="21461"/>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7" name="Google Shape;6077;p21"/>
            <p:cNvSpPr/>
            <p:nvPr/>
          </p:nvSpPr>
          <p:spPr>
            <a:xfrm>
              <a:off x="219933" y="5128"/>
              <a:ext cx="27891" cy="21461"/>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8" name="Google Shape;6078;p21"/>
            <p:cNvSpPr/>
            <p:nvPr/>
          </p:nvSpPr>
          <p:spPr>
            <a:xfrm>
              <a:off x="578212" y="466537"/>
              <a:ext cx="27889" cy="21461"/>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89" name="Google Shape;6079;p21"/>
            <p:cNvSpPr/>
            <p:nvPr/>
          </p:nvSpPr>
          <p:spPr>
            <a:xfrm>
              <a:off x="494542" y="524480"/>
              <a:ext cx="27891" cy="21461"/>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190" name="Google Shape;6080;p21"/>
          <p:cNvGrpSpPr>
            <a:grpSpLocks/>
          </p:cNvGrpSpPr>
          <p:nvPr/>
        </p:nvGrpSpPr>
        <p:grpSpPr bwMode="auto">
          <a:xfrm>
            <a:off x="9418638" y="-161925"/>
            <a:ext cx="530225" cy="741363"/>
            <a:chOff x="1897495" y="-461400"/>
            <a:chExt cx="815443" cy="1139815"/>
          </a:xfrm>
        </p:grpSpPr>
        <p:sp>
          <p:nvSpPr>
            <p:cNvPr id="191" name="Google Shape;6081;p21"/>
            <p:cNvSpPr/>
            <p:nvPr/>
          </p:nvSpPr>
          <p:spPr>
            <a:xfrm>
              <a:off x="1897495" y="-344246"/>
              <a:ext cx="815443" cy="1022661"/>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2" name="Google Shape;6082;p21"/>
            <p:cNvSpPr/>
            <p:nvPr/>
          </p:nvSpPr>
          <p:spPr>
            <a:xfrm>
              <a:off x="2063513" y="-461400"/>
              <a:ext cx="573739" cy="1049508"/>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3" name="Google Shape;6083;p21"/>
            <p:cNvSpPr/>
            <p:nvPr/>
          </p:nvSpPr>
          <p:spPr>
            <a:xfrm>
              <a:off x="2112342" y="-305194"/>
              <a:ext cx="166018" cy="158647"/>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4" name="Google Shape;6084;p21"/>
            <p:cNvSpPr/>
            <p:nvPr/>
          </p:nvSpPr>
          <p:spPr>
            <a:xfrm>
              <a:off x="2178261" y="-134344"/>
              <a:ext cx="229496" cy="229427"/>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5" name="Google Shape;6085;p21"/>
            <p:cNvSpPr/>
            <p:nvPr/>
          </p:nvSpPr>
          <p:spPr>
            <a:xfrm>
              <a:off x="2246621" y="-14748"/>
              <a:ext cx="256353" cy="324614"/>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6" name="Google Shape;6086;p21"/>
            <p:cNvSpPr/>
            <p:nvPr/>
          </p:nvSpPr>
          <p:spPr>
            <a:xfrm>
              <a:off x="2354045" y="146339"/>
              <a:ext cx="131838" cy="170850"/>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7" name="Google Shape;6087;p21"/>
            <p:cNvSpPr/>
            <p:nvPr/>
          </p:nvSpPr>
          <p:spPr>
            <a:xfrm>
              <a:off x="2446820" y="300103"/>
              <a:ext cx="170901" cy="20258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8" name="Google Shape;6088;p21"/>
            <p:cNvSpPr/>
            <p:nvPr/>
          </p:nvSpPr>
          <p:spPr>
            <a:xfrm>
              <a:off x="2522505" y="424581"/>
              <a:ext cx="119630" cy="141562"/>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99" name="Google Shape;6089;p21"/>
            <p:cNvSpPr/>
            <p:nvPr/>
          </p:nvSpPr>
          <p:spPr>
            <a:xfrm>
              <a:off x="2080603" y="278138"/>
              <a:ext cx="34180" cy="26847"/>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0" name="Google Shape;6090;p21"/>
            <p:cNvSpPr/>
            <p:nvPr/>
          </p:nvSpPr>
          <p:spPr>
            <a:xfrm>
              <a:off x="2117225" y="322071"/>
              <a:ext cx="34180" cy="24407"/>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1" name="Google Shape;6091;p21"/>
            <p:cNvSpPr/>
            <p:nvPr/>
          </p:nvSpPr>
          <p:spPr>
            <a:xfrm>
              <a:off x="2129432" y="261052"/>
              <a:ext cx="34180" cy="26849"/>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2" name="Google Shape;6092;p21"/>
            <p:cNvSpPr/>
            <p:nvPr/>
          </p:nvSpPr>
          <p:spPr>
            <a:xfrm>
              <a:off x="2605514" y="12099"/>
              <a:ext cx="34180" cy="26849"/>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3" name="Google Shape;6093;p21"/>
            <p:cNvSpPr/>
            <p:nvPr/>
          </p:nvSpPr>
          <p:spPr>
            <a:xfrm>
              <a:off x="2595749" y="68236"/>
              <a:ext cx="31738" cy="26847"/>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4" name="Google Shape;6094;p21"/>
            <p:cNvSpPr/>
            <p:nvPr/>
          </p:nvSpPr>
          <p:spPr>
            <a:xfrm>
              <a:off x="2539595" y="26743"/>
              <a:ext cx="34180" cy="26849"/>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5" name="Google Shape;6095;p21"/>
            <p:cNvSpPr/>
            <p:nvPr/>
          </p:nvSpPr>
          <p:spPr>
            <a:xfrm>
              <a:off x="2454145" y="585668"/>
              <a:ext cx="34180" cy="26847"/>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6" name="Google Shape;6096;p21"/>
            <p:cNvSpPr/>
            <p:nvPr/>
          </p:nvSpPr>
          <p:spPr>
            <a:xfrm>
              <a:off x="2493208" y="602752"/>
              <a:ext cx="34180" cy="26849"/>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7" name="Google Shape;6097;p21"/>
            <p:cNvSpPr/>
            <p:nvPr/>
          </p:nvSpPr>
          <p:spPr>
            <a:xfrm>
              <a:off x="2639695" y="390411"/>
              <a:ext cx="34180" cy="26847"/>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8" name="Google Shape;6098;p21"/>
            <p:cNvSpPr/>
            <p:nvPr/>
          </p:nvSpPr>
          <p:spPr>
            <a:xfrm>
              <a:off x="2639695" y="356241"/>
              <a:ext cx="34180" cy="24407"/>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09" name="Google Shape;6099;p21"/>
            <p:cNvSpPr/>
            <p:nvPr/>
          </p:nvSpPr>
          <p:spPr>
            <a:xfrm>
              <a:off x="2117225" y="-48918"/>
              <a:ext cx="34180" cy="26847"/>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0" name="Google Shape;6100;p21"/>
            <p:cNvSpPr/>
            <p:nvPr/>
          </p:nvSpPr>
          <p:spPr>
            <a:xfrm>
              <a:off x="2319864" y="-207566"/>
              <a:ext cx="31740" cy="26849"/>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1" name="Google Shape;6101;p21"/>
            <p:cNvSpPr/>
            <p:nvPr/>
          </p:nvSpPr>
          <p:spPr>
            <a:xfrm>
              <a:off x="2434613" y="99965"/>
              <a:ext cx="34180" cy="26849"/>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2" name="Google Shape;6102;p21"/>
            <p:cNvSpPr/>
            <p:nvPr/>
          </p:nvSpPr>
          <p:spPr>
            <a:xfrm>
              <a:off x="2173378" y="124372"/>
              <a:ext cx="31740" cy="26849"/>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13" name="Google Shape;6103;p21"/>
          <p:cNvGrpSpPr>
            <a:grpSpLocks/>
          </p:cNvGrpSpPr>
          <p:nvPr/>
        </p:nvGrpSpPr>
        <p:grpSpPr bwMode="auto">
          <a:xfrm rot="10800000">
            <a:off x="11439525" y="5745163"/>
            <a:ext cx="692150" cy="1084262"/>
            <a:chOff x="1897495" y="-461400"/>
            <a:chExt cx="815443" cy="1139815"/>
          </a:xfrm>
        </p:grpSpPr>
        <p:sp>
          <p:nvSpPr>
            <p:cNvPr id="214" name="Google Shape;6104;p21"/>
            <p:cNvSpPr/>
            <p:nvPr/>
          </p:nvSpPr>
          <p:spPr>
            <a:xfrm>
              <a:off x="1903105" y="-344581"/>
              <a:ext cx="815443" cy="1022996"/>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5" name="Google Shape;6105;p21"/>
            <p:cNvSpPr/>
            <p:nvPr/>
          </p:nvSpPr>
          <p:spPr>
            <a:xfrm>
              <a:off x="2075171" y="-461400"/>
              <a:ext cx="574177" cy="1049698"/>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6" name="Google Shape;6106;p21"/>
            <p:cNvSpPr/>
            <p:nvPr/>
          </p:nvSpPr>
          <p:spPr>
            <a:xfrm>
              <a:off x="2123799" y="-304529"/>
              <a:ext cx="166456" cy="158539"/>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7" name="Google Shape;6107;p21"/>
            <p:cNvSpPr/>
            <p:nvPr/>
          </p:nvSpPr>
          <p:spPr>
            <a:xfrm>
              <a:off x="2189259" y="-137646"/>
              <a:ext cx="230044" cy="226962"/>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8" name="Google Shape;6108;p21"/>
            <p:cNvSpPr/>
            <p:nvPr/>
          </p:nvSpPr>
          <p:spPr>
            <a:xfrm>
              <a:off x="2256589" y="-14152"/>
              <a:ext cx="256228" cy="325423"/>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19" name="Google Shape;6109;p21"/>
            <p:cNvSpPr/>
            <p:nvPr/>
          </p:nvSpPr>
          <p:spPr>
            <a:xfrm>
              <a:off x="2365066" y="146057"/>
              <a:ext cx="132789" cy="171890"/>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0" name="Google Shape;6110;p21"/>
            <p:cNvSpPr/>
            <p:nvPr/>
          </p:nvSpPr>
          <p:spPr>
            <a:xfrm>
              <a:off x="2458580" y="294583"/>
              <a:ext cx="170195" cy="203598"/>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1" name="Google Shape;6111;p21"/>
            <p:cNvSpPr/>
            <p:nvPr/>
          </p:nvSpPr>
          <p:spPr>
            <a:xfrm>
              <a:off x="2527779" y="421414"/>
              <a:ext cx="119698" cy="140182"/>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2" name="Google Shape;6112;p21"/>
            <p:cNvSpPr/>
            <p:nvPr/>
          </p:nvSpPr>
          <p:spPr>
            <a:xfrm>
              <a:off x="2086393" y="279564"/>
              <a:ext cx="33665" cy="25032"/>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3" name="Google Shape;6113;p21"/>
            <p:cNvSpPr/>
            <p:nvPr/>
          </p:nvSpPr>
          <p:spPr>
            <a:xfrm>
              <a:off x="2121929" y="321284"/>
              <a:ext cx="33665" cy="2503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4" name="Google Shape;6114;p21"/>
            <p:cNvSpPr/>
            <p:nvPr/>
          </p:nvSpPr>
          <p:spPr>
            <a:xfrm>
              <a:off x="2140632" y="256200"/>
              <a:ext cx="35535" cy="26701"/>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5" name="Google Shape;6115;p21"/>
            <p:cNvSpPr/>
            <p:nvPr/>
          </p:nvSpPr>
          <p:spPr>
            <a:xfrm>
              <a:off x="2610072" y="7543"/>
              <a:ext cx="33665" cy="2670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6" name="Google Shape;6116;p21"/>
            <p:cNvSpPr/>
            <p:nvPr/>
          </p:nvSpPr>
          <p:spPr>
            <a:xfrm>
              <a:off x="2600721" y="69290"/>
              <a:ext cx="33665" cy="25032"/>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7" name="Google Shape;6117;p21"/>
            <p:cNvSpPr/>
            <p:nvPr/>
          </p:nvSpPr>
          <p:spPr>
            <a:xfrm>
              <a:off x="2544613" y="27569"/>
              <a:ext cx="33665" cy="2503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8" name="Google Shape;6118;p21"/>
            <p:cNvSpPr/>
            <p:nvPr/>
          </p:nvSpPr>
          <p:spPr>
            <a:xfrm>
              <a:off x="2460449" y="584960"/>
              <a:ext cx="33665" cy="28371"/>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29" name="Google Shape;6119;p21"/>
            <p:cNvSpPr/>
            <p:nvPr/>
          </p:nvSpPr>
          <p:spPr>
            <a:xfrm>
              <a:off x="2503466" y="598311"/>
              <a:ext cx="35535" cy="26701"/>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0" name="Google Shape;6120;p21"/>
            <p:cNvSpPr/>
            <p:nvPr/>
          </p:nvSpPr>
          <p:spPr>
            <a:xfrm>
              <a:off x="2645608" y="391375"/>
              <a:ext cx="33665" cy="2503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1" name="Google Shape;6121;p21"/>
            <p:cNvSpPr/>
            <p:nvPr/>
          </p:nvSpPr>
          <p:spPr>
            <a:xfrm>
              <a:off x="2645608" y="356330"/>
              <a:ext cx="33665" cy="25032"/>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2" name="Google Shape;6122;p21"/>
            <p:cNvSpPr/>
            <p:nvPr/>
          </p:nvSpPr>
          <p:spPr>
            <a:xfrm>
              <a:off x="2121929" y="-54204"/>
              <a:ext cx="33665" cy="26701"/>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3" name="Google Shape;6123;p21"/>
            <p:cNvSpPr/>
            <p:nvPr/>
          </p:nvSpPr>
          <p:spPr>
            <a:xfrm>
              <a:off x="2323919" y="-206068"/>
              <a:ext cx="33665" cy="2503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4" name="Google Shape;6124;p21"/>
            <p:cNvSpPr/>
            <p:nvPr/>
          </p:nvSpPr>
          <p:spPr>
            <a:xfrm>
              <a:off x="2439877" y="95991"/>
              <a:ext cx="33665" cy="26701"/>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5" name="Google Shape;6125;p21"/>
            <p:cNvSpPr/>
            <p:nvPr/>
          </p:nvSpPr>
          <p:spPr>
            <a:xfrm>
              <a:off x="2178037" y="119355"/>
              <a:ext cx="33665" cy="2670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36" name="Google Shape;6126;p21"/>
          <p:cNvGrpSpPr>
            <a:grpSpLocks/>
          </p:cNvGrpSpPr>
          <p:nvPr/>
        </p:nvGrpSpPr>
        <p:grpSpPr bwMode="auto">
          <a:xfrm rot="10800000">
            <a:off x="11160125" y="4714875"/>
            <a:ext cx="1174750" cy="889000"/>
            <a:chOff x="-320607" y="2105391"/>
            <a:chExt cx="1152762" cy="873760"/>
          </a:xfrm>
        </p:grpSpPr>
        <p:sp>
          <p:nvSpPr>
            <p:cNvPr id="237" name="Google Shape;6127;p21"/>
            <p:cNvSpPr/>
            <p:nvPr/>
          </p:nvSpPr>
          <p:spPr>
            <a:xfrm>
              <a:off x="545522" y="2189646"/>
              <a:ext cx="286633" cy="151347"/>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8" name="Google Shape;6128;p21"/>
            <p:cNvSpPr/>
            <p:nvPr/>
          </p:nvSpPr>
          <p:spPr>
            <a:xfrm>
              <a:off x="400648" y="2110071"/>
              <a:ext cx="174472" cy="226242"/>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9" name="Google Shape;6129;p21"/>
            <p:cNvSpPr/>
            <p:nvPr/>
          </p:nvSpPr>
          <p:spPr>
            <a:xfrm>
              <a:off x="409994" y="2504824"/>
              <a:ext cx="345829" cy="162270"/>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0" name="Google Shape;6130;p21"/>
            <p:cNvSpPr/>
            <p:nvPr/>
          </p:nvSpPr>
          <p:spPr>
            <a:xfrm>
              <a:off x="48588" y="2383122"/>
              <a:ext cx="154221" cy="294894"/>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1" name="Google Shape;6131;p21"/>
            <p:cNvSpPr/>
            <p:nvPr/>
          </p:nvSpPr>
          <p:spPr>
            <a:xfrm>
              <a:off x="-320607" y="2252058"/>
              <a:ext cx="1065526" cy="727093"/>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2" name="Google Shape;6132;p21"/>
            <p:cNvSpPr/>
            <p:nvPr/>
          </p:nvSpPr>
          <p:spPr>
            <a:xfrm>
              <a:off x="109342" y="2428370"/>
              <a:ext cx="79447" cy="354185"/>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3" name="Google Shape;6133;p21"/>
            <p:cNvSpPr/>
            <p:nvPr/>
          </p:nvSpPr>
          <p:spPr>
            <a:xfrm>
              <a:off x="277583" y="2573477"/>
              <a:ext cx="405024" cy="73333"/>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4" name="Google Shape;6134;p21"/>
            <p:cNvSpPr/>
            <p:nvPr/>
          </p:nvSpPr>
          <p:spPr>
            <a:xfrm>
              <a:off x="459844" y="2167802"/>
              <a:ext cx="63870" cy="22468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5" name="Google Shape;6135;p21"/>
            <p:cNvSpPr/>
            <p:nvPr/>
          </p:nvSpPr>
          <p:spPr>
            <a:xfrm>
              <a:off x="734014" y="2213050"/>
              <a:ext cx="26483" cy="20284"/>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6" name="Google Shape;6136;p21"/>
            <p:cNvSpPr/>
            <p:nvPr/>
          </p:nvSpPr>
          <p:spPr>
            <a:xfrm>
              <a:off x="757381" y="2255178"/>
              <a:ext cx="26482" cy="20283"/>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7" name="Google Shape;6137;p21"/>
            <p:cNvSpPr/>
            <p:nvPr/>
          </p:nvSpPr>
          <p:spPr>
            <a:xfrm>
              <a:off x="769844" y="2209930"/>
              <a:ext cx="28040" cy="21844"/>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8" name="Google Shape;6138;p21"/>
            <p:cNvSpPr/>
            <p:nvPr/>
          </p:nvSpPr>
          <p:spPr>
            <a:xfrm>
              <a:off x="610949" y="2545392"/>
              <a:ext cx="28040" cy="21844"/>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49" name="Google Shape;6139;p21"/>
            <p:cNvSpPr/>
            <p:nvPr/>
          </p:nvSpPr>
          <p:spPr>
            <a:xfrm>
              <a:off x="646778" y="2525107"/>
              <a:ext cx="28040" cy="21844"/>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0" name="Google Shape;6140;p21"/>
            <p:cNvSpPr/>
            <p:nvPr/>
          </p:nvSpPr>
          <p:spPr>
            <a:xfrm>
              <a:off x="691954" y="2598441"/>
              <a:ext cx="26482" cy="20283"/>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1" name="Google Shape;6141;p21"/>
            <p:cNvSpPr/>
            <p:nvPr/>
          </p:nvSpPr>
          <p:spPr>
            <a:xfrm>
              <a:off x="453612" y="2163121"/>
              <a:ext cx="26483" cy="20284"/>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2" name="Google Shape;6142;p21"/>
            <p:cNvSpPr/>
            <p:nvPr/>
          </p:nvSpPr>
          <p:spPr>
            <a:xfrm>
              <a:off x="511251" y="2205249"/>
              <a:ext cx="26482" cy="21844"/>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3" name="Google Shape;6143;p21"/>
            <p:cNvSpPr/>
            <p:nvPr/>
          </p:nvSpPr>
          <p:spPr>
            <a:xfrm>
              <a:off x="154517" y="2498583"/>
              <a:ext cx="26483" cy="21844"/>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4" name="Google Shape;6144;p21"/>
            <p:cNvSpPr/>
            <p:nvPr/>
          </p:nvSpPr>
          <p:spPr>
            <a:xfrm>
              <a:off x="154517" y="2464257"/>
              <a:ext cx="26483" cy="20283"/>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5" name="Google Shape;6145;p21"/>
            <p:cNvSpPr/>
            <p:nvPr/>
          </p:nvSpPr>
          <p:spPr>
            <a:xfrm>
              <a:off x="73512" y="2482980"/>
              <a:ext cx="26483" cy="20283"/>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56" name="Google Shape;6146;p21"/>
          <p:cNvGrpSpPr>
            <a:grpSpLocks/>
          </p:cNvGrpSpPr>
          <p:nvPr/>
        </p:nvGrpSpPr>
        <p:grpSpPr bwMode="auto">
          <a:xfrm rot="5400000" flipH="1">
            <a:off x="11744325" y="1204913"/>
            <a:ext cx="157163" cy="141287"/>
            <a:chOff x="7737341" y="1046941"/>
            <a:chExt cx="161913" cy="145916"/>
          </a:xfrm>
        </p:grpSpPr>
        <p:sp>
          <p:nvSpPr>
            <p:cNvPr id="257" name="Google Shape;6147;p21"/>
            <p:cNvSpPr/>
            <p:nvPr/>
          </p:nvSpPr>
          <p:spPr>
            <a:xfrm>
              <a:off x="7737340" y="1135475"/>
              <a:ext cx="68690" cy="52464"/>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8" name="Google Shape;6148;p21"/>
            <p:cNvSpPr/>
            <p:nvPr/>
          </p:nvSpPr>
          <p:spPr>
            <a:xfrm>
              <a:off x="7789676" y="1042022"/>
              <a:ext cx="67055" cy="52464"/>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59" name="Google Shape;6149;p21"/>
            <p:cNvSpPr/>
            <p:nvPr/>
          </p:nvSpPr>
          <p:spPr>
            <a:xfrm>
              <a:off x="7830563" y="1135475"/>
              <a:ext cx="68690" cy="52464"/>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grpSp>
        <p:nvGrpSpPr>
          <p:cNvPr id="260" name="Google Shape;6150;p21"/>
          <p:cNvGrpSpPr>
            <a:grpSpLocks/>
          </p:cNvGrpSpPr>
          <p:nvPr/>
        </p:nvGrpSpPr>
        <p:grpSpPr bwMode="auto">
          <a:xfrm rot="13342812" flipH="1">
            <a:off x="9972675" y="6416675"/>
            <a:ext cx="1163638" cy="522288"/>
            <a:chOff x="8502760" y="3542528"/>
            <a:chExt cx="711519" cy="319269"/>
          </a:xfrm>
        </p:grpSpPr>
        <p:sp>
          <p:nvSpPr>
            <p:cNvPr id="261" name="Google Shape;6151;p21"/>
            <p:cNvSpPr/>
            <p:nvPr/>
          </p:nvSpPr>
          <p:spPr>
            <a:xfrm>
              <a:off x="8527250" y="3663477"/>
              <a:ext cx="687251" cy="166913"/>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2" name="Google Shape;6152;p21"/>
            <p:cNvSpPr/>
            <p:nvPr/>
          </p:nvSpPr>
          <p:spPr>
            <a:xfrm>
              <a:off x="8654813" y="3577503"/>
              <a:ext cx="187344" cy="260073"/>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3" name="Google Shape;6153;p21"/>
            <p:cNvSpPr/>
            <p:nvPr/>
          </p:nvSpPr>
          <p:spPr>
            <a:xfrm>
              <a:off x="8575172" y="3750481"/>
              <a:ext cx="259176" cy="30083"/>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4" name="Google Shape;6154;p21"/>
            <p:cNvSpPr/>
            <p:nvPr/>
          </p:nvSpPr>
          <p:spPr>
            <a:xfrm>
              <a:off x="8617846" y="3623422"/>
              <a:ext cx="206758" cy="132948"/>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5" name="Google Shape;6155;p21"/>
            <p:cNvSpPr/>
            <p:nvPr/>
          </p:nvSpPr>
          <p:spPr>
            <a:xfrm>
              <a:off x="8664104" y="3539668"/>
              <a:ext cx="61153" cy="56284"/>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6" name="Google Shape;6156;p21"/>
            <p:cNvSpPr/>
            <p:nvPr/>
          </p:nvSpPr>
          <p:spPr>
            <a:xfrm>
              <a:off x="8595631" y="3598865"/>
              <a:ext cx="61153" cy="5337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7" name="Google Shape;6157;p21"/>
            <p:cNvSpPr/>
            <p:nvPr/>
          </p:nvSpPr>
          <p:spPr>
            <a:xfrm>
              <a:off x="8504231" y="3643217"/>
              <a:ext cx="67949" cy="52403"/>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8" name="Google Shape;6158;p21"/>
            <p:cNvSpPr/>
            <p:nvPr/>
          </p:nvSpPr>
          <p:spPr>
            <a:xfrm>
              <a:off x="8545763" y="3743890"/>
              <a:ext cx="66978" cy="53373"/>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69" name="Google Shape;6159;p21"/>
            <p:cNvSpPr/>
            <p:nvPr/>
          </p:nvSpPr>
          <p:spPr>
            <a:xfrm>
              <a:off x="8629356" y="3806838"/>
              <a:ext cx="66978" cy="52403"/>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grpSp>
      <p:sp>
        <p:nvSpPr>
          <p:cNvPr id="6160" name="Google Shape;6160;p21"/>
          <p:cNvSpPr txBox="1">
            <a:spLocks noGrp="1"/>
          </p:cNvSpPr>
          <p:nvPr>
            <p:ph type="title"/>
          </p:nvPr>
        </p:nvSpPr>
        <p:spPr>
          <a:xfrm>
            <a:off x="978596" y="2503619"/>
            <a:ext cx="2438000" cy="764000"/>
          </a:xfrm>
          <a:prstGeom prst="rect">
            <a:avLst/>
          </a:prstGeom>
          <a:noFill/>
          <a:ln>
            <a:noFill/>
          </a:ln>
        </p:spPr>
        <p:txBody>
          <a:bodyPr spcFirstLastPara="1" lIns="0" tIns="0" rIns="0" bIns="0" anchor="b">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831385" y="3339401"/>
            <a:ext cx="4383200" cy="1776400"/>
          </a:xfrm>
          <a:prstGeom prst="rect">
            <a:avLst/>
          </a:prstGeom>
        </p:spPr>
        <p:txBody>
          <a:bodyPr/>
          <a:lstStyle>
            <a:lvl1pPr lvl="0" rtl="0">
              <a:lnSpc>
                <a:spcPct val="115000"/>
              </a:lnSpc>
              <a:spcBef>
                <a:spcPts val="0"/>
              </a:spcBef>
              <a:spcAft>
                <a:spcPts val="0"/>
              </a:spcAft>
              <a:buNone/>
              <a:defRPr sz="1867">
                <a:latin typeface="Nunito"/>
                <a:ea typeface="Nunito"/>
                <a:cs typeface="Nunito"/>
                <a:sym typeface="Nunito"/>
              </a:defRPr>
            </a:lvl1pPr>
            <a:lvl2pPr lvl="1" rtl="0">
              <a:lnSpc>
                <a:spcPct val="115000"/>
              </a:lnSpc>
              <a:spcBef>
                <a:spcPts val="0"/>
              </a:spcBef>
              <a:spcAft>
                <a:spcPts val="0"/>
              </a:spcAft>
              <a:buNone/>
              <a:defRPr sz="1867">
                <a:latin typeface="Nunito"/>
                <a:ea typeface="Nunito"/>
                <a:cs typeface="Nunito"/>
                <a:sym typeface="Nunito"/>
              </a:defRPr>
            </a:lvl2pPr>
            <a:lvl3pPr lvl="2" rtl="0">
              <a:lnSpc>
                <a:spcPct val="115000"/>
              </a:lnSpc>
              <a:spcBef>
                <a:spcPts val="0"/>
              </a:spcBef>
              <a:spcAft>
                <a:spcPts val="0"/>
              </a:spcAft>
              <a:buNone/>
              <a:defRPr sz="1867">
                <a:latin typeface="Nunito"/>
                <a:ea typeface="Nunito"/>
                <a:cs typeface="Nunito"/>
                <a:sym typeface="Nunito"/>
              </a:defRPr>
            </a:lvl3pPr>
            <a:lvl4pPr lvl="3" rtl="0">
              <a:lnSpc>
                <a:spcPct val="115000"/>
              </a:lnSpc>
              <a:spcBef>
                <a:spcPts val="0"/>
              </a:spcBef>
              <a:spcAft>
                <a:spcPts val="0"/>
              </a:spcAft>
              <a:buNone/>
              <a:defRPr sz="1867">
                <a:latin typeface="Nunito"/>
                <a:ea typeface="Nunito"/>
                <a:cs typeface="Nunito"/>
                <a:sym typeface="Nunito"/>
              </a:defRPr>
            </a:lvl4pPr>
            <a:lvl5pPr lvl="4" rtl="0">
              <a:lnSpc>
                <a:spcPct val="115000"/>
              </a:lnSpc>
              <a:spcBef>
                <a:spcPts val="0"/>
              </a:spcBef>
              <a:spcAft>
                <a:spcPts val="0"/>
              </a:spcAft>
              <a:buNone/>
              <a:defRPr sz="1867">
                <a:latin typeface="Nunito"/>
                <a:ea typeface="Nunito"/>
                <a:cs typeface="Nunito"/>
                <a:sym typeface="Nunito"/>
              </a:defRPr>
            </a:lvl5pPr>
            <a:lvl6pPr lvl="5" rtl="0">
              <a:lnSpc>
                <a:spcPct val="115000"/>
              </a:lnSpc>
              <a:spcBef>
                <a:spcPts val="0"/>
              </a:spcBef>
              <a:spcAft>
                <a:spcPts val="0"/>
              </a:spcAft>
              <a:buNone/>
              <a:defRPr sz="1867">
                <a:latin typeface="Nunito"/>
                <a:ea typeface="Nunito"/>
                <a:cs typeface="Nunito"/>
                <a:sym typeface="Nunito"/>
              </a:defRPr>
            </a:lvl6pPr>
            <a:lvl7pPr lvl="6" rtl="0">
              <a:lnSpc>
                <a:spcPct val="115000"/>
              </a:lnSpc>
              <a:spcBef>
                <a:spcPts val="0"/>
              </a:spcBef>
              <a:spcAft>
                <a:spcPts val="0"/>
              </a:spcAft>
              <a:buNone/>
              <a:defRPr sz="1867">
                <a:latin typeface="Nunito"/>
                <a:ea typeface="Nunito"/>
                <a:cs typeface="Nunito"/>
                <a:sym typeface="Nunito"/>
              </a:defRPr>
            </a:lvl7pPr>
            <a:lvl8pPr lvl="7" rtl="0">
              <a:lnSpc>
                <a:spcPct val="115000"/>
              </a:lnSpc>
              <a:spcBef>
                <a:spcPts val="0"/>
              </a:spcBef>
              <a:spcAft>
                <a:spcPts val="0"/>
              </a:spcAft>
              <a:buNone/>
              <a:defRPr sz="1867">
                <a:latin typeface="Nunito"/>
                <a:ea typeface="Nunito"/>
                <a:cs typeface="Nunito"/>
                <a:sym typeface="Nunito"/>
              </a:defRPr>
            </a:lvl8pPr>
            <a:lvl9pPr lvl="8" rtl="0">
              <a:lnSpc>
                <a:spcPct val="115000"/>
              </a:lnSpc>
              <a:spcBef>
                <a:spcPts val="0"/>
              </a:spcBef>
              <a:spcAft>
                <a:spcPts val="0"/>
              </a:spcAft>
              <a:buNone/>
              <a:defRPr sz="1867">
                <a:latin typeface="Nunito"/>
                <a:ea typeface="Nunito"/>
                <a:cs typeface="Nunito"/>
                <a:sym typeface="Nunito"/>
              </a:defRPr>
            </a:lvl9pPr>
          </a:lstStyle>
          <a:p>
            <a:endParaRPr/>
          </a:p>
        </p:txBody>
      </p:sp>
    </p:spTree>
    <p:extLst>
      <p:ext uri="{BB962C8B-B14F-4D97-AF65-F5344CB8AC3E}">
        <p14:creationId xmlns:p14="http://schemas.microsoft.com/office/powerpoint/2010/main" val="3462135390"/>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7" y="1158128"/>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72297024"/>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1592622669"/>
      </p:ext>
    </p:extLst>
  </p:cSld>
  <p:clrMapOvr>
    <a:masterClrMapping/>
  </p:clrMapOvr>
  <p:transition spd="slow">
    <p:wedg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AFAA237-C15E-7183-A1DA-7FF2F106D520}"/>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xmlns="" id="{BE0BD4A7-7952-E86A-860B-1206FAD3138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xmlns="" id="{5A9B51EA-3CB8-BC70-AB28-2F39D4749B8F}"/>
              </a:ext>
            </a:extLst>
          </p:cNvPr>
          <p:cNvSpPr>
            <a:spLocks noGrp="1"/>
          </p:cNvSpPr>
          <p:nvPr>
            <p:ph type="sldNum" sz="quarter" idx="12"/>
          </p:nvPr>
        </p:nvSpPr>
        <p:spPr/>
        <p:txBody>
          <a:bodyPr/>
          <a:lstStyle>
            <a:lvl1pPr>
              <a:defRPr/>
            </a:lvl1pPr>
          </a:lstStyle>
          <a:p>
            <a:fld id="{51024553-D937-44B5-945D-931817204A4A}" type="slidenum">
              <a:rPr lang="en-US" altLang="en-US"/>
              <a:pPr/>
              <a:t>‹#›</a:t>
            </a:fld>
            <a:endParaRPr lang="en-US" altLang="en-US"/>
          </a:p>
        </p:txBody>
      </p:sp>
    </p:spTree>
    <p:extLst>
      <p:ext uri="{BB962C8B-B14F-4D97-AF65-F5344CB8AC3E}">
        <p14:creationId xmlns:p14="http://schemas.microsoft.com/office/powerpoint/2010/main" val="150138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theme" Target="../theme/theme4.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41" Type="http://schemas.openxmlformats.org/officeDocument/2006/relationships/slideLayout" Target="../slideLayouts/slideLayout71.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8" Type="http://schemas.openxmlformats.org/officeDocument/2006/relationships/slideLayout" Target="../slideLayouts/slideLayout38.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5.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73" r:id="rId12"/>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
        <p:nvSpPr>
          <p:cNvPr id="214" name="Google Shape;21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5" name="Google Shape;215;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6" name="Google Shape;21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7" name="Google Shape;21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8" name="Google Shape;21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56711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60"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Google Shape;6;p1"/>
          <p:cNvSpPr txBox="1">
            <a:spLocks noGrp="1"/>
          </p:cNvSpPr>
          <p:nvPr>
            <p:ph type="title"/>
          </p:nvPr>
        </p:nvSpPr>
        <p:spPr bwMode="auto">
          <a:xfrm>
            <a:off x="639763" y="703263"/>
            <a:ext cx="93122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6147" name="Google Shape;7;p1"/>
          <p:cNvSpPr txBox="1">
            <a:spLocks noGrp="1"/>
          </p:cNvSpPr>
          <p:nvPr>
            <p:ph type="body" idx="1"/>
          </p:nvPr>
        </p:nvSpPr>
        <p:spPr bwMode="auto">
          <a:xfrm>
            <a:off x="755650" y="3487738"/>
            <a:ext cx="919638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2" name="9Slide.vn - 2019">
            <a:extLst>
              <a:ext uri="{FF2B5EF4-FFF2-40B4-BE49-F238E27FC236}">
                <a16:creationId xmlns:a16="http://schemas.microsoft.com/office/drawing/2014/main" xmlns="" id="{D16B997A-BA55-F891-7FD4-4989FBE2FC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65693830"/>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p:transition>
    <p:random/>
  </p:transition>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jpe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slideLayout" Target="../slideLayouts/slideLayout75.xml"/><Relationship Id="rId1" Type="http://schemas.openxmlformats.org/officeDocument/2006/relationships/themeOverride" Target="../theme/themeOverride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11.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75.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1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5.xml"/><Relationship Id="rId6" Type="http://schemas.openxmlformats.org/officeDocument/2006/relationships/image" Target="../media/image132.jpg"/><Relationship Id="rId5" Type="http://schemas.openxmlformats.org/officeDocument/2006/relationships/image" Target="../media/image131.jpeg"/><Relationship Id="rId4" Type="http://schemas.openxmlformats.org/officeDocument/2006/relationships/image" Target="../media/image130.jp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9.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image" Target="../media/image133.png"/><Relationship Id="rId16"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microsoft.com/office/2007/relationships/hdphoto" Target="../media/hdphoto3.wdp"/><Relationship Id="rId4" Type="http://schemas.openxmlformats.org/officeDocument/2006/relationships/image" Target="../media/image1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156.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55.png"/><Relationship Id="rId11" Type="http://schemas.openxmlformats.org/officeDocument/2006/relationships/image" Target="../media/image160.gif"/><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jpeg"/><Relationship Id="rId9" Type="http://schemas.openxmlformats.org/officeDocument/2006/relationships/image" Target="../media/image15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3.jpeg"/><Relationship Id="rId7" Type="http://schemas.openxmlformats.org/officeDocument/2006/relationships/image" Target="../media/image162.png"/><Relationship Id="rId2" Type="http://schemas.openxmlformats.org/officeDocument/2006/relationships/audio" Target="../media/audio2.wav"/><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161.png"/><Relationship Id="rId10" Type="http://schemas.openxmlformats.org/officeDocument/2006/relationships/audio" Target="../media/audio2.wav"/><Relationship Id="rId4" Type="http://schemas.openxmlformats.org/officeDocument/2006/relationships/image" Target="../media/image154.png"/><Relationship Id="rId9" Type="http://schemas.openxmlformats.org/officeDocument/2006/relationships/image" Target="../media/image163.png"/></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slideLayout" Target="../slideLayouts/slideLayout75.xml"/><Relationship Id="rId1" Type="http://schemas.openxmlformats.org/officeDocument/2006/relationships/themeOverride" Target="../theme/themeOverride1.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emf"/></Relationships>
</file>

<file path=ppt/slides/_rels/slide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75.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75.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75.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 xmlns:a16="http://schemas.microsoft.com/office/drawing/2014/main"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 xmlns:a16="http://schemas.microsoft.com/office/drawing/2014/main"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 xmlns:a16="http://schemas.microsoft.com/office/drawing/2014/main"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 xmlns:a16="http://schemas.microsoft.com/office/drawing/2014/main"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 xmlns:a16="http://schemas.microsoft.com/office/drawing/2014/main"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 xmlns:a16="http://schemas.microsoft.com/office/drawing/2014/main"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 xmlns:a16="http://schemas.microsoft.com/office/drawing/2014/main"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 xmlns:a16="http://schemas.microsoft.com/office/drawing/2014/main"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 xmlns:a16="http://schemas.microsoft.com/office/drawing/2014/main"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 xmlns:a16="http://schemas.microsoft.com/office/drawing/2014/main"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 xmlns:a16="http://schemas.microsoft.com/office/drawing/2014/main"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 xmlns:a16="http://schemas.microsoft.com/office/drawing/2014/main"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 xmlns:a16="http://schemas.microsoft.com/office/drawing/2014/main"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 xmlns:a16="http://schemas.microsoft.com/office/drawing/2014/main"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 xmlns:a16="http://schemas.microsoft.com/office/drawing/2014/main"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 xmlns:a16="http://schemas.microsoft.com/office/drawing/2014/main"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 xmlns:a16="http://schemas.microsoft.com/office/drawing/2014/main"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 xmlns:a16="http://schemas.microsoft.com/office/drawing/2014/main"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 xmlns:a16="http://schemas.microsoft.com/office/drawing/2014/main"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 xmlns:a16="http://schemas.microsoft.com/office/drawing/2014/main"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 xmlns:a16="http://schemas.microsoft.com/office/drawing/2014/main"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 xmlns:a16="http://schemas.microsoft.com/office/drawing/2014/main"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 xmlns:a16="http://schemas.microsoft.com/office/drawing/2014/main"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 xmlns:a16="http://schemas.microsoft.com/office/drawing/2014/main"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 xmlns:a16="http://schemas.microsoft.com/office/drawing/2014/main"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 xmlns:a16="http://schemas.microsoft.com/office/drawing/2014/main"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 xmlns:a16="http://schemas.microsoft.com/office/drawing/2014/main"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 xmlns:a16="http://schemas.microsoft.com/office/drawing/2014/main"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F1572F05-9DAC-4404-B9D8-FF8E4D5064A0}"/>
              </a:ext>
            </a:extLst>
          </p:cNvPr>
          <p:cNvPicPr>
            <a:picLocks noChangeAspect="1"/>
          </p:cNvPicPr>
          <p:nvPr/>
        </p:nvPicPr>
        <p:blipFill>
          <a:blip r:embed="rId9"/>
          <a:stretch>
            <a:fillRect/>
          </a:stretch>
        </p:blipFill>
        <p:spPr>
          <a:xfrm>
            <a:off x="2864889" y="2782273"/>
            <a:ext cx="6468417" cy="774259"/>
          </a:xfrm>
          <a:prstGeom prst="rect">
            <a:avLst/>
          </a:prstGeom>
        </p:spPr>
      </p:pic>
      <p:pic>
        <p:nvPicPr>
          <p:cNvPr id="6" name="Picture 5">
            <a:extLst>
              <a:ext uri="{FF2B5EF4-FFF2-40B4-BE49-F238E27FC236}">
                <a16:creationId xmlns="" xmlns:a16="http://schemas.microsoft.com/office/drawing/2014/main" id="{8ABA20AB-6BDC-4CA8-83E2-93B2D87E7BE9}"/>
              </a:ext>
            </a:extLst>
          </p:cNvPr>
          <p:cNvPicPr>
            <a:picLocks noChangeAspect="1"/>
          </p:cNvPicPr>
          <p:nvPr/>
        </p:nvPicPr>
        <p:blipFill>
          <a:blip r:embed="rId10"/>
          <a:stretch>
            <a:fillRect/>
          </a:stretch>
        </p:blipFill>
        <p:spPr>
          <a:xfrm>
            <a:off x="4821302" y="3418883"/>
            <a:ext cx="2603218" cy="646232"/>
          </a:xfrm>
          <a:prstGeom prst="rect">
            <a:avLst/>
          </a:prstGeom>
        </p:spPr>
      </p:pic>
      <p:pic>
        <p:nvPicPr>
          <p:cNvPr id="8" name="Picture 7">
            <a:extLst>
              <a:ext uri="{FF2B5EF4-FFF2-40B4-BE49-F238E27FC236}">
                <a16:creationId xmlns="" xmlns:a16="http://schemas.microsoft.com/office/drawing/2014/main" id="{422D38B4-588F-44C7-A4FA-625E1B709C36}"/>
              </a:ext>
            </a:extLst>
          </p:cNvPr>
          <p:cNvPicPr>
            <a:picLocks noChangeAspect="1"/>
          </p:cNvPicPr>
          <p:nvPr/>
        </p:nvPicPr>
        <p:blipFill>
          <a:blip r:embed="rId11"/>
          <a:stretch>
            <a:fillRect/>
          </a:stretch>
        </p:blipFill>
        <p:spPr>
          <a:xfrm>
            <a:off x="2571319" y="3932246"/>
            <a:ext cx="7193903" cy="1109568"/>
          </a:xfrm>
          <a:prstGeom prst="rect">
            <a:avLst/>
          </a:prstGeom>
        </p:spPr>
      </p:pic>
      <p:pic>
        <p:nvPicPr>
          <p:cNvPr id="31" name="Picture 30">
            <a:extLst>
              <a:ext uri="{FF2B5EF4-FFF2-40B4-BE49-F238E27FC236}">
                <a16:creationId xmlns="" xmlns:a16="http://schemas.microsoft.com/office/drawing/2014/main" id="{7EF9C5E5-3E69-409A-9591-989EC208976E}"/>
              </a:ext>
            </a:extLst>
          </p:cNvPr>
          <p:cNvPicPr>
            <a:picLocks noChangeAspect="1"/>
          </p:cNvPicPr>
          <p:nvPr/>
        </p:nvPicPr>
        <p:blipFill>
          <a:blip r:embed="rId12"/>
          <a:stretch>
            <a:fillRect/>
          </a:stretch>
        </p:blipFill>
        <p:spPr>
          <a:xfrm>
            <a:off x="4421599" y="1879095"/>
            <a:ext cx="2871465" cy="877900"/>
          </a:xfrm>
          <a:prstGeom prst="rect">
            <a:avLst/>
          </a:prstGeom>
        </p:spPr>
      </p:pic>
    </p:spTree>
    <p:extLst>
      <p:ext uri="{BB962C8B-B14F-4D97-AF65-F5344CB8AC3E}">
        <p14:creationId xmlns:p14="http://schemas.microsoft.com/office/powerpoint/2010/main" val="29238602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1519" name="Picture 15">
            <a:extLst>
              <a:ext uri="{FF2B5EF4-FFF2-40B4-BE49-F238E27FC236}">
                <a16:creationId xmlns:a16="http://schemas.microsoft.com/office/drawing/2014/main" xmlns="" id="{60938FDA-089A-76D0-F36D-D4A1CD4FA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325" y="5449889"/>
            <a:ext cx="3460750" cy="139382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xmlns="" id="{8322A7AD-5E5D-6715-FB83-B95416931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38" y="4575175"/>
            <a:ext cx="363855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xmlns="" id="{EE0A3518-05FF-CE45-507E-61A32B70CE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9764" y="2724150"/>
            <a:ext cx="3792537" cy="304165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xmlns="" id="{C2AE806F-B324-5DA0-03A0-8DDE9F55D9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3314" y="3514726"/>
            <a:ext cx="3576637" cy="12541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xmlns="" id="{38B04C35-B6FB-36D4-B5D2-4BD0D7E155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3313" y="3165475"/>
            <a:ext cx="3111500" cy="8509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xmlns="" id="{6EF51417-8520-7749-1950-A0E0E5436C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7413" y="2089151"/>
            <a:ext cx="3676650" cy="1649413"/>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xmlns="" id="{F710FA6F-AD69-E239-A9A4-7895C65BA6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9763" y="2701926"/>
            <a:ext cx="3313112" cy="114617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xmlns="" id="{B3729AC0-35B8-A00B-84DF-AE7E89F666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51525" y="966788"/>
            <a:ext cx="3049588" cy="119221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xmlns="" id="{98E29E5D-DA9D-0496-9CB6-5C4CC188BF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43588" y="588963"/>
            <a:ext cx="2963862" cy="8509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xmlns="" id="{20929C14-D4D1-0DC7-4E10-B727F34AF2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9914" y="1"/>
            <a:ext cx="25304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xmlns="" id="{71B89254-681C-B293-4F99-02FE6E0904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9764" y="735013"/>
            <a:ext cx="2987675" cy="246221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xmlns="" id="{BAA1857D-7D37-1F2C-EB76-F356EEFB244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5176" y="1679575"/>
            <a:ext cx="2701925" cy="25781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dk2" tx2="lt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9" name="Picture 15">
            <a:extLst>
              <a:ext uri="{FF2B5EF4-FFF2-40B4-BE49-F238E27FC236}">
                <a16:creationId xmlns:a16="http://schemas.microsoft.com/office/drawing/2014/main" xmlns="" id="{1CF597D2-BF0F-5874-41FB-54B3DFC43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775" y="5721350"/>
            <a:ext cx="2978150" cy="11176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xmlns="" id="{FE4F4D5C-B141-6D09-164D-941D53EC9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4951414"/>
            <a:ext cx="3175000" cy="1042987"/>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xmlns="" id="{1D7E8CAC-9953-76A2-18A0-AA6053C07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3232151"/>
            <a:ext cx="4697413" cy="289401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xmlns="" id="{C89C87F3-A5C7-B2CA-8F58-D03269D16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888" y="3043238"/>
            <a:ext cx="3757612" cy="20764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xmlns="" id="{DF5D6194-8F7A-DDFB-BF70-00F3DBAD0C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889" y="3016251"/>
            <a:ext cx="3851275" cy="126841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xmlns="" id="{F0A86447-DB89-0374-D889-1D05A4F518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1" y="2179638"/>
            <a:ext cx="3973513" cy="11176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xmlns="" id="{49FC7974-E4B6-38A2-414B-B012E30C84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705100"/>
            <a:ext cx="3944938" cy="111760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xmlns="" id="{14446B00-EFEC-AD64-3F6E-F561FD9139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0088" y="1287464"/>
            <a:ext cx="3213100" cy="110807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xmlns="" id="{17A01714-BF1D-F04A-1750-E06F12F4EC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3888" y="676276"/>
            <a:ext cx="3795712" cy="9953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xmlns="" id="{CF7A1DC9-E86F-EE0B-FC1E-DB35CFDB6E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35614" y="1"/>
            <a:ext cx="3297237" cy="157797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xmlns="" id="{39CFAE12-06FA-B7A6-E52B-6AB7801D43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5601" y="1033463"/>
            <a:ext cx="3268663" cy="28003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xmlns="" id="{59510E2E-1E6E-46AF-B368-9601CC2EDE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43089" y="2170113"/>
            <a:ext cx="2592387"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EBCF360-8CF5-8402-AE54-46BFD1F1C1B9}"/>
              </a:ext>
            </a:extLst>
          </p:cNvPr>
          <p:cNvGrpSpPr/>
          <p:nvPr/>
        </p:nvGrpSpPr>
        <p:grpSpPr>
          <a:xfrm>
            <a:off x="863030" y="1915937"/>
            <a:ext cx="10787865" cy="2245098"/>
            <a:chOff x="2154557" y="1727675"/>
            <a:chExt cx="7763845" cy="1591353"/>
          </a:xfrm>
        </p:grpSpPr>
        <p:pic>
          <p:nvPicPr>
            <p:cNvPr id="3" name="Picture 2">
              <a:extLst>
                <a:ext uri="{FF2B5EF4-FFF2-40B4-BE49-F238E27FC236}">
                  <a16:creationId xmlns:a16="http://schemas.microsoft.com/office/drawing/2014/main" xmlns="" id="{E76935EE-02B5-B2F3-3C15-01B181EAB2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4557" y="1733879"/>
              <a:ext cx="2378423" cy="1585149"/>
            </a:xfrm>
            <a:prstGeom prst="rect">
              <a:avLst/>
            </a:prstGeom>
          </p:spPr>
        </p:pic>
        <p:pic>
          <p:nvPicPr>
            <p:cNvPr id="4" name="Picture 3">
              <a:extLst>
                <a:ext uri="{FF2B5EF4-FFF2-40B4-BE49-F238E27FC236}">
                  <a16:creationId xmlns:a16="http://schemas.microsoft.com/office/drawing/2014/main" xmlns="" id="{0422FA16-A2AE-B5B3-4FCF-345A2DE5B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981" y="1733879"/>
              <a:ext cx="1474350" cy="1585149"/>
            </a:xfrm>
            <a:prstGeom prst="rect">
              <a:avLst/>
            </a:prstGeom>
          </p:spPr>
        </p:pic>
        <p:pic>
          <p:nvPicPr>
            <p:cNvPr id="5" name="Picture 4">
              <a:extLst>
                <a:ext uri="{FF2B5EF4-FFF2-40B4-BE49-F238E27FC236}">
                  <a16:creationId xmlns:a16="http://schemas.microsoft.com/office/drawing/2014/main" xmlns="" id="{625C0A7D-3C22-FE86-3312-F3CED56CC8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28" t="4947" r="20964" b="9785"/>
            <a:stretch/>
          </p:blipFill>
          <p:spPr>
            <a:xfrm>
              <a:off x="7557765" y="1727675"/>
              <a:ext cx="1044475" cy="1591353"/>
            </a:xfrm>
            <a:prstGeom prst="rect">
              <a:avLst/>
            </a:prstGeom>
          </p:spPr>
        </p:pic>
        <p:pic>
          <p:nvPicPr>
            <p:cNvPr id="6" name="Picture 5">
              <a:extLst>
                <a:ext uri="{FF2B5EF4-FFF2-40B4-BE49-F238E27FC236}">
                  <a16:creationId xmlns:a16="http://schemas.microsoft.com/office/drawing/2014/main" xmlns="" id="{841150D4-6465-AD31-F4AE-C599766729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867" y="1733964"/>
              <a:ext cx="1585064" cy="1585064"/>
            </a:xfrm>
            <a:prstGeom prst="rect">
              <a:avLst/>
            </a:prstGeom>
          </p:spPr>
        </p:pic>
        <p:pic>
          <p:nvPicPr>
            <p:cNvPr id="7" name="Picture 6">
              <a:extLst>
                <a:ext uri="{FF2B5EF4-FFF2-40B4-BE49-F238E27FC236}">
                  <a16:creationId xmlns:a16="http://schemas.microsoft.com/office/drawing/2014/main" xmlns="" id="{10644BF7-D016-7838-D9C3-AC1D946400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2240" y="1739634"/>
              <a:ext cx="1316162" cy="1579394"/>
            </a:xfrm>
            <a:prstGeom prst="rect">
              <a:avLst/>
            </a:prstGeom>
          </p:spPr>
        </p:pic>
      </p:grpSp>
    </p:spTree>
    <p:extLst>
      <p:ext uri="{BB962C8B-B14F-4D97-AF65-F5344CB8AC3E}">
        <p14:creationId xmlns:p14="http://schemas.microsoft.com/office/powerpoint/2010/main" val="2174550197"/>
      </p:ext>
    </p:extLst>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xmlns=""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xmlns=""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Cambria" panose="02040503050406030204" pitchFamily="18" charset="0"/>
                <a:ea typeface="幼圆" panose="02010509060101010101" pitchFamily="49" charset="-122"/>
              </a:rPr>
              <a:t>02</a:t>
            </a:r>
          </a:p>
        </p:txBody>
      </p:sp>
      <p:sp>
        <p:nvSpPr>
          <p:cNvPr id="3" name="TextBox 2">
            <a:extLst>
              <a:ext uri="{FF2B5EF4-FFF2-40B4-BE49-F238E27FC236}">
                <a16:creationId xmlns:a16="http://schemas.microsoft.com/office/drawing/2014/main" xmlns=""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ambria" panose="02040503050406030204" pitchFamily="18" charset="0"/>
              </a:rPr>
              <a:t>Viết</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lang="en-US" sz="5400" dirty="0" err="1">
                <a:solidFill>
                  <a:srgbClr val="ED7D31">
                    <a:lumMod val="50000"/>
                  </a:srgbClr>
                </a:solidFill>
                <a:latin typeface="Cambria" panose="02040503050406030204" pitchFamily="18" charset="0"/>
              </a:rPr>
              <a:t>đoạn</a:t>
            </a:r>
            <a:r>
              <a:rPr lang="en-US" sz="5400" dirty="0">
                <a:solidFill>
                  <a:srgbClr val="ED7D31">
                    <a:lumMod val="50000"/>
                  </a:srgbClr>
                </a:solidFill>
                <a:latin typeface="Cambria" panose="02040503050406030204" pitchFamily="18" charset="0"/>
              </a:rPr>
              <a:t> </a:t>
            </a:r>
            <a:r>
              <a:rPr lang="en-US" sz="5400" dirty="0" err="1">
                <a:solidFill>
                  <a:srgbClr val="ED7D31">
                    <a:lumMod val="50000"/>
                  </a:srgbClr>
                </a:solidFill>
                <a:latin typeface="Cambria" panose="02040503050406030204" pitchFamily="18" charset="0"/>
              </a:rPr>
              <a:t>văn</a:t>
            </a:r>
            <a:endParaRPr kumimoji="0" lang="en-US" sz="5400" b="0" i="0" u="none" strike="noStrike" kern="1200" cap="none" spc="0" normalizeH="0" baseline="0" noProof="0" dirty="0">
              <a:ln>
                <a:noFill/>
              </a:ln>
              <a:solidFill>
                <a:srgbClr val="ED7D31">
                  <a:lumMod val="5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2. </a:t>
            </a:r>
            <a:r>
              <a:rPr lang="en-US" sz="3200" b="1" dirty="0">
                <a:solidFill>
                  <a:srgbClr val="0070C0"/>
                </a:solidFill>
                <a:latin typeface="Arial" panose="020B0604020202020204" pitchFamily="34" charset="0"/>
                <a:cs typeface="Arial" panose="020B0604020202020204" pitchFamily="34" charset="0"/>
              </a:rPr>
              <a:t>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xmlns="" id="{EA9728C4-216C-4B9C-BF8F-3FDE65B382FC}"/>
              </a:ext>
            </a:extLst>
          </p:cNvPr>
          <p:cNvSpPr txBox="1"/>
          <p:nvPr/>
        </p:nvSpPr>
        <p:spPr>
          <a:xfrm>
            <a:off x="735107" y="1946794"/>
            <a:ext cx="10920274" cy="3539430"/>
          </a:xfrm>
          <a:prstGeom prst="rect">
            <a:avLst/>
          </a:prstGeom>
          <a:noFill/>
        </p:spPr>
        <p:txBody>
          <a:bodyPr wrap="square" rtlCol="0">
            <a:spAutoFit/>
          </a:bodyPr>
          <a:lstStyle/>
          <a:p>
            <a:pPr algn="just"/>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ợi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vi-VN" sz="2800" i="1" dirty="0">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Chiếc cặp sách màu xanh da trời trông thật mát mắt.</a:t>
            </a:r>
          </a:p>
          <a:p>
            <a:pPr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vi-VN" sz="2800" i="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Quai cặp to bản, hơi cong cong để khi xách không bị đau tay.</a:t>
            </a:r>
          </a:p>
          <a:p>
            <a:pPr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vi-VN" sz="2800" i="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Mỗi khi đóng, mở nắp cặp, tiếng “tách tách” của ổ khóa nghe thật vui tai.</a:t>
            </a:r>
          </a:p>
        </p:txBody>
      </p:sp>
      <p:cxnSp>
        <p:nvCxnSpPr>
          <p:cNvPr id="4" name="Google Shape;585;p7">
            <a:extLst>
              <a:ext uri="{FF2B5EF4-FFF2-40B4-BE49-F238E27FC236}">
                <a16:creationId xmlns:a16="http://schemas.microsoft.com/office/drawing/2014/main" xmlns="" id="{87318AD0-4D44-3C16-86AE-9029C0ACE720}"/>
              </a:ext>
            </a:extLst>
          </p:cNvPr>
          <p:cNvCxnSpPr>
            <a:cxnSpLocks/>
          </p:cNvCxnSpPr>
          <p:nvPr/>
        </p:nvCxnSpPr>
        <p:spPr>
          <a:xfrm>
            <a:off x="2055694" y="1381713"/>
            <a:ext cx="3837151" cy="0"/>
          </a:xfrm>
          <a:prstGeom prst="straightConnector1">
            <a:avLst/>
          </a:prstGeom>
          <a:noFill/>
          <a:ln w="28575" cap="flat" cmpd="sng">
            <a:solidFill>
              <a:srgbClr val="FF0000"/>
            </a:solidFill>
            <a:prstDash val="solid"/>
            <a:miter lim="800000"/>
            <a:headEnd type="none" w="sm" len="sm"/>
            <a:tailEnd type="none" w="sm" len="sm"/>
          </a:ln>
        </p:spPr>
      </p:cxnSp>
      <p:cxnSp>
        <p:nvCxnSpPr>
          <p:cNvPr id="5" name="Google Shape;587;p7">
            <a:extLst>
              <a:ext uri="{FF2B5EF4-FFF2-40B4-BE49-F238E27FC236}">
                <a16:creationId xmlns:a16="http://schemas.microsoft.com/office/drawing/2014/main" xmlns="" id="{4FEAE36B-15FE-9C99-A847-5080B8987DEF}"/>
              </a:ext>
            </a:extLst>
          </p:cNvPr>
          <p:cNvCxnSpPr>
            <a:cxnSpLocks/>
          </p:cNvCxnSpPr>
          <p:nvPr/>
        </p:nvCxnSpPr>
        <p:spPr>
          <a:xfrm>
            <a:off x="6548653" y="1381713"/>
            <a:ext cx="1911474" cy="0"/>
          </a:xfrm>
          <a:prstGeom prst="straightConnector1">
            <a:avLst/>
          </a:prstGeom>
          <a:noFill/>
          <a:ln w="28575" cap="flat" cmpd="sng">
            <a:solidFill>
              <a:srgbClr val="FF0000"/>
            </a:solidFill>
            <a:prstDash val="solid"/>
            <a:miter lim="800000"/>
            <a:headEnd type="none" w="sm" len="sm"/>
            <a:tailEnd type="none" w="sm" len="sm"/>
          </a:ln>
        </p:spPr>
      </p:cxnSp>
      <p:cxnSp>
        <p:nvCxnSpPr>
          <p:cNvPr id="6" name="Google Shape;587;p7">
            <a:extLst>
              <a:ext uri="{FF2B5EF4-FFF2-40B4-BE49-F238E27FC236}">
                <a16:creationId xmlns:a16="http://schemas.microsoft.com/office/drawing/2014/main" xmlns="" id="{748D3CDA-B0EE-8BAD-26AA-415F7F875505}"/>
              </a:ext>
            </a:extLst>
          </p:cNvPr>
          <p:cNvCxnSpPr>
            <a:cxnSpLocks/>
          </p:cNvCxnSpPr>
          <p:nvPr/>
        </p:nvCxnSpPr>
        <p:spPr>
          <a:xfrm>
            <a:off x="4107419" y="1856884"/>
            <a:ext cx="4882469" cy="0"/>
          </a:xfrm>
          <a:prstGeom prst="straightConnector1">
            <a:avLst/>
          </a:prstGeom>
          <a:noFill/>
          <a:ln w="28575" cap="flat" cmpd="sng">
            <a:solidFill>
              <a:srgbClr val="FF0000"/>
            </a:solidFill>
            <a:prstDash val="solid"/>
            <a:miter lim="800000"/>
            <a:headEnd type="none" w="sm" len="sm"/>
            <a:tailEnd type="none" w="sm" len="sm"/>
          </a:ln>
        </p:spPr>
      </p:cxnSp>
      <p:cxnSp>
        <p:nvCxnSpPr>
          <p:cNvPr id="10" name="Google Shape;587;p7">
            <a:extLst>
              <a:ext uri="{FF2B5EF4-FFF2-40B4-BE49-F238E27FC236}">
                <a16:creationId xmlns:a16="http://schemas.microsoft.com/office/drawing/2014/main" xmlns="" id="{C154E89C-C77F-0D6F-E5A1-8E48E49F666B}"/>
              </a:ext>
            </a:extLst>
          </p:cNvPr>
          <p:cNvCxnSpPr>
            <a:cxnSpLocks/>
          </p:cNvCxnSpPr>
          <p:nvPr/>
        </p:nvCxnSpPr>
        <p:spPr>
          <a:xfrm>
            <a:off x="9661713" y="1381713"/>
            <a:ext cx="982313" cy="0"/>
          </a:xfrm>
          <a:prstGeom prst="straightConnector1">
            <a:avLst/>
          </a:prstGeom>
          <a:noFill/>
          <a:ln w="28575" cap="flat" cmpd="sng">
            <a:solidFill>
              <a:srgbClr val="FF0000"/>
            </a:solidFill>
            <a:prstDash val="solid"/>
            <a:miter lim="800000"/>
            <a:headEnd type="none" w="sm" len="sm"/>
            <a:tailEnd type="none" w="sm" len="sm"/>
          </a:ln>
        </p:spPr>
      </p:cxnSp>
      <p:cxnSp>
        <p:nvCxnSpPr>
          <p:cNvPr id="12" name="Google Shape;587;p7">
            <a:extLst>
              <a:ext uri="{FF2B5EF4-FFF2-40B4-BE49-F238E27FC236}">
                <a16:creationId xmlns:a16="http://schemas.microsoft.com/office/drawing/2014/main" xmlns="" id="{53F9BB82-2B43-76D3-C819-DB13F6564BB1}"/>
              </a:ext>
            </a:extLst>
          </p:cNvPr>
          <p:cNvCxnSpPr>
            <a:cxnSpLocks/>
          </p:cNvCxnSpPr>
          <p:nvPr/>
        </p:nvCxnSpPr>
        <p:spPr>
          <a:xfrm>
            <a:off x="3113070" y="1841312"/>
            <a:ext cx="719189" cy="0"/>
          </a:xfrm>
          <a:prstGeom prst="straightConnector1">
            <a:avLst/>
          </a:prstGeom>
          <a:noFill/>
          <a:ln w="28575" cap="flat" cmpd="sng">
            <a:solidFill>
              <a:srgbClr val="FF0000"/>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a:extLst>
              <a:ext uri="{FF2B5EF4-FFF2-40B4-BE49-F238E27FC236}">
                <a16:creationId xmlns:a16="http://schemas.microsoft.com/office/drawing/2014/main" xmlns="" id="{3383EE2B-F887-6F1F-C5B0-7E11A9375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1" y="6034089"/>
            <a:ext cx="2443163" cy="80962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xmlns="" id="{8A708C46-8483-811D-D812-162268A1E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1050" y="5568950"/>
            <a:ext cx="1784350" cy="7127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xmlns="" id="{34E950EE-EA03-A7D5-4D36-81EDC3C0E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926" y="3613151"/>
            <a:ext cx="4392613" cy="2773363"/>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xmlns="" id="{77EFE3E4-EEAD-AE73-12F8-E472F39979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442914"/>
            <a:ext cx="2368550" cy="80168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xmlns="" id="{6DAC00F9-0154-D3B5-E492-C6AAB360E6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351" y="1"/>
            <a:ext cx="2308225" cy="68897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xmlns="" id="{976C99B7-F168-DE14-2E4D-E165569C58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0700" y="269876"/>
            <a:ext cx="3043238" cy="380682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xmlns="" id="{10A11B38-0B81-E050-9B2E-D5E8FE7F46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7963" y="4984751"/>
            <a:ext cx="1573212" cy="76517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xmlns="" id="{CE8BD093-4BEB-6421-B1A9-10B8ECC424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5089" y="4511676"/>
            <a:ext cx="2211387" cy="727075"/>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xmlns="" id="{26693F3B-6F23-AF6F-A1BC-373DDDF216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2925" y="3597275"/>
            <a:ext cx="5043488" cy="175418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xmlns="" id="{CD2D7065-8EC4-DF2E-61C2-F81B253011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0513" y="3222626"/>
            <a:ext cx="195580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xmlns="" id="{B669A663-18DF-2034-1AD1-D038C48424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10513" y="3005139"/>
            <a:ext cx="1820862" cy="68897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xmlns="" id="{CC59E3A1-310D-41DE-6A08-3EBBC50F9F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59700" y="2443163"/>
            <a:ext cx="1949450" cy="989012"/>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xmlns="" id="{3A39D3DD-285A-1BCA-E8D8-AB6A1F5CCA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82926" y="2968626"/>
            <a:ext cx="5133975" cy="11160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xmlns="" id="{F5AAE1FF-145B-7097-F4E8-C2D70899BA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88138" y="2024063"/>
            <a:ext cx="1746250" cy="86995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xmlns="" id="{3AE0F038-8960-DB5E-0B37-35671511C0E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57976" y="1655764"/>
            <a:ext cx="1731963" cy="6889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xmlns="" id="{98C8D663-9142-AE35-5EF4-2E8DB9C54D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5101" y="1093789"/>
            <a:ext cx="1858963" cy="113982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xmlns="" id="{A9C98C4B-9BE8-F2FE-DD28-F82A3099A77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82925" y="1790700"/>
            <a:ext cx="3905250" cy="229393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xmlns="" id="{B8302432-2412-B7BB-FD8F-E284054D501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81239" y="2855914"/>
            <a:ext cx="2008187" cy="2008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xmlns="" id="{997BC32E-BC0F-466C-BBDA-E86AB244AD8F}"/>
              </a:ext>
            </a:extLst>
          </p:cNvPr>
          <p:cNvSpPr txBox="1"/>
          <p:nvPr/>
        </p:nvSpPr>
        <p:spPr>
          <a:xfrm>
            <a:off x="1146038" y="1874728"/>
            <a:ext cx="8877901" cy="3108543"/>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nổi</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ba</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nàng công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chúa</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Barbie</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xmlns=""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75751"/>
            <a:ext cx="2843699" cy="2843699"/>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xmlns="" id="{1279F3DC-74DD-9346-DBFC-BEBCC6F0B82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174" b="92609" l="9524" r="90000">
                        <a14:foregroundMark x1="15873" y1="13913" x2="16508" y2="59130"/>
                        <a14:foregroundMark x1="16508" y1="59130" x2="18254" y2="67391"/>
                        <a14:foregroundMark x1="11429" y1="43913" x2="11746" y2="66087"/>
                        <a14:foregroundMark x1="11746" y1="66087" x2="17937" y2="80870"/>
                        <a14:foregroundMark x1="15556" y1="89130" x2="67460" y2="76087"/>
                        <a14:foregroundMark x1="10794" y1="40652" x2="19683" y2="78261"/>
                        <a14:foregroundMark x1="19683" y1="78261" x2="20317" y2="79348"/>
                        <a14:foregroundMark x1="14603" y1="11957" x2="12222" y2="29565"/>
                        <a14:foregroundMark x1="12222" y1="29565" x2="13968" y2="43478"/>
                        <a14:foregroundMark x1="13968" y1="43478" x2="15714" y2="47391"/>
                        <a14:foregroundMark x1="86825" y1="15870" x2="82222" y2="70000"/>
                        <a14:foregroundMark x1="88571" y1="43478" x2="86349" y2="60435"/>
                        <a14:foregroundMark x1="86349" y1="60435" x2="79683" y2="77609"/>
                        <a14:foregroundMark x1="89048" y1="46739" x2="86349" y2="75000"/>
                        <a14:foregroundMark x1="88730" y1="71739" x2="82222" y2="83478"/>
                        <a14:foregroundMark x1="82540" y1="89565" x2="29524" y2="95000"/>
                        <a14:foregroundMark x1="29524" y1="95000" x2="21587" y2="93043"/>
                        <a14:foregroundMark x1="21587" y1="93043" x2="18730" y2="88043"/>
                        <a14:foregroundMark x1="11905" y1="70435" x2="15238" y2="82609"/>
                        <a14:foregroundMark x1="32381" y1="46304" x2="36984" y2="91304"/>
                        <a14:foregroundMark x1="70794" y1="53261" x2="70794" y2="53261"/>
                        <a14:foregroundMark x1="70794" y1="53261" x2="70794" y2="53261"/>
                        <a14:foregroundMark x1="72063" y1="66522" x2="67619" y2="36087"/>
                        <a14:foregroundMark x1="61270" y1="7174" x2="61270" y2="7174"/>
                        <a14:foregroundMark x1="61270" y1="7174" x2="57143" y2="5435"/>
                        <a14:foregroundMark x1="56825" y1="3261" x2="47619" y2="2174"/>
                        <a14:foregroundMark x1="47619" y1="2174" x2="40159" y2="6522"/>
                        <a14:foregroundMark x1="40159" y1="6522" x2="40159" y2="6957"/>
                        <a14:foregroundMark x1="58095" y1="4130" x2="61587" y2="7826"/>
                        <a14:foregroundMark x1="62222" y1="7826" x2="59365" y2="5435"/>
                        <a14:foregroundMark x1="62698" y1="7174" x2="58571" y2="4348"/>
                        <a14:foregroundMark x1="39048" y1="7174" x2="44921" y2="3913"/>
                        <a14:foregroundMark x1="41905" y1="3478" x2="32540" y2="14783"/>
                        <a14:foregroundMark x1="87143" y1="79130" x2="87778" y2="75217"/>
                        <a14:foregroundMark x1="25397" y1="73913" x2="17619" y2="58913"/>
                        <a14:foregroundMark x1="13651" y1="83043" x2="12540" y2="77174"/>
                        <a14:foregroundMark x1="86508" y1="13043" x2="85556" y2="24565"/>
                        <a14:foregroundMark x1="86825" y1="11957" x2="85873" y2="18043"/>
                        <a14:foregroundMark x1="14127" y1="28696" x2="10635" y2="40000"/>
                        <a14:foregroundMark x1="10635" y1="40000" x2="10635" y2="42609"/>
                        <a14:foregroundMark x1="12540" y1="26087" x2="10952" y2="38261"/>
                        <a14:foregroundMark x1="10952" y1="38261" x2="10794" y2="38261"/>
                        <a14:foregroundMark x1="13651" y1="13913" x2="13492" y2="27826"/>
                        <a14:foregroundMark x1="13492" y1="27826" x2="9524" y2="61304"/>
                        <a14:foregroundMark x1="9524" y1="61304" x2="14921" y2="87174"/>
                        <a14:foregroundMark x1="14921" y1="87174" x2="15873" y2="88478"/>
                        <a14:foregroundMark x1="13810" y1="22826" x2="9683" y2="62391"/>
                        <a14:foregroundMark x1="9683" y1="62391" x2="15556" y2="84565"/>
                        <a14:foregroundMark x1="88254" y1="22391" x2="89048" y2="74783"/>
                        <a14:foregroundMark x1="89048" y1="74783" x2="82222" y2="85000"/>
                        <a14:foregroundMark x1="82222" y1="85000" x2="80317" y2="86304"/>
                        <a14:foregroundMark x1="88571" y1="26304" x2="89524" y2="41522"/>
                        <a14:foregroundMark x1="61905" y1="6957" x2="63810" y2="10870"/>
                      </a14:backgroundRemoval>
                    </a14:imgEffect>
                  </a14:imgLayer>
                </a14:imgProps>
              </a:ext>
              <a:ext uri="{28A0092B-C50C-407E-A947-70E740481C1C}">
                <a14:useLocalDpi xmlns:a14="http://schemas.microsoft.com/office/drawing/2010/main" val="0"/>
              </a:ext>
            </a:extLst>
          </a:blip>
          <a:stretch>
            <a:fillRect/>
          </a:stretch>
        </p:blipFill>
        <p:spPr>
          <a:xfrm>
            <a:off x="9582150" y="528862"/>
            <a:ext cx="2102309" cy="1535020"/>
          </a:xfrm>
          <a:prstGeom prst="rect">
            <a:avLst/>
          </a:prstGeom>
        </p:spPr>
      </p:pic>
    </p:spTree>
    <p:extLst>
      <p:ext uri="{BB962C8B-B14F-4D97-AF65-F5344CB8AC3E}">
        <p14:creationId xmlns:p14="http://schemas.microsoft.com/office/powerpoint/2010/main" val="37953664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6" name="uỷn.wav"/>
                                            </p:tgtEl>
                                          </p:cMediaNode>
                                        </p:audio>
                                      </p:sub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C41D223-ED72-4CE9-8B02-00150D6C32BE}"/>
              </a:ext>
            </a:extLst>
          </p:cNvPr>
          <p:cNvSpPr txBox="1"/>
          <p:nvPr/>
        </p:nvSpPr>
        <p:spPr>
          <a:xfrm>
            <a:off x="-1131272" y="920581"/>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smtClean="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2</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4" name="TextBox 3">
            <a:extLst>
              <a:ext uri="{FF2B5EF4-FFF2-40B4-BE49-F238E27FC236}">
                <a16:creationId xmlns:a16="http://schemas.microsoft.com/office/drawing/2014/main" xmlns="" id="{3C41D223-ED72-4CE9-8B02-00150D6C32BE}"/>
              </a:ext>
            </a:extLst>
          </p:cNvPr>
          <p:cNvSpPr txBox="1"/>
          <p:nvPr/>
        </p:nvSpPr>
        <p:spPr>
          <a:xfrm>
            <a:off x="2494243" y="2171865"/>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smtClean="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Tree>
    <p:extLst>
      <p:ext uri="{BB962C8B-B14F-4D97-AF65-F5344CB8AC3E}">
        <p14:creationId xmlns:p14="http://schemas.microsoft.com/office/powerpoint/2010/main" val="268321862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xmlns=""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xmlns=""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xmlns=""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xmlns=""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xmlns=""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xmlns=""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xmlns=""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xmlns=""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xmlns=""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xmlns=""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xmlns=""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xmlns=""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xmlns=""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xmlns=""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xmlns=""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xmlns=""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p>
        </p:txBody>
      </p:sp>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xmlns=""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6"/>
          <p:cNvSpPr/>
          <p:nvPr/>
        </p:nvSpPr>
        <p:spPr>
          <a:xfrm>
            <a:off x="5980789" y="919883"/>
            <a:ext cx="5125575" cy="883661"/>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ea typeface="Times New Roman"/>
                <a:cs typeface="Times New Roman"/>
                <a:sym typeface="Times New Roman"/>
              </a:rPr>
              <a:t>YÊU CẦU CẦN ĐẠT</a:t>
            </a:r>
            <a:endParaRPr kumimoji="0" sz="4000" b="1" i="0" u="none" strike="noStrike" kern="0" cap="none" spc="0" normalizeH="0" baseline="0" noProof="0" dirty="0">
              <a:ln>
                <a:noFill/>
              </a:ln>
              <a:solidFill>
                <a:srgbClr val="FF0000"/>
              </a:solidFill>
              <a:effectLst/>
              <a:uLnTx/>
              <a:uFillTx/>
              <a:ea typeface="Times New Roman"/>
              <a:cs typeface="Times New Roman"/>
              <a:sym typeface="Times New Roman"/>
            </a:endParaRPr>
          </a:p>
        </p:txBody>
      </p:sp>
      <p:cxnSp>
        <p:nvCxnSpPr>
          <p:cNvPr id="561" name="Google Shape;561;p6"/>
          <p:cNvCxnSpPr/>
          <p:nvPr/>
        </p:nvCxnSpPr>
        <p:spPr>
          <a:xfrm>
            <a:off x="4366862" y="3799028"/>
            <a:ext cx="7320876" cy="0"/>
          </a:xfrm>
          <a:prstGeom prst="straightConnector1">
            <a:avLst/>
          </a:prstGeom>
          <a:noFill/>
          <a:ln w="9525" cap="rnd" cmpd="sng">
            <a:solidFill>
              <a:srgbClr val="BFBFBF"/>
            </a:solidFill>
            <a:prstDash val="solid"/>
            <a:round/>
            <a:headEnd type="none" w="sm" len="sm"/>
            <a:tailEnd type="none" w="sm" len="sm"/>
          </a:ln>
        </p:spPr>
      </p:cxnSp>
      <p:sp>
        <p:nvSpPr>
          <p:cNvPr id="562" name="Google Shape;562;p6"/>
          <p:cNvSpPr/>
          <p:nvPr/>
        </p:nvSpPr>
        <p:spPr>
          <a:xfrm>
            <a:off x="4413094" y="2485412"/>
            <a:ext cx="822311" cy="573560"/>
          </a:xfrm>
          <a:prstGeom prst="roundRect">
            <a:avLst>
              <a:gd name="adj" fmla="val 46371"/>
            </a:avLst>
          </a:prstGeom>
          <a:solidFill>
            <a:srgbClr val="FFD2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Times New Roman"/>
                <a:ea typeface="Times New Roman"/>
                <a:cs typeface="Times New Roman"/>
                <a:sym typeface="Times New Roman"/>
              </a:rPr>
              <a:t>1</a:t>
            </a:r>
            <a:endParaRPr kumimoji="0" sz="3200" b="1" i="0" u="none" strike="noStrike" kern="0" cap="none" spc="0" normalizeH="0" baseline="0" noProof="0" dirty="0">
              <a:ln>
                <a:noFill/>
              </a:ln>
              <a:solidFill>
                <a:srgbClr val="002060"/>
              </a:solidFill>
              <a:effectLst/>
              <a:uLnTx/>
              <a:uFillTx/>
              <a:latin typeface="Times New Roman"/>
              <a:ea typeface="Times New Roman"/>
              <a:cs typeface="Times New Roman"/>
              <a:sym typeface="Times New Roman"/>
            </a:endParaRPr>
          </a:p>
        </p:txBody>
      </p:sp>
      <p:sp>
        <p:nvSpPr>
          <p:cNvPr id="563" name="Google Shape;563;p6"/>
          <p:cNvSpPr/>
          <p:nvPr/>
        </p:nvSpPr>
        <p:spPr>
          <a:xfrm>
            <a:off x="5480322" y="2260739"/>
            <a:ext cx="6491709" cy="1205179"/>
          </a:xfrm>
          <a:prstGeom prst="roundRect">
            <a:avLst>
              <a:gd name="adj" fmla="val 46371"/>
            </a:avLst>
          </a:prstGeom>
          <a:solidFill>
            <a:srgbClr val="FFD268"/>
          </a:solidFill>
          <a:ln>
            <a:noFill/>
          </a:ln>
        </p:spPr>
        <p:txBody>
          <a:bodyPr spcFirstLastPara="1" wrap="square" lIns="91425" tIns="45700" rIns="91425" bIns="45700" anchor="ctr" anchorCtr="0">
            <a:noAutofit/>
          </a:bodyPr>
          <a:lstStyle/>
          <a:p>
            <a:pPr lvl="0"/>
            <a:r>
              <a:rPr lang="en-US" sz="2800" dirty="0" err="1">
                <a:solidFill>
                  <a:srgbClr val="002060"/>
                </a:solidFill>
                <a:latin typeface="Arial" panose="020B0604020202020204" pitchFamily="34" charset="0"/>
                <a:cs typeface="Arial" panose="020B0604020202020204" pitchFamily="34" charset="0"/>
              </a:rPr>
              <a:t>Biết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ghi</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lại các </a:t>
            </a:r>
            <a:r>
              <a:rPr lang="en-US" sz="2800" dirty="0" err="1">
                <a:solidFill>
                  <a:srgbClr val="002060"/>
                </a:solidFill>
                <a:latin typeface="Arial" panose="020B0604020202020204" pitchFamily="34" charset="0"/>
                <a:cs typeface="Arial" panose="020B0604020202020204" pitchFamily="34" charset="0"/>
              </a:rPr>
              <a:t>đặc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đồ</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vật</a:t>
            </a:r>
            <a:endParaRPr lang="en-US" sz="2800" dirty="0">
              <a:solidFill>
                <a:srgbClr val="002060"/>
              </a:solidFill>
              <a:latin typeface="Arial" panose="020B0604020202020204" pitchFamily="34" charset="0"/>
              <a:cs typeface="Arial" panose="020B0604020202020204" pitchFamily="34" charset="0"/>
            </a:endParaRPr>
          </a:p>
        </p:txBody>
      </p:sp>
      <p:sp>
        <p:nvSpPr>
          <p:cNvPr id="564" name="Google Shape;564;p6"/>
          <p:cNvSpPr/>
          <p:nvPr/>
        </p:nvSpPr>
        <p:spPr>
          <a:xfrm>
            <a:off x="4278996" y="4123106"/>
            <a:ext cx="822311" cy="655229"/>
          </a:xfrm>
          <a:prstGeom prst="roundRect">
            <a:avLst>
              <a:gd name="adj" fmla="val 46371"/>
            </a:avLst>
          </a:prstGeom>
          <a:solidFill>
            <a:srgbClr val="FFE4D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Times New Roman"/>
                <a:ea typeface="Times New Roman"/>
                <a:cs typeface="Times New Roman"/>
                <a:sym typeface="Times New Roman"/>
              </a:rPr>
              <a:t>2</a:t>
            </a:r>
            <a:endParaRPr kumimoji="0" sz="3200" b="1" i="0" u="none" strike="noStrike" kern="0" cap="none" spc="0" normalizeH="0" baseline="0" noProof="0" dirty="0">
              <a:ln>
                <a:noFill/>
              </a:ln>
              <a:solidFill>
                <a:srgbClr val="002060"/>
              </a:solidFill>
              <a:effectLst/>
              <a:uLnTx/>
              <a:uFillTx/>
              <a:latin typeface="Times New Roman"/>
              <a:ea typeface="Times New Roman"/>
              <a:cs typeface="Times New Roman"/>
              <a:sym typeface="Times New Roman"/>
            </a:endParaRPr>
          </a:p>
        </p:txBody>
      </p:sp>
      <p:sp>
        <p:nvSpPr>
          <p:cNvPr id="565" name="Google Shape;565;p6"/>
          <p:cNvSpPr/>
          <p:nvPr/>
        </p:nvSpPr>
        <p:spPr>
          <a:xfrm>
            <a:off x="5189173" y="3829759"/>
            <a:ext cx="6993276" cy="1241925"/>
          </a:xfrm>
          <a:prstGeom prst="roundRect">
            <a:avLst>
              <a:gd name="adj" fmla="val 46371"/>
            </a:avLst>
          </a:prstGeom>
          <a:solidFill>
            <a:srgbClr val="FFE4DB"/>
          </a:solidFill>
          <a:ln>
            <a:noFill/>
          </a:ln>
        </p:spPr>
        <p:txBody>
          <a:bodyPr spcFirstLastPara="1" wrap="square" lIns="91425" tIns="45700" rIns="91425" bIns="45700" anchor="ctr" anchorCtr="0">
            <a:noAutofit/>
          </a:bodyPr>
          <a:lstStyle/>
          <a:p>
            <a:pPr lvl="0">
              <a:buClr>
                <a:srgbClr val="000000"/>
              </a:buClr>
            </a:pPr>
            <a:r>
              <a:rPr kumimoji="0" lang="en-US" sz="2800" b="0" i="0" u="none" strike="noStrike" kern="0" cap="none" spc="0" normalizeH="0" baseline="0" noProof="0" dirty="0" err="1">
                <a:ln>
                  <a:noFill/>
                </a:ln>
                <a:solidFill>
                  <a:srgbClr val="0C0C0C"/>
                </a:solidFill>
                <a:effectLst/>
                <a:uLnTx/>
                <a:uFillTx/>
                <a:ea typeface="Times New Roman"/>
                <a:cs typeface="Times New Roman"/>
                <a:sym typeface="Times New Roman"/>
              </a:rPr>
              <a:t>Viết</a:t>
            </a:r>
            <a:r>
              <a:rPr kumimoji="0" lang="en-US" sz="2800" b="0" i="0" u="none" strike="noStrike" kern="0" cap="none" spc="0" normalizeH="0" baseline="0" noProof="0" dirty="0">
                <a:ln>
                  <a:noFill/>
                </a:ln>
                <a:solidFill>
                  <a:srgbClr val="0C0C0C"/>
                </a:solidFill>
                <a:effectLst/>
                <a:uLnTx/>
                <a:uFillTx/>
                <a:ea typeface="Times New Roman"/>
                <a:cs typeface="Times New Roman"/>
                <a:sym typeface="Times New Roman"/>
              </a:rPr>
              <a:t> </a:t>
            </a:r>
            <a:r>
              <a:rPr kumimoji="0" lang="en-US" sz="2800" b="0" i="0" u="none" strike="noStrike" kern="0" cap="none" spc="0" normalizeH="0" baseline="0" noProof="0" dirty="0" err="1">
                <a:ln>
                  <a:noFill/>
                </a:ln>
                <a:solidFill>
                  <a:srgbClr val="0C0C0C"/>
                </a:solidFill>
                <a:effectLst/>
                <a:uLnTx/>
                <a:uFillTx/>
                <a:ea typeface="Times New Roman"/>
                <a:cs typeface="Times New Roman"/>
                <a:sym typeface="Times New Roman"/>
              </a:rPr>
              <a:t>được</a:t>
            </a:r>
            <a:r>
              <a:rPr kumimoji="0" lang="en-US" sz="2800" b="0" i="0" u="none" strike="noStrike" kern="0" cap="none" spc="0" normalizeH="0" baseline="0" noProof="0" dirty="0">
                <a:ln>
                  <a:noFill/>
                </a:ln>
                <a:solidFill>
                  <a:srgbClr val="0C0C0C"/>
                </a:solidFill>
                <a:effectLst/>
                <a:uLnTx/>
                <a:uFillTx/>
                <a:ea typeface="Times New Roman"/>
                <a:cs typeface="Times New Roman"/>
                <a:sym typeface="Times New Roman"/>
              </a:rPr>
              <a:t> </a:t>
            </a:r>
            <a:r>
              <a:rPr kumimoji="0" lang="en-US" sz="2800" b="0" i="0" u="none" strike="noStrike" kern="0" cap="none" spc="0" normalizeH="0" baseline="0" noProof="0" dirty="0" err="1">
                <a:ln>
                  <a:noFill/>
                </a:ln>
                <a:solidFill>
                  <a:srgbClr val="0C0C0C"/>
                </a:solidFill>
                <a:effectLst/>
                <a:uLnTx/>
                <a:uFillTx/>
                <a:ea typeface="Times New Roman"/>
                <a:cs typeface="Times New Roman"/>
                <a:sym typeface="Times New Roman"/>
              </a:rPr>
              <a:t>đoạn</a:t>
            </a:r>
            <a:r>
              <a:rPr kumimoji="0" lang="en-US" sz="2800" b="0" i="0" u="none" strike="noStrike" kern="0" cap="none" spc="0" normalizeH="0" baseline="0" noProof="0" dirty="0">
                <a:ln>
                  <a:noFill/>
                </a:ln>
                <a:solidFill>
                  <a:srgbClr val="0C0C0C"/>
                </a:solidFill>
                <a:effectLst/>
                <a:uLnTx/>
                <a:uFillTx/>
                <a:ea typeface="Times New Roman"/>
                <a:cs typeface="Times New Roman"/>
                <a:sym typeface="Times New Roman"/>
              </a:rPr>
              <a:t> </a:t>
            </a:r>
            <a:r>
              <a:rPr kumimoji="0" lang="en-US" sz="2800" b="0" i="0" u="none" strike="noStrike" kern="0" cap="none" spc="0" normalizeH="0" baseline="0" noProof="0" dirty="0" err="1">
                <a:ln>
                  <a:noFill/>
                </a:ln>
                <a:solidFill>
                  <a:srgbClr val="0C0C0C"/>
                </a:solidFill>
                <a:effectLst/>
                <a:uLnTx/>
                <a:uFillTx/>
                <a:ea typeface="Times New Roman"/>
                <a:cs typeface="Times New Roman"/>
                <a:sym typeface="Times New Roman"/>
              </a:rPr>
              <a:t>văn</a:t>
            </a:r>
            <a:r>
              <a:rPr kumimoji="0" lang="en-US" sz="2800" b="0" i="0" u="none" strike="noStrike" kern="0" cap="none" spc="0" normalizeH="0" baseline="0" noProof="0" dirty="0">
                <a:ln>
                  <a:noFill/>
                </a:ln>
                <a:solidFill>
                  <a:srgbClr val="0C0C0C"/>
                </a:solidFill>
                <a:effectLst/>
                <a:uLnTx/>
                <a:uFillTx/>
                <a:ea typeface="Times New Roman"/>
                <a:cs typeface="Times New Roman"/>
                <a:sym typeface="Times New Roman"/>
              </a:rPr>
              <a:t> </a:t>
            </a:r>
            <a:r>
              <a:rPr kumimoji="0" lang="en-US" sz="2800" b="0" i="0" u="none" strike="noStrike" kern="0" cap="none" spc="0" normalizeH="0" baseline="0" noProof="0" dirty="0" err="1">
                <a:ln>
                  <a:noFill/>
                </a:ln>
                <a:solidFill>
                  <a:srgbClr val="0C0C0C"/>
                </a:solidFill>
                <a:effectLst/>
                <a:uLnTx/>
                <a:uFillTx/>
                <a:ea typeface="Times New Roman"/>
                <a:cs typeface="Times New Roman"/>
                <a:sym typeface="Times New Roman"/>
              </a:rPr>
              <a:t>từ</a:t>
            </a:r>
            <a:r>
              <a:rPr kumimoji="0" lang="en-US" sz="2800" b="0" i="0" u="none" strike="noStrike" kern="0" cap="none" spc="0" normalizeH="0" baseline="0" noProof="0" dirty="0">
                <a:ln>
                  <a:noFill/>
                </a:ln>
                <a:solidFill>
                  <a:srgbClr val="0C0C0C"/>
                </a:solidFill>
                <a:effectLst/>
                <a:uLnTx/>
                <a:uFillTx/>
                <a:ea typeface="Times New Roman"/>
                <a:cs typeface="Times New Roman"/>
                <a:sym typeface="Times New Roman"/>
              </a:rPr>
              <a:t> 3 – 4 </a:t>
            </a:r>
            <a:r>
              <a:rPr kumimoji="0" lang="en-US" sz="2800" b="0" i="0" u="none" strike="noStrike" kern="0" cap="none" spc="0" normalizeH="0" baseline="0" noProof="0" dirty="0" err="1">
                <a:ln>
                  <a:noFill/>
                </a:ln>
                <a:solidFill>
                  <a:srgbClr val="0C0C0C"/>
                </a:solidFill>
                <a:effectLst/>
                <a:uLnTx/>
                <a:uFillTx/>
                <a:ea typeface="Times New Roman"/>
                <a:cs typeface="Times New Roman"/>
                <a:sym typeface="Times New Roman"/>
              </a:rPr>
              <a:t>câu</a:t>
            </a:r>
            <a:r>
              <a:rPr lang="en-US" sz="2800" kern="0" dirty="0">
                <a:solidFill>
                  <a:srgbClr val="0C0C0C"/>
                </a:solidFill>
                <a:ea typeface="Times New Roman"/>
                <a:cs typeface="Times New Roman"/>
                <a:sym typeface="Times New Roman"/>
              </a:rPr>
              <a:t> </a:t>
            </a:r>
            <a:r>
              <a:rPr lang="vi-VN" sz="2800" kern="0" dirty="0">
                <a:solidFill>
                  <a:srgbClr val="0C0C0C"/>
                </a:solidFill>
                <a:ea typeface="Times New Roman"/>
                <a:cs typeface="Times New Roman"/>
                <a:sym typeface="Times New Roman"/>
              </a:rPr>
              <a:t>giới thiệu được đồ vật trong nhà hoặc ở lớp</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2"/>
                                        </p:tgtEl>
                                        <p:attrNameLst>
                                          <p:attrName>style.visibility</p:attrName>
                                        </p:attrNameLst>
                                      </p:cBhvr>
                                      <p:to>
                                        <p:strVal val="visible"/>
                                      </p:to>
                                    </p:set>
                                    <p:animEffect transition="in" filter="fade">
                                      <p:cBhvr>
                                        <p:cTn id="7" dur="1000"/>
                                        <p:tgtEl>
                                          <p:spTgt spid="562"/>
                                        </p:tgtEl>
                                      </p:cBhvr>
                                    </p:animEffect>
                                  </p:childTnLst>
                                </p:cTn>
                              </p:par>
                              <p:par>
                                <p:cTn id="8" presetID="10" presetClass="entr" presetSubtype="0" fill="hold" nodeType="withEffect">
                                  <p:stCondLst>
                                    <p:cond delay="0"/>
                                  </p:stCondLst>
                                  <p:childTnLst>
                                    <p:set>
                                      <p:cBhvr>
                                        <p:cTn id="9" dur="1" fill="hold">
                                          <p:stCondLst>
                                            <p:cond delay="0"/>
                                          </p:stCondLst>
                                        </p:cTn>
                                        <p:tgtEl>
                                          <p:spTgt spid="563"/>
                                        </p:tgtEl>
                                        <p:attrNameLst>
                                          <p:attrName>style.visibility</p:attrName>
                                        </p:attrNameLst>
                                      </p:cBhvr>
                                      <p:to>
                                        <p:strVal val="visible"/>
                                      </p:to>
                                    </p:set>
                                    <p:animEffect transition="in" filter="fade">
                                      <p:cBhvr>
                                        <p:cTn id="10" dur="1000"/>
                                        <p:tgtEl>
                                          <p:spTgt spid="563"/>
                                        </p:tgtEl>
                                      </p:cBhvr>
                                    </p:animEffect>
                                  </p:childTnLst>
                                </p:cTn>
                              </p:par>
                              <p:par>
                                <p:cTn id="11" presetID="10" presetClass="entr" presetSubtype="0" fill="hold" nodeType="withEffect">
                                  <p:stCondLst>
                                    <p:cond delay="0"/>
                                  </p:stCondLst>
                                  <p:childTnLst>
                                    <p:set>
                                      <p:cBhvr>
                                        <p:cTn id="12" dur="1" fill="hold">
                                          <p:stCondLst>
                                            <p:cond delay="0"/>
                                          </p:stCondLst>
                                        </p:cTn>
                                        <p:tgtEl>
                                          <p:spTgt spid="564"/>
                                        </p:tgtEl>
                                        <p:attrNameLst>
                                          <p:attrName>style.visibility</p:attrName>
                                        </p:attrNameLst>
                                      </p:cBhvr>
                                      <p:to>
                                        <p:strVal val="visible"/>
                                      </p:to>
                                    </p:set>
                                    <p:animEffect transition="in" filter="fade">
                                      <p:cBhvr>
                                        <p:cTn id="13" dur="1000"/>
                                        <p:tgtEl>
                                          <p:spTgt spid="564"/>
                                        </p:tgtEl>
                                      </p:cBhvr>
                                    </p:animEffect>
                                  </p:childTnLst>
                                </p:cTn>
                              </p:par>
                              <p:par>
                                <p:cTn id="14" presetID="10" presetClass="entr" presetSubtype="0" fill="hold" nodeType="withEffect">
                                  <p:stCondLst>
                                    <p:cond delay="0"/>
                                  </p:stCondLst>
                                  <p:childTnLst>
                                    <p:set>
                                      <p:cBhvr>
                                        <p:cTn id="15" dur="1" fill="hold">
                                          <p:stCondLst>
                                            <p:cond delay="0"/>
                                          </p:stCondLst>
                                        </p:cTn>
                                        <p:tgtEl>
                                          <p:spTgt spid="565"/>
                                        </p:tgtEl>
                                        <p:attrNameLst>
                                          <p:attrName>style.visibility</p:attrName>
                                        </p:attrNameLst>
                                      </p:cBhvr>
                                      <p:to>
                                        <p:strVal val="visible"/>
                                      </p:to>
                                    </p:set>
                                    <p:animEffect transition="in" filter="fade">
                                      <p:cBhvr>
                                        <p:cTn id="16" dur="10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xmlns=""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xmlns=""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xmlns=""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ave 11">
            <a:extLst>
              <a:ext uri="{FF2B5EF4-FFF2-40B4-BE49-F238E27FC236}">
                <a16:creationId xmlns:a16="http://schemas.microsoft.com/office/drawing/2014/main" xmlns="" id="{5187948F-2074-4F86-96BB-10AE4F8414C8}"/>
              </a:ext>
            </a:extLst>
          </p:cNvPr>
          <p:cNvSpPr/>
          <p:nvPr/>
        </p:nvSpPr>
        <p:spPr>
          <a:xfrm>
            <a:off x="471860" y="3710512"/>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rgbClr val="FF0000"/>
                </a:solidFill>
              </a:rPr>
              <a:t>a.</a:t>
            </a:r>
            <a:r>
              <a:rPr lang="en-US" sz="2800" b="1" dirty="0"/>
              <a:t>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xmlns="" id="{D3E1D50B-2948-4D5E-9912-3CD3A05F93B0}"/>
              </a:ext>
            </a:extLst>
          </p:cNvPr>
          <p:cNvSpPr/>
          <p:nvPr/>
        </p:nvSpPr>
        <p:spPr>
          <a:xfrm>
            <a:off x="7645788" y="3506006"/>
            <a:ext cx="3899647" cy="1349188"/>
          </a:xfrm>
          <a:prstGeom prst="wave">
            <a:avLst/>
          </a:prstGeom>
          <a:solidFill>
            <a:schemeClr val="accent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srgbClr val="FF0000"/>
                </a:solidFill>
              </a:rPr>
              <a:t>b.</a:t>
            </a:r>
            <a:r>
              <a:rPr lang="en-US" sz="2800" b="1" dirty="0">
                <a:solidFill>
                  <a:schemeClr val="bg1"/>
                </a:solidFill>
              </a:rPr>
              <a:t> </a:t>
            </a:r>
            <a:r>
              <a:rPr lang="en-US" sz="2800" b="1" dirty="0" err="1">
                <a:solidFill>
                  <a:schemeClr val="bg1"/>
                </a:solidFill>
              </a:rPr>
              <a:t>Đặc</a:t>
            </a:r>
            <a:r>
              <a:rPr lang="en-US" sz="2800" b="1" dirty="0">
                <a:solidFill>
                  <a:schemeClr val="bg1"/>
                </a:solidFill>
              </a:rPr>
              <a:t> </a:t>
            </a:r>
            <a:r>
              <a:rPr lang="en-US" sz="2800" b="1" dirty="0" err="1">
                <a:solidFill>
                  <a:schemeClr val="bg1"/>
                </a:solidFill>
              </a:rPr>
              <a:t>điểm</a:t>
            </a:r>
            <a:r>
              <a:rPr lang="en-US" sz="2800" b="1" dirty="0">
                <a:solidFill>
                  <a:schemeClr val="bg1"/>
                </a:solidFill>
              </a:rPr>
              <a:t> </a:t>
            </a:r>
            <a:r>
              <a:rPr lang="en-US" sz="2800" b="1" dirty="0" err="1">
                <a:solidFill>
                  <a:schemeClr val="bg1"/>
                </a:solidFill>
              </a:rPr>
              <a:t>về</a:t>
            </a:r>
            <a:r>
              <a:rPr lang="en-US" sz="2800" b="1" dirty="0">
                <a:solidFill>
                  <a:schemeClr val="bg1"/>
                </a:solidFill>
              </a:rPr>
              <a:t> </a:t>
            </a:r>
            <a:r>
              <a:rPr lang="en-US" sz="2800" b="1" dirty="0" err="1">
                <a:solidFill>
                  <a:schemeClr val="bg1"/>
                </a:solidFill>
              </a:rPr>
              <a:t>hình</a:t>
            </a:r>
            <a:r>
              <a:rPr lang="en-US" sz="2800" b="1" dirty="0">
                <a:solidFill>
                  <a:schemeClr val="bg1"/>
                </a:solidFill>
              </a:rPr>
              <a:t> </a:t>
            </a:r>
            <a:r>
              <a:rPr lang="en-US" sz="2800" b="1" dirty="0" err="1">
                <a:solidFill>
                  <a:schemeClr val="bg1"/>
                </a:solidFill>
              </a:rPr>
              <a:t>dáng</a:t>
            </a:r>
            <a:r>
              <a:rPr lang="en-US" sz="2800" b="1" dirty="0">
                <a:solidFill>
                  <a:schemeClr val="bg1"/>
                </a:solidFill>
              </a:rPr>
              <a:t>, </a:t>
            </a:r>
            <a:r>
              <a:rPr lang="en-US" sz="2800" b="1" dirty="0" err="1">
                <a:solidFill>
                  <a:schemeClr val="bg1"/>
                </a:solidFill>
              </a:rPr>
              <a:t>kích</a:t>
            </a:r>
            <a:r>
              <a:rPr lang="en-US" sz="2800" b="1" dirty="0">
                <a:solidFill>
                  <a:schemeClr val="bg1"/>
                </a:solidFill>
              </a:rPr>
              <a:t> </a:t>
            </a:r>
            <a:r>
              <a:rPr lang="en-US" sz="2800" b="1" dirty="0" err="1">
                <a:solidFill>
                  <a:schemeClr val="bg1"/>
                </a:solidFill>
              </a:rPr>
              <a:t>thước</a:t>
            </a:r>
            <a:endParaRPr lang="en-US" sz="2800" b="1" dirty="0">
              <a:solidFill>
                <a:schemeClr val="bg1"/>
              </a:solidFill>
            </a:endParaRPr>
          </a:p>
        </p:txBody>
      </p:sp>
      <p:sp>
        <p:nvSpPr>
          <p:cNvPr id="16" name="Wave 15">
            <a:extLst>
              <a:ext uri="{FF2B5EF4-FFF2-40B4-BE49-F238E27FC236}">
                <a16:creationId xmlns:a16="http://schemas.microsoft.com/office/drawing/2014/main" xmlns="" id="{06D41601-8CB9-45D3-930F-E5EB6B4E503C}"/>
              </a:ext>
            </a:extLst>
          </p:cNvPr>
          <p:cNvSpPr/>
          <p:nvPr/>
        </p:nvSpPr>
        <p:spPr>
          <a:xfrm>
            <a:off x="3626877" y="5185055"/>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solidFill>
                  <a:srgbClr val="FF0000"/>
                </a:solidFill>
              </a:rPr>
              <a:t>c.</a:t>
            </a:r>
            <a:r>
              <a:rPr lang="en-US" sz="2800" b="1" dirty="0"/>
              <a:t>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xmlns="" id="{AFFF5AE7-D8EC-41DB-A808-28448231A2EF}"/>
              </a:ext>
            </a:extLst>
          </p:cNvPr>
          <p:cNvSpPr/>
          <p:nvPr/>
        </p:nvSpPr>
        <p:spPr>
          <a:xfrm>
            <a:off x="4633646" y="3747247"/>
            <a:ext cx="2851884"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
        <p:nvSpPr>
          <p:cNvPr id="26" name="TextBox 25">
            <a:extLst>
              <a:ext uri="{FF2B5EF4-FFF2-40B4-BE49-F238E27FC236}">
                <a16:creationId xmlns:a16="http://schemas.microsoft.com/office/drawing/2014/main" xmlns="" id="{94D99C2A-3EEC-7722-9DAA-90D3B263912D}"/>
              </a:ext>
            </a:extLst>
          </p:cNvPr>
          <p:cNvSpPr txBox="1"/>
          <p:nvPr/>
        </p:nvSpPr>
        <p:spPr>
          <a:xfrm>
            <a:off x="1205753" y="547802"/>
            <a:ext cx="9780494" cy="954107"/>
          </a:xfrm>
          <a:prstGeom prst="rect">
            <a:avLst/>
          </a:prstGeom>
          <a:noFill/>
        </p:spPr>
        <p:txBody>
          <a:bodyPr wrap="square" rtlCol="0">
            <a:spAutoFit/>
          </a:bodyPr>
          <a:lstStyle/>
          <a:p>
            <a:pPr algn="ctr"/>
            <a:r>
              <a:rPr lang="en-US" sz="2800" b="1" dirty="0">
                <a:solidFill>
                  <a:srgbClr val="FF0000"/>
                </a:solidFill>
              </a:rPr>
              <a:t>1. </a:t>
            </a:r>
            <a:r>
              <a:rPr lang="vi-VN" sz="2800" b="1" dirty="0">
                <a:solidFill>
                  <a:srgbClr val="0070C0"/>
                </a:solidFill>
              </a:rPr>
              <a:t>Quan sát một đồ vật trong tranh, ghi lại những điều đã quan sát được về đặc điểm của đồ vật.</a:t>
            </a:r>
          </a:p>
        </p:txBody>
      </p:sp>
      <p:cxnSp>
        <p:nvCxnSpPr>
          <p:cNvPr id="27" name="Google Shape;585;p7">
            <a:extLst>
              <a:ext uri="{FF2B5EF4-FFF2-40B4-BE49-F238E27FC236}">
                <a16:creationId xmlns:a16="http://schemas.microsoft.com/office/drawing/2014/main" xmlns="" id="{5D815320-0D4C-960A-4192-410F57106934}"/>
              </a:ext>
            </a:extLst>
          </p:cNvPr>
          <p:cNvCxnSpPr/>
          <p:nvPr/>
        </p:nvCxnSpPr>
        <p:spPr>
          <a:xfrm>
            <a:off x="1778291" y="994033"/>
            <a:ext cx="1588723" cy="0"/>
          </a:xfrm>
          <a:prstGeom prst="straightConnector1">
            <a:avLst/>
          </a:prstGeom>
          <a:noFill/>
          <a:ln w="28575" cap="flat" cmpd="sng">
            <a:solidFill>
              <a:srgbClr val="FF0000"/>
            </a:solidFill>
            <a:prstDash val="solid"/>
            <a:miter lim="800000"/>
            <a:headEnd type="none" w="sm" len="sm"/>
            <a:tailEnd type="none" w="sm" len="sm"/>
          </a:ln>
        </p:spPr>
      </p:cxnSp>
      <p:cxnSp>
        <p:nvCxnSpPr>
          <p:cNvPr id="28" name="Google Shape;587;p7">
            <a:extLst>
              <a:ext uri="{FF2B5EF4-FFF2-40B4-BE49-F238E27FC236}">
                <a16:creationId xmlns:a16="http://schemas.microsoft.com/office/drawing/2014/main" xmlns="" id="{D402DFF9-1CAB-C797-8CC1-DF32A76783A7}"/>
              </a:ext>
            </a:extLst>
          </p:cNvPr>
          <p:cNvCxnSpPr>
            <a:cxnSpLocks/>
          </p:cNvCxnSpPr>
          <p:nvPr/>
        </p:nvCxnSpPr>
        <p:spPr>
          <a:xfrm>
            <a:off x="7345542" y="981450"/>
            <a:ext cx="1057162" cy="3081"/>
          </a:xfrm>
          <a:prstGeom prst="straightConnector1">
            <a:avLst/>
          </a:prstGeom>
          <a:noFill/>
          <a:ln w="28575" cap="flat" cmpd="sng">
            <a:solidFill>
              <a:srgbClr val="FF0000"/>
            </a:solidFill>
            <a:prstDash val="solid"/>
            <a:miter lim="800000"/>
            <a:headEnd type="none" w="sm" len="sm"/>
            <a:tailEnd type="none" w="sm" len="sm"/>
          </a:ln>
        </p:spPr>
      </p:cxnSp>
      <p:cxnSp>
        <p:nvCxnSpPr>
          <p:cNvPr id="29" name="Google Shape;587;p7">
            <a:extLst>
              <a:ext uri="{FF2B5EF4-FFF2-40B4-BE49-F238E27FC236}">
                <a16:creationId xmlns:a16="http://schemas.microsoft.com/office/drawing/2014/main" xmlns="" id="{AE530A34-8C7A-5AE6-BFEF-05066316A151}"/>
              </a:ext>
            </a:extLst>
          </p:cNvPr>
          <p:cNvCxnSpPr>
            <a:cxnSpLocks/>
          </p:cNvCxnSpPr>
          <p:nvPr/>
        </p:nvCxnSpPr>
        <p:spPr>
          <a:xfrm>
            <a:off x="5892845" y="1415096"/>
            <a:ext cx="3570852" cy="0"/>
          </a:xfrm>
          <a:prstGeom prst="straightConnector1">
            <a:avLst/>
          </a:prstGeom>
          <a:noFill/>
          <a:ln w="28575" cap="flat" cmpd="sng">
            <a:solidFill>
              <a:srgbClr val="FF0000"/>
            </a:solidFill>
            <a:prstDash val="solid"/>
            <a:miter lim="800000"/>
            <a:headEnd type="none" w="sm" len="sm"/>
            <a:tailEnd type="none" w="sm" len="sm"/>
          </a:ln>
        </p:spPr>
      </p:cxnSp>
      <p:grpSp>
        <p:nvGrpSpPr>
          <p:cNvPr id="4" name="Group 3">
            <a:extLst>
              <a:ext uri="{FF2B5EF4-FFF2-40B4-BE49-F238E27FC236}">
                <a16:creationId xmlns:a16="http://schemas.microsoft.com/office/drawing/2014/main" xmlns="" id="{9755FDF9-0BD8-F2B3-EA32-9CF447BDEF11}"/>
              </a:ext>
            </a:extLst>
          </p:cNvPr>
          <p:cNvGrpSpPr/>
          <p:nvPr/>
        </p:nvGrpSpPr>
        <p:grpSpPr>
          <a:xfrm>
            <a:off x="2154557" y="1727675"/>
            <a:ext cx="7763845" cy="1591353"/>
            <a:chOff x="2154557" y="1727675"/>
            <a:chExt cx="7763845" cy="1591353"/>
          </a:xfrm>
        </p:grpSpPr>
        <p:pic>
          <p:nvPicPr>
            <p:cNvPr id="5" name="Picture 4">
              <a:extLst>
                <a:ext uri="{FF2B5EF4-FFF2-40B4-BE49-F238E27FC236}">
                  <a16:creationId xmlns:a16="http://schemas.microsoft.com/office/drawing/2014/main" xmlns="" id="{BB35FE4C-0864-C46D-6AEB-D657A4F70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4557" y="1733879"/>
              <a:ext cx="2378423" cy="1585149"/>
            </a:xfrm>
            <a:prstGeom prst="rect">
              <a:avLst/>
            </a:prstGeom>
          </p:spPr>
        </p:pic>
        <p:pic>
          <p:nvPicPr>
            <p:cNvPr id="7" name="Picture 6">
              <a:extLst>
                <a:ext uri="{FF2B5EF4-FFF2-40B4-BE49-F238E27FC236}">
                  <a16:creationId xmlns:a16="http://schemas.microsoft.com/office/drawing/2014/main" xmlns="" id="{616CAC73-831A-7537-2A25-905FAEF0F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981" y="1733879"/>
              <a:ext cx="1474350" cy="1585149"/>
            </a:xfrm>
            <a:prstGeom prst="rect">
              <a:avLst/>
            </a:prstGeom>
          </p:spPr>
        </p:pic>
        <p:pic>
          <p:nvPicPr>
            <p:cNvPr id="18" name="Picture 17">
              <a:extLst>
                <a:ext uri="{FF2B5EF4-FFF2-40B4-BE49-F238E27FC236}">
                  <a16:creationId xmlns:a16="http://schemas.microsoft.com/office/drawing/2014/main" xmlns="" id="{4EE7CD5B-9B3A-BACD-5F62-CF538C9AAF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28" t="4947" r="20964" b="9785"/>
            <a:stretch/>
          </p:blipFill>
          <p:spPr>
            <a:xfrm>
              <a:off x="7557765" y="1727675"/>
              <a:ext cx="1044475" cy="1591353"/>
            </a:xfrm>
            <a:prstGeom prst="rect">
              <a:avLst/>
            </a:prstGeom>
          </p:spPr>
        </p:pic>
        <p:pic>
          <p:nvPicPr>
            <p:cNvPr id="31" name="Picture 30">
              <a:extLst>
                <a:ext uri="{FF2B5EF4-FFF2-40B4-BE49-F238E27FC236}">
                  <a16:creationId xmlns:a16="http://schemas.microsoft.com/office/drawing/2014/main" xmlns="" id="{4C7762EF-0A02-8F7A-AC54-6898E9D903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867" y="1733964"/>
              <a:ext cx="1585064" cy="1585064"/>
            </a:xfrm>
            <a:prstGeom prst="rect">
              <a:avLst/>
            </a:prstGeom>
          </p:spPr>
        </p:pic>
        <p:pic>
          <p:nvPicPr>
            <p:cNvPr id="3" name="Picture 2">
              <a:extLst>
                <a:ext uri="{FF2B5EF4-FFF2-40B4-BE49-F238E27FC236}">
                  <a16:creationId xmlns:a16="http://schemas.microsoft.com/office/drawing/2014/main" xmlns="" id="{D679D6F7-5D9A-9A78-7AE3-9C41C9BB47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2240" y="1739634"/>
              <a:ext cx="1316162" cy="1579394"/>
            </a:xfrm>
            <a:prstGeom prst="rect">
              <a:avLst/>
            </a:prstGeom>
          </p:spPr>
        </p:pic>
      </p:grpSp>
    </p:spTree>
    <p:extLst>
      <p:ext uri="{BB962C8B-B14F-4D97-AF65-F5344CB8AC3E}">
        <p14:creationId xmlns:p14="http://schemas.microsoft.com/office/powerpoint/2010/main" val="4692117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down)">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D089A4C2-5EB2-DF6C-3EB8-D1EAB55D2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5195" y="2531272"/>
            <a:ext cx="2502220" cy="1737521"/>
          </a:xfrm>
          <a:prstGeom prst="rect">
            <a:avLst/>
          </a:prstGeom>
        </p:spPr>
      </p:pic>
      <p:pic>
        <p:nvPicPr>
          <p:cNvPr id="2" name="Google Shape;646;p11" descr="F:\1-原创素材\1_mm1102\PPT\PPT_014\materaials\pageimg_g16.png">
            <a:extLst>
              <a:ext uri="{FF2B5EF4-FFF2-40B4-BE49-F238E27FC236}">
                <a16:creationId xmlns:a16="http://schemas.microsoft.com/office/drawing/2014/main" xmlns="" id="{D95B5F4C-A32D-48CD-B205-18501DD9BA5F}"/>
              </a:ext>
            </a:extLst>
          </p:cNvPr>
          <p:cNvPicPr preferRelativeResize="0"/>
          <p:nvPr/>
        </p:nvPicPr>
        <p:blipFill rotWithShape="1">
          <a:blip r:embed="rId4">
            <a:alphaModFix/>
          </a:blip>
          <a:srcRect/>
          <a:stretch/>
        </p:blipFill>
        <p:spPr>
          <a:xfrm>
            <a:off x="38682" y="-127813"/>
            <a:ext cx="5965514" cy="2996329"/>
          </a:xfrm>
          <a:prstGeom prst="rect">
            <a:avLst/>
          </a:prstGeom>
          <a:noFill/>
          <a:ln>
            <a:noFill/>
          </a:ln>
        </p:spPr>
      </p:pic>
      <p:pic>
        <p:nvPicPr>
          <p:cNvPr id="3" name="Google Shape;647;p11">
            <a:extLst>
              <a:ext uri="{FF2B5EF4-FFF2-40B4-BE49-F238E27FC236}">
                <a16:creationId xmlns:a16="http://schemas.microsoft.com/office/drawing/2014/main" xmlns="" id="{B3100222-D5F1-4A10-9D5D-EF36D65B27D8}"/>
              </a:ext>
            </a:extLst>
          </p:cNvPr>
          <p:cNvPicPr preferRelativeResize="0"/>
          <p:nvPr/>
        </p:nvPicPr>
        <p:blipFill rotWithShape="1">
          <a:blip r:embed="rId5">
            <a:alphaModFix/>
          </a:blip>
          <a:srcRect t="30243"/>
          <a:stretch/>
        </p:blipFill>
        <p:spPr>
          <a:xfrm>
            <a:off x="451439" y="4814456"/>
            <a:ext cx="3812335" cy="1911180"/>
          </a:xfrm>
          <a:prstGeom prst="rect">
            <a:avLst/>
          </a:prstGeom>
          <a:noFill/>
          <a:ln>
            <a:noFill/>
          </a:ln>
        </p:spPr>
      </p:pic>
      <p:sp>
        <p:nvSpPr>
          <p:cNvPr id="4" name="Google Shape;648;p11">
            <a:extLst>
              <a:ext uri="{FF2B5EF4-FFF2-40B4-BE49-F238E27FC236}">
                <a16:creationId xmlns:a16="http://schemas.microsoft.com/office/drawing/2014/main" xmlns="" id="{B9387E75-6B5F-4200-9A6F-4DE16574FF0B}"/>
              </a:ext>
            </a:extLst>
          </p:cNvPr>
          <p:cNvSpPr/>
          <p:nvPr/>
        </p:nvSpPr>
        <p:spPr>
          <a:xfrm>
            <a:off x="7066102" y="1117152"/>
            <a:ext cx="2771553" cy="744952"/>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1F3864"/>
                </a:solidFill>
                <a:latin typeface="Arial"/>
                <a:ea typeface="Arial"/>
                <a:cs typeface="Arial"/>
                <a:sym typeface="Arial"/>
              </a:rPr>
              <a:t>Thời gian: 3 phút</a:t>
            </a:r>
            <a:endParaRPr sz="2400" b="1">
              <a:solidFill>
                <a:srgbClr val="1F3864"/>
              </a:solidFill>
              <a:latin typeface="Arial"/>
              <a:ea typeface="Arial"/>
              <a:cs typeface="Arial"/>
              <a:sym typeface="Arial"/>
            </a:endParaRPr>
          </a:p>
        </p:txBody>
      </p:sp>
      <p:sp>
        <p:nvSpPr>
          <p:cNvPr id="8" name="Google Shape;649;p11">
            <a:extLst>
              <a:ext uri="{FF2B5EF4-FFF2-40B4-BE49-F238E27FC236}">
                <a16:creationId xmlns:a16="http://schemas.microsoft.com/office/drawing/2014/main" xmlns="" id="{E6FABACE-DC8C-492E-B2B9-610E2B338D3E}"/>
              </a:ext>
            </a:extLst>
          </p:cNvPr>
          <p:cNvSpPr txBox="1"/>
          <p:nvPr/>
        </p:nvSpPr>
        <p:spPr>
          <a:xfrm>
            <a:off x="778032" y="954184"/>
            <a:ext cx="4997014" cy="18158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rgbClr val="FF0000"/>
                </a:solidFill>
                <a:latin typeface="Calibri"/>
                <a:ea typeface="Calibri"/>
                <a:cs typeface="Calibri"/>
                <a:sym typeface="Calibri"/>
              </a:rPr>
              <a:t>Nhiệm</a:t>
            </a:r>
            <a:r>
              <a:rPr lang="en-US" sz="2800" b="1" dirty="0">
                <a:solidFill>
                  <a:srgbClr val="FF0000"/>
                </a:solidFill>
                <a:latin typeface="Calibri"/>
                <a:ea typeface="Calibri"/>
                <a:cs typeface="Calibri"/>
                <a:sym typeface="Calibri"/>
              </a:rPr>
              <a:t> </a:t>
            </a:r>
            <a:r>
              <a:rPr lang="en-US" sz="2800" b="1" dirty="0" err="1">
                <a:solidFill>
                  <a:srgbClr val="FF0000"/>
                </a:solidFill>
                <a:latin typeface="Calibri"/>
                <a:ea typeface="Calibri"/>
                <a:cs typeface="Calibri"/>
                <a:sym typeface="Calibri"/>
              </a:rPr>
              <a:t>vụ</a:t>
            </a:r>
            <a:r>
              <a:rPr lang="en-US" sz="2800" b="1" dirty="0">
                <a:solidFill>
                  <a:srgbClr val="FF0000"/>
                </a:solidFill>
                <a:latin typeface="Calibri"/>
                <a:ea typeface="Calibri"/>
                <a:cs typeface="Calibri"/>
                <a:sym typeface="Calibri"/>
              </a:rPr>
              <a:t> </a:t>
            </a:r>
            <a:r>
              <a:rPr lang="en-US" sz="2800" b="1" dirty="0" err="1">
                <a:solidFill>
                  <a:srgbClr val="FF0000"/>
                </a:solidFill>
                <a:latin typeface="Calibri"/>
                <a:ea typeface="Calibri"/>
                <a:cs typeface="Calibri"/>
                <a:sym typeface="Calibri"/>
              </a:rPr>
              <a:t>hoạt</a:t>
            </a:r>
            <a:r>
              <a:rPr lang="en-US" sz="2800" b="1" dirty="0">
                <a:solidFill>
                  <a:srgbClr val="FF0000"/>
                </a:solidFill>
                <a:latin typeface="Calibri"/>
                <a:ea typeface="Calibri"/>
                <a:cs typeface="Calibri"/>
                <a:sym typeface="Calibri"/>
              </a:rPr>
              <a:t> </a:t>
            </a:r>
            <a:r>
              <a:rPr lang="en-US" sz="2800" b="1" dirty="0" err="1">
                <a:solidFill>
                  <a:srgbClr val="FF0000"/>
                </a:solidFill>
                <a:latin typeface="Calibri"/>
                <a:ea typeface="Calibri"/>
                <a:cs typeface="Calibri"/>
                <a:sym typeface="Calibri"/>
              </a:rPr>
              <a:t>động</a:t>
            </a:r>
            <a:r>
              <a:rPr lang="en-US" sz="2800" b="1" dirty="0">
                <a:solidFill>
                  <a:srgbClr val="FF0000"/>
                </a:solidFill>
                <a:latin typeface="Calibri"/>
                <a:ea typeface="Calibri"/>
                <a:cs typeface="Calibri"/>
                <a:sym typeface="Calibri"/>
              </a:rPr>
              <a:t> </a:t>
            </a:r>
            <a:r>
              <a:rPr lang="en-US" sz="2800" b="1" dirty="0" err="1">
                <a:solidFill>
                  <a:srgbClr val="FF0000"/>
                </a:solidFill>
                <a:latin typeface="Calibri"/>
                <a:ea typeface="Calibri"/>
                <a:cs typeface="Calibri"/>
                <a:sym typeface="Calibri"/>
              </a:rPr>
              <a:t>nhóm</a:t>
            </a:r>
            <a:r>
              <a:rPr lang="en-US" sz="2800" b="1" dirty="0">
                <a:solidFill>
                  <a:srgbClr val="FF0000"/>
                </a:solidFill>
                <a:latin typeface="Calibri"/>
                <a:ea typeface="Calibri"/>
                <a:cs typeface="Calibri"/>
                <a:sym typeface="Calibri"/>
              </a:rPr>
              <a:t>:</a:t>
            </a:r>
            <a:endParaRPr dirty="0"/>
          </a:p>
          <a:p>
            <a:pPr marR="0" lvl="0" algn="l" rtl="0">
              <a:spcBef>
                <a:spcPts val="0"/>
              </a:spcBef>
              <a:spcAft>
                <a:spcPts val="0"/>
              </a:spcAft>
              <a:buClr>
                <a:schemeClr val="dk1"/>
              </a:buClr>
              <a:buSzPts val="2800"/>
            </a:pPr>
            <a:r>
              <a:rPr lang="en-US" sz="2800" dirty="0">
                <a:solidFill>
                  <a:srgbClr val="002060"/>
                </a:solidFill>
                <a:latin typeface="Calibri"/>
                <a:ea typeface="Calibri"/>
                <a:cs typeface="Calibri"/>
                <a:sym typeface="Calibri"/>
              </a:rPr>
              <a:t>Quan </a:t>
            </a:r>
            <a:r>
              <a:rPr lang="en-US" sz="2800" dirty="0" err="1">
                <a:solidFill>
                  <a:srgbClr val="002060"/>
                </a:solidFill>
                <a:latin typeface="Calibri"/>
                <a:ea typeface="Calibri"/>
                <a:cs typeface="Calibri"/>
                <a:sym typeface="Calibri"/>
              </a:rPr>
              <a:t>sát</a:t>
            </a:r>
            <a:r>
              <a:rPr lang="en-US" sz="2800" dirty="0">
                <a:solidFill>
                  <a:srgbClr val="002060"/>
                </a:solidFill>
                <a:latin typeface="Calibri"/>
                <a:ea typeface="Calibri"/>
                <a:cs typeface="Calibri"/>
                <a:sym typeface="Calibri"/>
              </a:rPr>
              <a:t> </a:t>
            </a:r>
            <a:r>
              <a:rPr lang="en-US" sz="2800" dirty="0" err="1">
                <a:solidFill>
                  <a:srgbClr val="002060"/>
                </a:solidFill>
                <a:latin typeface="Calibri"/>
                <a:ea typeface="Calibri"/>
                <a:cs typeface="Calibri"/>
                <a:sym typeface="Calibri"/>
              </a:rPr>
              <a:t>và</a:t>
            </a:r>
            <a:r>
              <a:rPr lang="en-US" sz="2800" dirty="0">
                <a:solidFill>
                  <a:srgbClr val="002060"/>
                </a:solidFill>
                <a:latin typeface="Calibri"/>
                <a:ea typeface="Calibri"/>
                <a:cs typeface="Calibri"/>
                <a:sym typeface="Calibri"/>
              </a:rPr>
              <a:t> </a:t>
            </a:r>
            <a:r>
              <a:rPr lang="en-US" sz="2800" dirty="0" err="1">
                <a:solidFill>
                  <a:srgbClr val="002060"/>
                </a:solidFill>
                <a:latin typeface="Calibri"/>
                <a:ea typeface="Calibri"/>
                <a:cs typeface="Calibri"/>
                <a:sym typeface="Calibri"/>
              </a:rPr>
              <a:t>ghi</a:t>
            </a:r>
            <a:r>
              <a:rPr lang="en-US" sz="2800" dirty="0">
                <a:solidFill>
                  <a:srgbClr val="002060"/>
                </a:solidFill>
                <a:latin typeface="Calibri"/>
                <a:ea typeface="Calibri"/>
                <a:cs typeface="Calibri"/>
                <a:sym typeface="Calibri"/>
              </a:rPr>
              <a:t> </a:t>
            </a:r>
            <a:r>
              <a:rPr lang="en-US" sz="2800" dirty="0" err="1">
                <a:solidFill>
                  <a:srgbClr val="002060"/>
                </a:solidFill>
                <a:latin typeface="Calibri"/>
                <a:ea typeface="Calibri"/>
                <a:cs typeface="Calibri"/>
                <a:sym typeface="Calibri"/>
              </a:rPr>
              <a:t>lại</a:t>
            </a:r>
            <a:r>
              <a:rPr lang="en-US" sz="2800" dirty="0">
                <a:solidFill>
                  <a:srgbClr val="002060"/>
                </a:solidFill>
                <a:latin typeface="Calibri"/>
                <a:ea typeface="Calibri"/>
                <a:cs typeface="Calibri"/>
                <a:sym typeface="Calibri"/>
              </a:rPr>
              <a:t> </a:t>
            </a:r>
            <a:r>
              <a:rPr lang="en-US" sz="2800" dirty="0" err="1">
                <a:solidFill>
                  <a:srgbClr val="002060"/>
                </a:solidFill>
                <a:latin typeface="Calibri"/>
                <a:ea typeface="Calibri"/>
                <a:cs typeface="Calibri"/>
                <a:sym typeface="Calibri"/>
              </a:rPr>
              <a:t>lại</a:t>
            </a:r>
            <a:r>
              <a:rPr lang="en-US" sz="2800" dirty="0">
                <a:solidFill>
                  <a:srgbClr val="002060"/>
                </a:solidFill>
                <a:latin typeface="Calibri"/>
                <a:ea typeface="Calibri"/>
                <a:cs typeface="Calibri"/>
                <a:sym typeface="Calibri"/>
              </a:rPr>
              <a:t> </a:t>
            </a:r>
            <a:r>
              <a:rPr lang="en-US" sz="2800" dirty="0" err="1">
                <a:solidFill>
                  <a:srgbClr val="002060"/>
                </a:solidFill>
                <a:latin typeface="Calibri"/>
                <a:ea typeface="Calibri"/>
                <a:cs typeface="Calibri"/>
                <a:sym typeface="Calibri"/>
              </a:rPr>
              <a:t>đặc</a:t>
            </a:r>
            <a:r>
              <a:rPr lang="en-US" sz="2800" dirty="0">
                <a:solidFill>
                  <a:srgbClr val="002060"/>
                </a:solidFill>
                <a:latin typeface="Calibri"/>
                <a:ea typeface="Calibri"/>
                <a:cs typeface="Calibri"/>
                <a:sym typeface="Calibri"/>
              </a:rPr>
              <a:t> </a:t>
            </a:r>
            <a:r>
              <a:rPr lang="en-US" sz="2800" dirty="0" err="1">
                <a:solidFill>
                  <a:srgbClr val="002060"/>
                </a:solidFill>
                <a:latin typeface="Calibri"/>
                <a:ea typeface="Calibri"/>
                <a:cs typeface="Calibri"/>
                <a:sym typeface="Calibri"/>
              </a:rPr>
              <a:t>điểm</a:t>
            </a:r>
            <a:r>
              <a:rPr lang="en-US" sz="2800" dirty="0">
                <a:solidFill>
                  <a:srgbClr val="002060"/>
                </a:solidFill>
                <a:latin typeface="Calibri"/>
                <a:ea typeface="Calibri"/>
                <a:cs typeface="Calibri"/>
                <a:sym typeface="Calibri"/>
              </a:rPr>
              <a:t> </a:t>
            </a:r>
            <a:r>
              <a:rPr lang="en-US" sz="2800" dirty="0" err="1">
                <a:solidFill>
                  <a:srgbClr val="002060"/>
                </a:solidFill>
                <a:latin typeface="Calibri"/>
                <a:ea typeface="Calibri"/>
                <a:cs typeface="Calibri"/>
                <a:sym typeface="Calibri"/>
              </a:rPr>
              <a:t>của</a:t>
            </a:r>
            <a:r>
              <a:rPr lang="en-US" sz="2800" dirty="0">
                <a:solidFill>
                  <a:srgbClr val="002060"/>
                </a:solidFill>
                <a:latin typeface="Calibri"/>
                <a:ea typeface="Calibri"/>
                <a:cs typeface="Calibri"/>
                <a:sym typeface="Calibri"/>
              </a:rPr>
              <a:t> </a:t>
            </a:r>
            <a:r>
              <a:rPr lang="en-US" sz="2800" dirty="0" err="1">
                <a:solidFill>
                  <a:srgbClr val="002060"/>
                </a:solidFill>
                <a:latin typeface="Calibri"/>
                <a:ea typeface="Calibri"/>
                <a:cs typeface="Calibri"/>
                <a:sym typeface="Calibri"/>
              </a:rPr>
              <a:t>một</a:t>
            </a:r>
            <a:r>
              <a:rPr lang="en-US" sz="2800" dirty="0">
                <a:solidFill>
                  <a:srgbClr val="002060"/>
                </a:solidFill>
                <a:latin typeface="Calibri"/>
                <a:ea typeface="Calibri"/>
                <a:cs typeface="Calibri"/>
                <a:sym typeface="Calibri"/>
              </a:rPr>
              <a:t> </a:t>
            </a:r>
            <a:r>
              <a:rPr lang="en-US" sz="2800" dirty="0" err="1">
                <a:solidFill>
                  <a:srgbClr val="002060"/>
                </a:solidFill>
                <a:latin typeface="Calibri"/>
                <a:ea typeface="Calibri"/>
                <a:cs typeface="Calibri"/>
                <a:sym typeface="Calibri"/>
              </a:rPr>
              <a:t>đồ</a:t>
            </a:r>
            <a:r>
              <a:rPr lang="en-US" sz="2800" dirty="0">
                <a:solidFill>
                  <a:srgbClr val="002060"/>
                </a:solidFill>
                <a:latin typeface="Calibri"/>
                <a:ea typeface="Calibri"/>
                <a:cs typeface="Calibri"/>
                <a:sym typeface="Calibri"/>
              </a:rPr>
              <a:t> </a:t>
            </a:r>
            <a:r>
              <a:rPr lang="en-US" sz="2800" dirty="0" err="1">
                <a:solidFill>
                  <a:srgbClr val="002060"/>
                </a:solidFill>
                <a:latin typeface="Calibri"/>
                <a:ea typeface="Calibri"/>
                <a:cs typeface="Calibri"/>
                <a:sym typeface="Calibri"/>
              </a:rPr>
              <a:t>vật</a:t>
            </a:r>
            <a:r>
              <a:rPr lang="en-US" sz="2800" dirty="0">
                <a:solidFill>
                  <a:srgbClr val="002060"/>
                </a:solidFill>
                <a:latin typeface="Calibri"/>
                <a:ea typeface="Calibri"/>
                <a:cs typeface="Calibri"/>
                <a:sym typeface="Calibri"/>
              </a:rPr>
              <a:t>.</a:t>
            </a:r>
            <a:endParaRPr dirty="0">
              <a:solidFill>
                <a:srgbClr val="002060"/>
              </a:solidFill>
            </a:endParaRPr>
          </a:p>
          <a:p>
            <a:pPr marL="0" marR="0" lvl="0" indent="0" algn="l" rtl="0">
              <a:spcBef>
                <a:spcPts val="0"/>
              </a:spcBef>
              <a:spcAft>
                <a:spcPts val="0"/>
              </a:spcAft>
              <a:buNone/>
            </a:pPr>
            <a:endParaRPr sz="2800" dirty="0">
              <a:solidFill>
                <a:schemeClr val="dk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xmlns="" id="{6621FA81-C83F-047B-C42A-F3B58F80FD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3694" y="2046443"/>
            <a:ext cx="1551090" cy="1737521"/>
          </a:xfrm>
          <a:prstGeom prst="rect">
            <a:avLst/>
          </a:prstGeom>
        </p:spPr>
      </p:pic>
      <p:pic>
        <p:nvPicPr>
          <p:cNvPr id="13" name="Picture 12">
            <a:extLst>
              <a:ext uri="{FF2B5EF4-FFF2-40B4-BE49-F238E27FC236}">
                <a16:creationId xmlns:a16="http://schemas.microsoft.com/office/drawing/2014/main" xmlns="" id="{E8CE581A-FC36-3755-A287-407B5A3746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528" t="4947" r="20964" b="9785"/>
          <a:stretch/>
        </p:blipFill>
        <p:spPr>
          <a:xfrm>
            <a:off x="7187725" y="4451106"/>
            <a:ext cx="1098840" cy="1744321"/>
          </a:xfrm>
          <a:prstGeom prst="rect">
            <a:avLst/>
          </a:prstGeom>
        </p:spPr>
      </p:pic>
      <p:pic>
        <p:nvPicPr>
          <p:cNvPr id="14" name="Picture 13">
            <a:extLst>
              <a:ext uri="{FF2B5EF4-FFF2-40B4-BE49-F238E27FC236}">
                <a16:creationId xmlns:a16="http://schemas.microsoft.com/office/drawing/2014/main" xmlns="" id="{69CD139C-259F-56DF-D26E-5181FCF63F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21129" y="2531272"/>
            <a:ext cx="1667567" cy="1737427"/>
          </a:xfrm>
          <a:prstGeom prst="rect">
            <a:avLst/>
          </a:prstGeom>
        </p:spPr>
      </p:pic>
      <p:pic>
        <p:nvPicPr>
          <p:cNvPr id="15" name="Picture 14">
            <a:extLst>
              <a:ext uri="{FF2B5EF4-FFF2-40B4-BE49-F238E27FC236}">
                <a16:creationId xmlns:a16="http://schemas.microsoft.com/office/drawing/2014/main" xmlns="" id="{531812F7-765F-055D-7A8E-1A110DCE45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5320" y="4451106"/>
            <a:ext cx="1384669" cy="1731212"/>
          </a:xfrm>
          <a:prstGeom prst="rect">
            <a:avLst/>
          </a:prstGeom>
        </p:spPr>
      </p:pic>
    </p:spTree>
    <p:extLst>
      <p:ext uri="{BB962C8B-B14F-4D97-AF65-F5344CB8AC3E}">
        <p14:creationId xmlns:p14="http://schemas.microsoft.com/office/powerpoint/2010/main" val="3866058492"/>
      </p:ext>
    </p:extLst>
  </p:cSld>
  <p:clrMapOvr>
    <a:overrideClrMapping bg1="lt1" tx1="dk1" bg2="dk2" tx2="lt2" accent1="accent1" accent2="accent2" accent3="accent3" accent4="accent4" accent5="accent5" accent6="accent6" hlink="hlink" folHlink="folHlink"/>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2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p:tgtEl>
                                          <p:spTgt spid="3"/>
                                        </p:tgtEl>
                                        <p:attrNameLst>
                                          <p:attrName>ppt_w</p:attrName>
                                        </p:attrNameLst>
                                      </p:cBhvr>
                                      <p:tavLst>
                                        <p:tav tm="0">
                                          <p:val>
                                            <p:strVal val="0"/>
                                          </p:val>
                                        </p:tav>
                                        <p:tav tm="100000">
                                          <p:val>
                                            <p:strVal val="#ppt_w"/>
                                          </p:val>
                                        </p:tav>
                                      </p:tavLst>
                                    </p:anim>
                                    <p:anim calcmode="lin" valueType="num">
                                      <p:cBhvr additive="base">
                                        <p:cTn id="17" dur="500"/>
                                        <p:tgtEl>
                                          <p:spTgt spid="3"/>
                                        </p:tgtEl>
                                        <p:attrNameLst>
                                          <p:attrName>ppt_h</p:attrName>
                                        </p:attrNameLst>
                                      </p:cBhvr>
                                      <p:tavLst>
                                        <p:tav tm="0">
                                          <p:val>
                                            <p:strVal val="0"/>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xmlns=""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xmlns=""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xmlns=""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8" name="Picture 14">
            <a:extLst>
              <a:ext uri="{FF2B5EF4-FFF2-40B4-BE49-F238E27FC236}">
                <a16:creationId xmlns:a16="http://schemas.microsoft.com/office/drawing/2014/main" xmlns="" id="{7745BDA1-4870-76D5-B50A-37EDBF8DF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214" y="5651501"/>
            <a:ext cx="3159125" cy="118586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xmlns="" id="{8E1E8BBA-E0CF-9EA6-8A6C-12D5F4DD8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664" y="4833939"/>
            <a:ext cx="3368675" cy="110648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xmlns="" id="{6E4C8555-0B98-A25E-FCE3-7CA98D739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650" y="3109914"/>
            <a:ext cx="4654550" cy="2979737"/>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xmlns="" id="{7FE70107-0F70-7238-FB91-03F3A41EB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638" y="3240088"/>
            <a:ext cx="4106862" cy="1346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xmlns="" id="{E6E33D9A-BD5E-98CC-EC53-7D2DFB040B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8101" y="2571750"/>
            <a:ext cx="3338513" cy="947738"/>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xmlns="" id="{5E990FF7-E9B8-CE89-D049-E52974B8BC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0650" y="2860675"/>
            <a:ext cx="4237038" cy="87788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xmlns="" id="{0CBC5287-E30C-CBF8-A007-F6727278F9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1164" y="1376364"/>
            <a:ext cx="3438525" cy="1176337"/>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xmlns="" id="{9E8AFA79-7AC3-7618-0E13-F984E70925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1789" y="717551"/>
            <a:ext cx="4027487" cy="10572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xmlns="" id="{654E058C-E055-5A58-74E9-869934AF7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2401" y="1"/>
            <a:ext cx="3408363" cy="16748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xmlns="" id="{039EF5DB-43D7-06BB-7967-0DFC8B1D42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0651" y="1085851"/>
            <a:ext cx="3228975" cy="265112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xmlns="" id="{7BE8E2D9-104F-EDAD-8269-6BACB389F5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3688" y="2501901"/>
            <a:ext cx="2730500" cy="1884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a:extLst>
              <a:ext uri="{FF2B5EF4-FFF2-40B4-BE49-F238E27FC236}">
                <a16:creationId xmlns:a16="http://schemas.microsoft.com/office/drawing/2014/main" xmlns="" id="{1A2CB4D8-7F84-CBBB-A181-285D5A433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1" y="5883275"/>
            <a:ext cx="3629025" cy="95885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xmlns="" id="{9B302C2A-2FE2-ADFC-269C-737ED240B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283201"/>
            <a:ext cx="3716338" cy="84772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xmlns="" id="{1A3FE402-46B3-6251-7C22-10969DB1B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075" y="3165475"/>
            <a:ext cx="3308350" cy="3068638"/>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xmlns="" id="{F1285A18-152B-6315-42BF-17284BEBA6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4589" y="3789364"/>
            <a:ext cx="3476625" cy="151923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xmlns="" id="{D4071E33-407C-DC84-3B84-28C5F95C78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4589" y="3532188"/>
            <a:ext cx="35655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xmlns="" id="{1D950BC9-EE3D-C87B-1877-758E9154D9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0438" y="2836864"/>
            <a:ext cx="3325812" cy="115887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xmlns="" id="{1A37AD34-E032-5A10-DC76-62B78BC701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0751" y="2125664"/>
            <a:ext cx="3260725" cy="18700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xmlns="" id="{849878F2-954F-EDFD-1D56-EFAE97449A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7075" y="3125788"/>
            <a:ext cx="3284538" cy="99060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xmlns="" id="{A3FCCAD8-F15D-0C4E-25EF-BD158031E5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9500" y="911225"/>
            <a:ext cx="367665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xmlns="" id="{5092BB32-2232-56BE-F2E0-73455FD5E1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9500" y="584201"/>
            <a:ext cx="3157538" cy="8556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xmlns="" id="{0BBC035C-57FD-4CCD-7589-DBBDEDA963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84876" y="1"/>
            <a:ext cx="3197225" cy="113506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xmlns="" id="{040033A0-9598-E38C-ADCA-6BBF31392A0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67075" y="679451"/>
            <a:ext cx="3221038" cy="29575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xmlns="" id="{B3CC4007-5986-E6EC-5E43-6FF5C64214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6638" y="2254250"/>
            <a:ext cx="2341562" cy="2293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9" name="Picture 15">
            <a:extLst>
              <a:ext uri="{FF2B5EF4-FFF2-40B4-BE49-F238E27FC236}">
                <a16:creationId xmlns:a16="http://schemas.microsoft.com/office/drawing/2014/main" xmlns="" id="{769516D2-CB4C-CA9D-4140-4192D18E8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664" y="5862639"/>
            <a:ext cx="3494087" cy="98742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xmlns="" id="{9921A6E5-4AF8-3284-9105-CA950E8ED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588" y="4735513"/>
            <a:ext cx="371475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xmlns="" id="{CABC05DF-7E81-F701-04F1-B3D56A52B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989" y="2987675"/>
            <a:ext cx="3070225" cy="32337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xmlns="" id="{2CBF0D21-C5F6-F508-A2D8-0DAE169F85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739" y="3436938"/>
            <a:ext cx="3436937" cy="133826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xmlns="" id="{4FE8F875-6312-BBE8-5610-3EBBCC1B3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0739" y="3086101"/>
            <a:ext cx="3494087" cy="89852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xmlns="" id="{6BB37824-24D1-FDFF-B5E6-F89249AFD0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0075" y="2270126"/>
            <a:ext cx="3600450" cy="1395413"/>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xmlns="" id="{00A68C70-B841-1446-5E48-80BA37BD0C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8988" y="2930525"/>
            <a:ext cx="2906712" cy="85725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xmlns="" id="{99F56FA9-C30A-A10E-7C30-61DC8ACBD3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2438" y="947738"/>
            <a:ext cx="3829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xmlns="" id="{77EB8E49-FA66-AF80-CD40-C0052505F5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2438" y="571501"/>
            <a:ext cx="3224212" cy="11350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xmlns="" id="{2675589E-F0CB-AB40-F150-4E0B120D5A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9239" y="1"/>
            <a:ext cx="2727325" cy="11668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xmlns="" id="{CA63A836-3980-23C8-BB51-6CBE78D565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19463" y="719138"/>
            <a:ext cx="2538412" cy="27352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xmlns="" id="{F1FCDA6A-BDCC-8161-F53F-E44F030595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7788" y="2343151"/>
            <a:ext cx="1852612" cy="1738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Reforestation Project Proposal  by Slidesgo">
  <a:themeElements>
    <a:clrScheme name="Simple Light">
      <a:dk1>
        <a:srgbClr val="E67D00"/>
      </a:dk1>
      <a:lt1>
        <a:srgbClr val="FFEEEE"/>
      </a:lt1>
      <a:dk2>
        <a:srgbClr val="D2E2B4"/>
      </a:dk2>
      <a:lt2>
        <a:srgbClr val="A0C483"/>
      </a:lt2>
      <a:accent1>
        <a:srgbClr val="31681F"/>
      </a:accent1>
      <a:accent2>
        <a:srgbClr val="000000"/>
      </a:accent2>
      <a:accent3>
        <a:srgbClr val="FBACAC"/>
      </a:accent3>
      <a:accent4>
        <a:srgbClr val="EB7777"/>
      </a:accent4>
      <a:accent5>
        <a:srgbClr val="C60000"/>
      </a:accent5>
      <a:accent6>
        <a:srgbClr val="FF9F2E"/>
      </a:accent6>
      <a:hlink>
        <a:srgbClr val="A003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mple Light">
    <a:dk1>
      <a:srgbClr val="E67D00"/>
    </a:dk1>
    <a:lt1>
      <a:srgbClr val="FFEEEE"/>
    </a:lt1>
    <a:dk2>
      <a:srgbClr val="D2E2B4"/>
    </a:dk2>
    <a:lt2>
      <a:srgbClr val="A0C483"/>
    </a:lt2>
    <a:accent1>
      <a:srgbClr val="31681F"/>
    </a:accent1>
    <a:accent2>
      <a:srgbClr val="000000"/>
    </a:accent2>
    <a:accent3>
      <a:srgbClr val="FBACAC"/>
    </a:accent3>
    <a:accent4>
      <a:srgbClr val="EB7777"/>
    </a:accent4>
    <a:accent5>
      <a:srgbClr val="C60000"/>
    </a:accent5>
    <a:accent6>
      <a:srgbClr val="FF9F2E"/>
    </a:accent6>
    <a:hlink>
      <a:srgbClr val="A00303"/>
    </a:hlink>
    <a:folHlink>
      <a:srgbClr val="0097A7"/>
    </a:folHlink>
  </a:clrScheme>
</a:themeOverride>
</file>

<file path=ppt/theme/themeOverride2.xml><?xml version="1.0" encoding="utf-8"?>
<a:themeOverride xmlns:a="http://schemas.openxmlformats.org/drawingml/2006/main">
  <a:clrScheme name="Simple Light">
    <a:dk1>
      <a:srgbClr val="E67D00"/>
    </a:dk1>
    <a:lt1>
      <a:srgbClr val="FFEEEE"/>
    </a:lt1>
    <a:dk2>
      <a:srgbClr val="D2E2B4"/>
    </a:dk2>
    <a:lt2>
      <a:srgbClr val="A0C483"/>
    </a:lt2>
    <a:accent1>
      <a:srgbClr val="31681F"/>
    </a:accent1>
    <a:accent2>
      <a:srgbClr val="000000"/>
    </a:accent2>
    <a:accent3>
      <a:srgbClr val="FBACAC"/>
    </a:accent3>
    <a:accent4>
      <a:srgbClr val="EB7777"/>
    </a:accent4>
    <a:accent5>
      <a:srgbClr val="C60000"/>
    </a:accent5>
    <a:accent6>
      <a:srgbClr val="FF9F2E"/>
    </a:accent6>
    <a:hlink>
      <a:srgbClr val="A00303"/>
    </a:hlink>
    <a:folHlink>
      <a:srgbClr val="0097A7"/>
    </a:folHlink>
  </a:clrScheme>
</a:themeOverride>
</file>

<file path=docProps/app.xml><?xml version="1.0" encoding="utf-8"?>
<Properties xmlns="http://schemas.openxmlformats.org/officeDocument/2006/extended-properties" xmlns:vt="http://schemas.openxmlformats.org/officeDocument/2006/docPropsVTypes">
  <TotalTime>1363</TotalTime>
  <Words>292</Words>
  <Application>Microsoft Office PowerPoint</Application>
  <PresentationFormat>Widescreen</PresentationFormat>
  <Paragraphs>39</Paragraphs>
  <Slides>19</Slides>
  <Notes>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19</vt:i4>
      </vt:variant>
    </vt:vector>
  </HeadingPairs>
  <TitlesOfParts>
    <vt:vector size="40" baseType="lpstr">
      <vt:lpstr>微软雅黑</vt:lpstr>
      <vt:lpstr>宋体</vt:lpstr>
      <vt:lpstr>Arial</vt:lpstr>
      <vt:lpstr>Arial-Rounded</vt:lpstr>
      <vt:lpstr>Baloo</vt:lpstr>
      <vt:lpstr>Calibri</vt:lpstr>
      <vt:lpstr>Calibri Light</vt:lpstr>
      <vt:lpstr>Cambria</vt:lpstr>
      <vt:lpstr>Nunito</vt:lpstr>
      <vt:lpstr>SVN-Roselina Script</vt:lpstr>
      <vt:lpstr>Times New Roman</vt:lpstr>
      <vt:lpstr>White Xmas PERSONAL USE</vt:lpstr>
      <vt:lpstr>幼圆</vt:lpstr>
      <vt:lpstr>字魂59号-创粗黑</vt:lpstr>
      <vt:lpstr>字魂95号-手刻宋</vt:lpstr>
      <vt:lpstr>等线</vt:lpstr>
      <vt:lpstr>Office 主题</vt:lpstr>
      <vt:lpstr>5_Office 主题​​</vt:lpstr>
      <vt:lpstr>1_Office 主题</vt:lpstr>
      <vt:lpstr>Office Theme</vt:lpstr>
      <vt:lpstr>2_Reforestation Project Proposal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 MINH TUAN</cp:lastModifiedBy>
  <cp:revision>67</cp:revision>
  <dcterms:created xsi:type="dcterms:W3CDTF">2022-07-29T00:24:17Z</dcterms:created>
  <dcterms:modified xsi:type="dcterms:W3CDTF">2022-11-14T09:27:37Z</dcterms:modified>
</cp:coreProperties>
</file>