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0" r:id="rId4"/>
    <p:sldId id="261" r:id="rId5"/>
    <p:sldId id="262" r:id="rId6"/>
    <p:sldId id="263" r:id="rId7"/>
    <p:sldId id="264" r:id="rId8"/>
    <p:sldId id="265" r:id="rId9"/>
    <p:sldId id="266" r:id="rId10"/>
    <p:sldId id="267" r:id="rId11"/>
    <p:sldId id="269" r:id="rId12"/>
    <p:sldId id="270" r:id="rId13"/>
    <p:sldId id="278" r:id="rId14"/>
    <p:sldId id="280" r:id="rId15"/>
    <p:sldId id="286" r:id="rId16"/>
    <p:sldId id="287" r:id="rId17"/>
    <p:sldId id="288" r:id="rId18"/>
    <p:sldId id="289" r:id="rId19"/>
    <p:sldId id="293" r:id="rId20"/>
    <p:sldId id="295" r:id="rId21"/>
    <p:sldId id="297" r:id="rId22"/>
    <p:sldId id="298" r:id="rId23"/>
    <p:sldId id="303" r:id="rId24"/>
    <p:sldId id="30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86"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BEE867-A1E3-4E34-82B3-9BB1F90A26A5}"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51C0E-4D6E-4300-AB6D-FA70C87EB8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EE867-A1E3-4E34-82B3-9BB1F90A26A5}"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51C0E-4D6E-4300-AB6D-FA70C87EB8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EE867-A1E3-4E34-82B3-9BB1F90A26A5}"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51C0E-4D6E-4300-AB6D-FA70C87EB8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EE867-A1E3-4E34-82B3-9BB1F90A26A5}"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51C0E-4D6E-4300-AB6D-FA70C87EB8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BEE867-A1E3-4E34-82B3-9BB1F90A26A5}"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51C0E-4D6E-4300-AB6D-FA70C87EB8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BEE867-A1E3-4E34-82B3-9BB1F90A26A5}"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51C0E-4D6E-4300-AB6D-FA70C87EB8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BEE867-A1E3-4E34-82B3-9BB1F90A26A5}"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51C0E-4D6E-4300-AB6D-FA70C87EB8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BEE867-A1E3-4E34-82B3-9BB1F90A26A5}"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51C0E-4D6E-4300-AB6D-FA70C87EB8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EE867-A1E3-4E34-82B3-9BB1F90A26A5}" type="datetimeFigureOut">
              <a:rPr lang="en-US" smtClean="0"/>
              <a:pPr/>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51C0E-4D6E-4300-AB6D-FA70C87EB8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EE867-A1E3-4E34-82B3-9BB1F90A26A5}"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51C0E-4D6E-4300-AB6D-FA70C87EB8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EE867-A1E3-4E34-82B3-9BB1F90A26A5}"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51C0E-4D6E-4300-AB6D-FA70C87EB8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EE867-A1E3-4E34-82B3-9BB1F90A26A5}" type="datetimeFigureOut">
              <a:rPr lang="en-US" smtClean="0"/>
              <a:pPr/>
              <a:t>12/3/2019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51C0E-4D6E-4300-AB6D-FA70C87EB8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5"/>
          <p:cNvPicPr>
            <a:picLocks noChangeAspect="1" noChangeArrowheads="1"/>
          </p:cNvPicPr>
          <p:nvPr/>
        </p:nvPicPr>
        <p:blipFill>
          <a:blip r:embed="rId2"/>
          <a:srcRect/>
          <a:stretch>
            <a:fillRect/>
          </a:stretch>
        </p:blipFill>
        <p:spPr bwMode="auto">
          <a:xfrm>
            <a:off x="0" y="-31750"/>
            <a:ext cx="9144000" cy="6889750"/>
          </a:xfrm>
          <a:prstGeom prst="rect">
            <a:avLst/>
          </a:prstGeom>
          <a:noFill/>
          <a:ln w="9525">
            <a:noFill/>
            <a:miter lim="800000"/>
            <a:headEnd/>
            <a:tailEnd/>
          </a:ln>
        </p:spPr>
      </p:pic>
      <p:sp>
        <p:nvSpPr>
          <p:cNvPr id="5" name="WordArt 10"/>
          <p:cNvSpPr>
            <a:spLocks noChangeArrowheads="1" noChangeShapeType="1" noTextEdit="1"/>
          </p:cNvSpPr>
          <p:nvPr/>
        </p:nvSpPr>
        <p:spPr bwMode="auto">
          <a:xfrm>
            <a:off x="552450" y="1295400"/>
            <a:ext cx="8039100" cy="5486400"/>
          </a:xfrm>
          <a:prstGeom prst="rect">
            <a:avLst/>
          </a:prstGeom>
        </p:spPr>
        <p:txBody>
          <a:bodyPr spcFirstLastPara="1" wrap="none" fromWordArt="1">
            <a:prstTxWarp prst="textArchUp">
              <a:avLst>
                <a:gd name="adj" fmla="val 10800004"/>
              </a:avLst>
            </a:prstTxWarp>
          </a:bodyPr>
          <a:lstStyle/>
          <a:p>
            <a:pPr algn="ctr"/>
            <a:r>
              <a:rPr lang="vi-VN" sz="3600"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Kính chào quý thầy </a:t>
            </a:r>
            <a:r>
              <a:rPr lang="vi-VN" sz="3600"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cô</a:t>
            </a:r>
            <a:endParaRPr lang="en-US" sz="3600"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3733800" y="6172200"/>
            <a:ext cx="1752600" cy="533400"/>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a:latin typeface="Times New Roman" pitchFamily="18" charset="0"/>
              </a:rPr>
              <a:t>Rừng tre</a:t>
            </a:r>
          </a:p>
        </p:txBody>
      </p:sp>
      <p:pic>
        <p:nvPicPr>
          <p:cNvPr id="6" name="Picture 4" descr="rừng tre 3"/>
          <p:cNvPicPr>
            <a:picLocks noChangeAspect="1" noChangeArrowheads="1"/>
          </p:cNvPicPr>
          <p:nvPr/>
        </p:nvPicPr>
        <p:blipFill>
          <a:blip r:embed="rId2"/>
          <a:srcRect/>
          <a:stretch>
            <a:fillRect/>
          </a:stretch>
        </p:blipFill>
        <p:spPr bwMode="auto">
          <a:xfrm>
            <a:off x="4572000" y="1143000"/>
            <a:ext cx="4419600" cy="4876800"/>
          </a:xfrm>
          <a:prstGeom prst="rect">
            <a:avLst/>
          </a:prstGeom>
          <a:noFill/>
        </p:spPr>
      </p:pic>
      <p:pic>
        <p:nvPicPr>
          <p:cNvPr id="7" name="Picture 5" descr="rừng tre 2"/>
          <p:cNvPicPr>
            <a:picLocks noChangeAspect="1" noChangeArrowheads="1"/>
          </p:cNvPicPr>
          <p:nvPr/>
        </p:nvPicPr>
        <p:blipFill>
          <a:blip r:embed="rId3"/>
          <a:srcRect/>
          <a:stretch>
            <a:fillRect/>
          </a:stretch>
        </p:blipFill>
        <p:spPr bwMode="auto">
          <a:xfrm>
            <a:off x="152400" y="1143000"/>
            <a:ext cx="4343400" cy="4876800"/>
          </a:xfrm>
          <a:prstGeom prst="rect">
            <a:avLst/>
          </a:prstGeom>
          <a:noFill/>
        </p:spPr>
      </p:pic>
      <p:sp>
        <p:nvSpPr>
          <p:cNvPr id="8"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10"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600200"/>
            <a:ext cx="8991600" cy="3081338"/>
          </a:xfrm>
          <a:prstGeom prst="rect">
            <a:avLst/>
          </a:prstGeom>
          <a:noFill/>
          <a:ln w="9525">
            <a:noFill/>
            <a:miter lim="800000"/>
            <a:headEnd/>
            <a:tailEnd/>
          </a:ln>
          <a:effectLst/>
        </p:spPr>
        <p:txBody>
          <a:bodyPr>
            <a:spAutoFit/>
          </a:bodyPr>
          <a:lstStyle/>
          <a:p>
            <a:endParaRPr lang="en-US" sz="2800" dirty="0">
              <a:latin typeface="Times New Roman" pitchFamily="18" charset="0"/>
            </a:endParaRPr>
          </a:p>
          <a:p>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nguyên</a:t>
            </a:r>
            <a:r>
              <a:rPr lang="en-US" sz="2800" dirty="0">
                <a:latin typeface="Times New Roman" pitchFamily="18" charset="0"/>
              </a:rPr>
              <a:t> </a:t>
            </a:r>
            <a:r>
              <a:rPr lang="en-US" sz="2800" dirty="0" err="1">
                <a:latin typeface="Times New Roman" pitchFamily="18" charset="0"/>
              </a:rPr>
              <a:t>sinh</a:t>
            </a:r>
            <a:r>
              <a:rPr lang="en-US" sz="2800" dirty="0">
                <a:latin typeface="Times New Roman" pitchFamily="18" charset="0"/>
              </a:rPr>
              <a:t> Nam </a:t>
            </a:r>
            <a:r>
              <a:rPr lang="en-US" sz="2800" dirty="0" err="1">
                <a:latin typeface="Times New Roman" pitchFamily="18" charset="0"/>
              </a:rPr>
              <a:t>Cát</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khu</a:t>
            </a:r>
            <a:r>
              <a:rPr lang="en-US" sz="2800" dirty="0">
                <a:latin typeface="Times New Roman" pitchFamily="18" charset="0"/>
              </a:rPr>
              <a:t> </a:t>
            </a:r>
            <a:r>
              <a:rPr lang="en-US" sz="2800" dirty="0" err="1">
                <a:latin typeface="Times New Roman" pitchFamily="18" charset="0"/>
              </a:rPr>
              <a:t>bảo</a:t>
            </a:r>
            <a:r>
              <a:rPr lang="en-US" sz="2800" dirty="0">
                <a:latin typeface="Times New Roman" pitchFamily="18" charset="0"/>
              </a:rPr>
              <a:t> </a:t>
            </a:r>
            <a:r>
              <a:rPr lang="en-US" sz="2800" dirty="0" err="1">
                <a:latin typeface="Times New Roman" pitchFamily="18" charset="0"/>
              </a:rPr>
              <a:t>tồn</a:t>
            </a:r>
            <a:r>
              <a:rPr lang="en-US" sz="2800" dirty="0">
                <a:latin typeface="Times New Roman" pitchFamily="18" charset="0"/>
              </a:rPr>
              <a:t> </a:t>
            </a:r>
            <a:r>
              <a:rPr lang="en-US" sz="2800" dirty="0" err="1">
                <a:latin typeface="Times New Roman" pitchFamily="18" charset="0"/>
              </a:rPr>
              <a:t>đa</a:t>
            </a:r>
            <a:r>
              <a:rPr lang="en-US" sz="2800" dirty="0">
                <a:latin typeface="Times New Roman" pitchFamily="18" charset="0"/>
              </a:rPr>
              <a:t> </a:t>
            </a:r>
            <a:r>
              <a:rPr lang="en-US" sz="2800" dirty="0" err="1">
                <a:latin typeface="Times New Roman" pitchFamily="18" charset="0"/>
              </a:rPr>
              <a:t>dạng</a:t>
            </a:r>
            <a:r>
              <a:rPr lang="en-US" sz="2800" dirty="0">
                <a:latin typeface="Times New Roman" pitchFamily="18" charset="0"/>
              </a:rPr>
              <a:t> </a:t>
            </a:r>
            <a:r>
              <a:rPr lang="en-US" sz="2800" dirty="0" err="1">
                <a:latin typeface="Times New Roman" pitchFamily="18" charset="0"/>
              </a:rPr>
              <a:t>sinh</a:t>
            </a:r>
            <a:r>
              <a:rPr lang="en-US" sz="2800" dirty="0">
                <a:latin typeface="Times New Roman" pitchFamily="18" charset="0"/>
              </a:rPr>
              <a:t>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ít</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55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vật</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vú</a:t>
            </a:r>
            <a:r>
              <a:rPr lang="en-US" sz="2800" dirty="0">
                <a:latin typeface="Times New Roman" pitchFamily="18" charset="0"/>
              </a:rPr>
              <a:t>, </a:t>
            </a:r>
            <a:r>
              <a:rPr lang="en-US" sz="2800" dirty="0" err="1">
                <a:latin typeface="Times New Roman" pitchFamily="18" charset="0"/>
              </a:rPr>
              <a:t>hơn</a:t>
            </a:r>
            <a:r>
              <a:rPr lang="en-US" sz="2800" dirty="0">
                <a:latin typeface="Times New Roman" pitchFamily="18" charset="0"/>
              </a:rPr>
              <a:t> 300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chim</a:t>
            </a:r>
            <a:r>
              <a:rPr lang="en-US" sz="2800" dirty="0">
                <a:latin typeface="Times New Roman" pitchFamily="18" charset="0"/>
              </a:rPr>
              <a:t>, 40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bò</a:t>
            </a:r>
            <a:r>
              <a:rPr lang="en-US" sz="2800" dirty="0">
                <a:latin typeface="Times New Roman" pitchFamily="18" charset="0"/>
              </a:rPr>
              <a:t> </a:t>
            </a:r>
            <a:r>
              <a:rPr lang="en-US" sz="2800" dirty="0" err="1">
                <a:latin typeface="Times New Roman" pitchFamily="18" charset="0"/>
              </a:rPr>
              <a:t>sát</a:t>
            </a:r>
            <a:r>
              <a:rPr lang="en-US" sz="2800" dirty="0">
                <a:latin typeface="Times New Roman" pitchFamily="18" charset="0"/>
              </a:rPr>
              <a:t>, </a:t>
            </a:r>
            <a:r>
              <a:rPr lang="en-US" sz="2800" dirty="0" err="1">
                <a:latin typeface="Times New Roman" pitchFamily="18" charset="0"/>
              </a:rPr>
              <a:t>rất</a:t>
            </a:r>
            <a:r>
              <a:rPr lang="en-US" sz="2800" dirty="0">
                <a:latin typeface="Times New Roman" pitchFamily="18" charset="0"/>
              </a:rPr>
              <a:t> </a:t>
            </a:r>
            <a:r>
              <a:rPr lang="en-US" sz="2800" dirty="0" err="1">
                <a:latin typeface="Times New Roman" pitchFamily="18" charset="0"/>
              </a:rPr>
              <a:t>nhiều</a:t>
            </a:r>
            <a:r>
              <a:rPr lang="en-US" sz="2800" dirty="0">
                <a:latin typeface="Times New Roman" pitchFamily="18" charset="0"/>
              </a:rPr>
              <a:t>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lưỡng</a:t>
            </a:r>
            <a:r>
              <a:rPr lang="en-US" sz="2800" dirty="0">
                <a:latin typeface="Times New Roman" pitchFamily="18" charset="0"/>
              </a:rPr>
              <a:t> </a:t>
            </a:r>
            <a:r>
              <a:rPr lang="en-US" sz="2800" dirty="0" err="1">
                <a:latin typeface="Times New Roman" pitchFamily="18" charset="0"/>
              </a:rPr>
              <a:t>cư</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cá</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ngọt</a:t>
            </a:r>
            <a:r>
              <a:rPr lang="en-US" sz="2800" dirty="0">
                <a:latin typeface="Times New Roman" pitchFamily="18" charset="0"/>
              </a:rPr>
              <a:t> ... </a:t>
            </a:r>
            <a:r>
              <a:rPr lang="en-US" sz="2800" dirty="0" err="1">
                <a:latin typeface="Times New Roman" pitchFamily="18" charset="0"/>
              </a:rPr>
              <a:t>Thảm</a:t>
            </a:r>
            <a:r>
              <a:rPr lang="en-US" sz="2800" dirty="0">
                <a:latin typeface="Times New Roman" pitchFamily="18" charset="0"/>
              </a:rPr>
              <a:t> </a:t>
            </a:r>
            <a:r>
              <a:rPr lang="en-US" sz="2800" dirty="0" err="1">
                <a:latin typeface="Times New Roman" pitchFamily="18" charset="0"/>
              </a:rPr>
              <a:t>thực</a:t>
            </a:r>
            <a:r>
              <a:rPr lang="en-US" sz="2800" dirty="0">
                <a:latin typeface="Times New Roman" pitchFamily="18" charset="0"/>
              </a:rPr>
              <a:t> </a:t>
            </a:r>
            <a:r>
              <a:rPr lang="en-US" sz="2800" dirty="0" err="1">
                <a:latin typeface="Times New Roman" pitchFamily="18" charset="0"/>
              </a:rPr>
              <a:t>vật</a:t>
            </a:r>
            <a:r>
              <a:rPr lang="en-US" sz="2800" dirty="0">
                <a:latin typeface="Times New Roman" pitchFamily="18" charset="0"/>
              </a:rPr>
              <a:t> ở </a:t>
            </a:r>
            <a:r>
              <a:rPr lang="en-US" sz="2800" dirty="0" err="1">
                <a:latin typeface="Times New Roman" pitchFamily="18" charset="0"/>
              </a:rPr>
              <a:t>đây</a:t>
            </a:r>
            <a:r>
              <a:rPr lang="en-US" sz="2800" dirty="0">
                <a:latin typeface="Times New Roman" pitchFamily="18" charset="0"/>
              </a:rPr>
              <a:t> </a:t>
            </a:r>
            <a:r>
              <a:rPr lang="en-US" sz="2800" dirty="0" err="1">
                <a:latin typeface="Times New Roman" pitchFamily="18" charset="0"/>
              </a:rPr>
              <a:t>rất</a:t>
            </a:r>
            <a:r>
              <a:rPr lang="en-US" sz="2800" dirty="0">
                <a:latin typeface="Times New Roman" pitchFamily="18" charset="0"/>
              </a:rPr>
              <a:t> </a:t>
            </a:r>
            <a:r>
              <a:rPr lang="en-US" sz="2800" dirty="0" err="1">
                <a:latin typeface="Times New Roman" pitchFamily="18" charset="0"/>
              </a:rPr>
              <a:t>phong</a:t>
            </a:r>
            <a:r>
              <a:rPr lang="en-US" sz="2800" dirty="0">
                <a:latin typeface="Times New Roman" pitchFamily="18" charset="0"/>
              </a:rPr>
              <a:t> </a:t>
            </a:r>
            <a:r>
              <a:rPr lang="en-US" sz="2800" dirty="0" err="1">
                <a:latin typeface="Times New Roman" pitchFamily="18" charset="0"/>
              </a:rPr>
              <a:t>phú</a:t>
            </a:r>
            <a:r>
              <a:rPr lang="en-US" sz="2800" dirty="0">
                <a:latin typeface="Times New Roman" pitchFamily="18" charset="0"/>
              </a:rPr>
              <a:t>. </a:t>
            </a:r>
            <a:r>
              <a:rPr lang="en-US" sz="2800" dirty="0" err="1">
                <a:latin typeface="Times New Roman" pitchFamily="18" charset="0"/>
              </a:rPr>
              <a:t>Hàng</a:t>
            </a:r>
            <a:r>
              <a:rPr lang="en-US" sz="2800" dirty="0">
                <a:latin typeface="Times New Roman" pitchFamily="18" charset="0"/>
              </a:rPr>
              <a:t> </a:t>
            </a:r>
            <a:r>
              <a:rPr lang="en-US" sz="2800" dirty="0" err="1">
                <a:latin typeface="Times New Roman" pitchFamily="18" charset="0"/>
              </a:rPr>
              <a:t>trăm</a:t>
            </a:r>
            <a:r>
              <a:rPr lang="en-US" sz="2800" dirty="0">
                <a:latin typeface="Times New Roman" pitchFamily="18" charset="0"/>
              </a:rPr>
              <a:t> </a:t>
            </a:r>
            <a:r>
              <a:rPr lang="en-US" sz="2800" dirty="0" err="1">
                <a:latin typeface="Times New Roman" pitchFamily="18" charset="0"/>
              </a:rPr>
              <a:t>loại</a:t>
            </a:r>
            <a:r>
              <a:rPr lang="en-US" sz="2800" dirty="0">
                <a:latin typeface="Times New Roman" pitchFamily="18" charset="0"/>
              </a:rPr>
              <a:t> </a:t>
            </a:r>
            <a:r>
              <a:rPr lang="en-US" sz="2800" dirty="0" err="1">
                <a:latin typeface="Times New Roman" pitchFamily="18" charset="0"/>
              </a:rPr>
              <a:t>cây</a:t>
            </a:r>
            <a:r>
              <a:rPr lang="en-US" sz="2800" dirty="0">
                <a:latin typeface="Times New Roman" pitchFamily="18" charset="0"/>
              </a:rPr>
              <a:t> </a:t>
            </a:r>
            <a:r>
              <a:rPr lang="en-US" sz="2800" dirty="0" err="1">
                <a:latin typeface="Times New Roman" pitchFamily="18" charset="0"/>
              </a:rPr>
              <a:t>khác</a:t>
            </a:r>
            <a:r>
              <a:rPr lang="en-US" sz="2800" dirty="0">
                <a:latin typeface="Times New Roman" pitchFamily="18" charset="0"/>
              </a:rPr>
              <a:t> </a:t>
            </a:r>
            <a:r>
              <a:rPr lang="en-US" sz="2800" dirty="0" err="1">
                <a:latin typeface="Times New Roman" pitchFamily="18" charset="0"/>
              </a:rPr>
              <a:t>nhau</a:t>
            </a:r>
            <a:r>
              <a:rPr lang="en-US" sz="2800" dirty="0">
                <a:latin typeface="Times New Roman" pitchFamily="18" charset="0"/>
              </a:rPr>
              <a:t> </a:t>
            </a:r>
            <a:r>
              <a:rPr lang="en-US" sz="2800" dirty="0" err="1">
                <a:latin typeface="Times New Roman" pitchFamily="18" charset="0"/>
              </a:rPr>
              <a:t>làm</a:t>
            </a:r>
            <a:r>
              <a:rPr lang="en-US" sz="2800" dirty="0">
                <a:latin typeface="Times New Roman" pitchFamily="18" charset="0"/>
              </a:rPr>
              <a:t> </a:t>
            </a:r>
            <a:r>
              <a:rPr lang="en-US" sz="2800" dirty="0" err="1">
                <a:latin typeface="Times New Roman" pitchFamily="18" charset="0"/>
              </a:rPr>
              <a:t>thành</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loại</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thường</a:t>
            </a:r>
            <a:r>
              <a:rPr lang="en-US" sz="2800" dirty="0">
                <a:latin typeface="Times New Roman" pitchFamily="18" charset="0"/>
              </a:rPr>
              <a:t> </a:t>
            </a:r>
            <a:r>
              <a:rPr lang="en-US" sz="2800" dirty="0" err="1">
                <a:latin typeface="Times New Roman" pitchFamily="18" charset="0"/>
              </a:rPr>
              <a:t>xanh</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bán</a:t>
            </a:r>
            <a:r>
              <a:rPr lang="en-US" sz="2800" dirty="0">
                <a:latin typeface="Times New Roman" pitchFamily="18" charset="0"/>
              </a:rPr>
              <a:t> </a:t>
            </a:r>
            <a:r>
              <a:rPr lang="en-US" sz="2800" dirty="0" err="1">
                <a:latin typeface="Times New Roman" pitchFamily="18" charset="0"/>
              </a:rPr>
              <a:t>thường</a:t>
            </a:r>
            <a:r>
              <a:rPr lang="en-US" sz="2800" dirty="0">
                <a:latin typeface="Times New Roman" pitchFamily="18" charset="0"/>
              </a:rPr>
              <a:t> </a:t>
            </a:r>
            <a:r>
              <a:rPr lang="en-US" sz="2800" dirty="0" err="1">
                <a:latin typeface="Times New Roman" pitchFamily="18" charset="0"/>
              </a:rPr>
              <a:t>xanh</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tre</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hỗn</a:t>
            </a:r>
            <a:r>
              <a:rPr lang="en-US" sz="2800" dirty="0">
                <a:latin typeface="Times New Roman" pitchFamily="18" charset="0"/>
              </a:rPr>
              <a:t> </a:t>
            </a:r>
            <a:r>
              <a:rPr lang="en-US" sz="2800" dirty="0" err="1">
                <a:latin typeface="Times New Roman" pitchFamily="18" charset="0"/>
              </a:rPr>
              <a:t>hợp</a:t>
            </a:r>
            <a:r>
              <a:rPr lang="en-US" sz="2800" dirty="0">
                <a:latin typeface="Times New Roman" pitchFamily="18" charset="0"/>
              </a:rPr>
              <a:t>. </a:t>
            </a:r>
          </a:p>
        </p:txBody>
      </p:sp>
      <p:sp>
        <p:nvSpPr>
          <p:cNvPr id="5" name="Line 3"/>
          <p:cNvSpPr>
            <a:spLocks noChangeShapeType="1"/>
          </p:cNvSpPr>
          <p:nvPr/>
        </p:nvSpPr>
        <p:spPr bwMode="auto">
          <a:xfrm>
            <a:off x="609600" y="2514600"/>
            <a:ext cx="2438400" cy="0"/>
          </a:xfrm>
          <a:prstGeom prst="line">
            <a:avLst/>
          </a:prstGeom>
          <a:noFill/>
          <a:ln w="28575">
            <a:solidFill>
              <a:srgbClr val="FF0066"/>
            </a:solidFill>
            <a:round/>
            <a:headEnd/>
            <a:tailEnd/>
          </a:ln>
          <a:effectLst/>
        </p:spPr>
        <p:txBody>
          <a:bodyPr/>
          <a:lstStyle/>
          <a:p>
            <a:endParaRPr lang="en-US"/>
          </a:p>
        </p:txBody>
      </p:sp>
      <p:sp>
        <p:nvSpPr>
          <p:cNvPr id="6" name="Line 4"/>
          <p:cNvSpPr>
            <a:spLocks noChangeShapeType="1"/>
          </p:cNvSpPr>
          <p:nvPr/>
        </p:nvSpPr>
        <p:spPr bwMode="auto">
          <a:xfrm>
            <a:off x="5181600" y="4191000"/>
            <a:ext cx="2438400" cy="0"/>
          </a:xfrm>
          <a:prstGeom prst="line">
            <a:avLst/>
          </a:prstGeom>
          <a:noFill/>
          <a:ln w="28575">
            <a:solidFill>
              <a:srgbClr val="FF0066"/>
            </a:solidFill>
            <a:round/>
            <a:headEnd/>
            <a:tailEnd/>
          </a:ln>
          <a:effectLst/>
        </p:spPr>
        <p:txBody>
          <a:bodyPr/>
          <a:lstStyle/>
          <a:p>
            <a:endParaRPr lang="en-US"/>
          </a:p>
        </p:txBody>
      </p:sp>
      <p:sp>
        <p:nvSpPr>
          <p:cNvPr id="7" name="Line 5"/>
          <p:cNvSpPr>
            <a:spLocks noChangeShapeType="1"/>
          </p:cNvSpPr>
          <p:nvPr/>
        </p:nvSpPr>
        <p:spPr bwMode="auto">
          <a:xfrm>
            <a:off x="152400" y="4648200"/>
            <a:ext cx="2286000" cy="0"/>
          </a:xfrm>
          <a:prstGeom prst="line">
            <a:avLst/>
          </a:prstGeom>
          <a:noFill/>
          <a:ln w="28575">
            <a:solidFill>
              <a:srgbClr val="FF0066"/>
            </a:solidFill>
            <a:round/>
            <a:headEnd/>
            <a:tailEnd/>
          </a:ln>
          <a:effectLst/>
        </p:spPr>
        <p:txBody>
          <a:bodyPr/>
          <a:lstStyle/>
          <a:p>
            <a:endParaRPr lang="en-US"/>
          </a:p>
        </p:txBody>
      </p:sp>
      <p:sp>
        <p:nvSpPr>
          <p:cNvPr id="8" name="Line 6"/>
          <p:cNvSpPr>
            <a:spLocks noChangeShapeType="1"/>
          </p:cNvSpPr>
          <p:nvPr/>
        </p:nvSpPr>
        <p:spPr bwMode="auto">
          <a:xfrm>
            <a:off x="7924800" y="4191000"/>
            <a:ext cx="609600" cy="0"/>
          </a:xfrm>
          <a:prstGeom prst="line">
            <a:avLst/>
          </a:prstGeom>
          <a:noFill/>
          <a:ln w="28575">
            <a:solidFill>
              <a:srgbClr val="FF0066"/>
            </a:solidFill>
            <a:round/>
            <a:headEnd/>
            <a:tailEnd/>
          </a:ln>
          <a:effectLst/>
        </p:spPr>
        <p:txBody>
          <a:bodyPr/>
          <a:lstStyle/>
          <a:p>
            <a:endParaRPr lang="en-US"/>
          </a:p>
        </p:txBody>
      </p:sp>
      <p:sp>
        <p:nvSpPr>
          <p:cNvPr id="9" name="Line 7"/>
          <p:cNvSpPr>
            <a:spLocks noChangeShapeType="1"/>
          </p:cNvSpPr>
          <p:nvPr/>
        </p:nvSpPr>
        <p:spPr bwMode="auto">
          <a:xfrm>
            <a:off x="2743200" y="4648200"/>
            <a:ext cx="1066800" cy="0"/>
          </a:xfrm>
          <a:prstGeom prst="line">
            <a:avLst/>
          </a:prstGeom>
          <a:noFill/>
          <a:ln w="28575">
            <a:solidFill>
              <a:srgbClr val="FF0066"/>
            </a:solidFill>
            <a:round/>
            <a:headEnd/>
            <a:tailEnd/>
          </a:ln>
          <a:effectLst/>
        </p:spPr>
        <p:txBody>
          <a:bodyPr/>
          <a:lstStyle/>
          <a:p>
            <a:endParaRPr lang="en-US"/>
          </a:p>
        </p:txBody>
      </p:sp>
      <p:sp>
        <p:nvSpPr>
          <p:cNvPr id="10" name="Line 8"/>
          <p:cNvSpPr>
            <a:spLocks noChangeShapeType="1"/>
          </p:cNvSpPr>
          <p:nvPr/>
        </p:nvSpPr>
        <p:spPr bwMode="auto">
          <a:xfrm>
            <a:off x="4038600" y="4648200"/>
            <a:ext cx="1828800" cy="0"/>
          </a:xfrm>
          <a:prstGeom prst="line">
            <a:avLst/>
          </a:prstGeom>
          <a:noFill/>
          <a:ln w="28575">
            <a:solidFill>
              <a:srgbClr val="FF0066"/>
            </a:solidFill>
            <a:round/>
            <a:headEnd/>
            <a:tailEnd/>
          </a:ln>
          <a:effectLst/>
        </p:spPr>
        <p:txBody>
          <a:bodyPr/>
          <a:lstStyle/>
          <a:p>
            <a:endParaRPr lang="en-US"/>
          </a:p>
        </p:txBody>
      </p:sp>
      <p:sp>
        <p:nvSpPr>
          <p:cNvPr id="13" name="Line 12"/>
          <p:cNvSpPr>
            <a:spLocks noChangeShapeType="1"/>
          </p:cNvSpPr>
          <p:nvPr/>
        </p:nvSpPr>
        <p:spPr bwMode="auto">
          <a:xfrm>
            <a:off x="4038600" y="2895600"/>
            <a:ext cx="1981200" cy="0"/>
          </a:xfrm>
          <a:prstGeom prst="line">
            <a:avLst/>
          </a:prstGeom>
          <a:noFill/>
          <a:ln w="28575">
            <a:solidFill>
              <a:srgbClr val="0000FF"/>
            </a:solidFill>
            <a:round/>
            <a:headEnd/>
            <a:tailEnd/>
          </a:ln>
          <a:effectLst/>
        </p:spPr>
        <p:txBody>
          <a:bodyPr/>
          <a:lstStyle/>
          <a:p>
            <a:endParaRPr lang="en-US">
              <a:solidFill>
                <a:srgbClr val="0000FF"/>
              </a:solidFill>
            </a:endParaRPr>
          </a:p>
        </p:txBody>
      </p:sp>
      <p:sp>
        <p:nvSpPr>
          <p:cNvPr id="14" name="Line 13"/>
          <p:cNvSpPr>
            <a:spLocks noChangeShapeType="1"/>
          </p:cNvSpPr>
          <p:nvPr/>
        </p:nvSpPr>
        <p:spPr bwMode="auto">
          <a:xfrm>
            <a:off x="152400" y="3352800"/>
            <a:ext cx="609600" cy="0"/>
          </a:xfrm>
          <a:prstGeom prst="line">
            <a:avLst/>
          </a:prstGeom>
          <a:noFill/>
          <a:ln w="28575">
            <a:solidFill>
              <a:srgbClr val="0000FF"/>
            </a:solidFill>
            <a:round/>
            <a:headEnd/>
            <a:tailEnd/>
          </a:ln>
          <a:effectLst/>
        </p:spPr>
        <p:txBody>
          <a:bodyPr/>
          <a:lstStyle/>
          <a:p>
            <a:endParaRPr lang="en-US">
              <a:solidFill>
                <a:srgbClr val="0000FF"/>
              </a:solidFill>
            </a:endParaRPr>
          </a:p>
        </p:txBody>
      </p:sp>
      <p:sp>
        <p:nvSpPr>
          <p:cNvPr id="15" name="Line 14"/>
          <p:cNvSpPr>
            <a:spLocks noChangeShapeType="1"/>
          </p:cNvSpPr>
          <p:nvPr/>
        </p:nvSpPr>
        <p:spPr bwMode="auto">
          <a:xfrm>
            <a:off x="2057400" y="3352800"/>
            <a:ext cx="762000" cy="0"/>
          </a:xfrm>
          <a:prstGeom prst="line">
            <a:avLst/>
          </a:prstGeom>
          <a:noFill/>
          <a:ln w="28575">
            <a:solidFill>
              <a:srgbClr val="0000FF"/>
            </a:solidFill>
            <a:round/>
            <a:headEnd/>
            <a:tailEnd/>
          </a:ln>
          <a:effectLst/>
        </p:spPr>
        <p:txBody>
          <a:bodyPr/>
          <a:lstStyle/>
          <a:p>
            <a:endParaRPr lang="en-US">
              <a:solidFill>
                <a:srgbClr val="0000FF"/>
              </a:solidFill>
            </a:endParaRPr>
          </a:p>
        </p:txBody>
      </p:sp>
      <p:sp>
        <p:nvSpPr>
          <p:cNvPr id="16" name="Line 15"/>
          <p:cNvSpPr>
            <a:spLocks noChangeShapeType="1"/>
          </p:cNvSpPr>
          <p:nvPr/>
        </p:nvSpPr>
        <p:spPr bwMode="auto">
          <a:xfrm>
            <a:off x="4419600" y="3352800"/>
            <a:ext cx="1828800" cy="0"/>
          </a:xfrm>
          <a:prstGeom prst="line">
            <a:avLst/>
          </a:prstGeom>
          <a:noFill/>
          <a:ln w="28575">
            <a:solidFill>
              <a:srgbClr val="0000FF"/>
            </a:solidFill>
            <a:round/>
            <a:headEnd/>
            <a:tailEnd/>
          </a:ln>
          <a:effectLst/>
        </p:spPr>
        <p:txBody>
          <a:bodyPr/>
          <a:lstStyle/>
          <a:p>
            <a:endParaRPr lang="en-US">
              <a:solidFill>
                <a:srgbClr val="0000FF"/>
              </a:solidFill>
            </a:endParaRPr>
          </a:p>
        </p:txBody>
      </p:sp>
      <p:sp>
        <p:nvSpPr>
          <p:cNvPr id="17" name="Line 16"/>
          <p:cNvSpPr>
            <a:spLocks noChangeShapeType="1"/>
          </p:cNvSpPr>
          <p:nvPr/>
        </p:nvSpPr>
        <p:spPr bwMode="auto">
          <a:xfrm>
            <a:off x="6858000" y="3352800"/>
            <a:ext cx="1828800" cy="0"/>
          </a:xfrm>
          <a:prstGeom prst="line">
            <a:avLst/>
          </a:prstGeom>
          <a:noFill/>
          <a:ln w="28575">
            <a:solidFill>
              <a:srgbClr val="0000FF"/>
            </a:solidFill>
            <a:round/>
            <a:headEnd/>
            <a:tailEnd/>
          </a:ln>
          <a:effectLst/>
        </p:spPr>
        <p:txBody>
          <a:bodyPr/>
          <a:lstStyle/>
          <a:p>
            <a:endParaRPr lang="en-US">
              <a:solidFill>
                <a:srgbClr val="0000FF"/>
              </a:solidFill>
            </a:endParaRPr>
          </a:p>
        </p:txBody>
      </p:sp>
      <p:sp>
        <p:nvSpPr>
          <p:cNvPr id="32" name="Text Box 5"/>
          <p:cNvSpPr txBox="1">
            <a:spLocks noChangeArrowheads="1"/>
          </p:cNvSpPr>
          <p:nvPr/>
        </p:nvSpPr>
        <p:spPr bwMode="auto">
          <a:xfrm>
            <a:off x="381000" y="1050925"/>
            <a:ext cx="8382000" cy="1006475"/>
          </a:xfrm>
          <a:prstGeom prst="rect">
            <a:avLst/>
          </a:prstGeom>
          <a:noFill/>
          <a:ln w="9525">
            <a:noFill/>
            <a:miter lim="800000"/>
            <a:headEnd/>
            <a:tailEnd/>
          </a:ln>
          <a:effectLst/>
        </p:spPr>
        <p:txBody>
          <a:bodyPr wrap="square">
            <a:spAutoFit/>
          </a:bodyPr>
          <a:lstStyle/>
          <a:p>
            <a:pPr algn="just">
              <a:spcBef>
                <a:spcPct val="50000"/>
              </a:spcBef>
            </a:pPr>
            <a:r>
              <a:rPr lang="en-US" sz="3000" dirty="0">
                <a:latin typeface="Times New Roman" pitchFamily="18" charset="0"/>
              </a:rPr>
              <a:t>1. Qua </a:t>
            </a:r>
            <a:r>
              <a:rPr lang="en-US" sz="3000" dirty="0" err="1">
                <a:latin typeface="Times New Roman" pitchFamily="18" charset="0"/>
              </a:rPr>
              <a:t>đoạn</a:t>
            </a:r>
            <a:r>
              <a:rPr lang="en-US" sz="3000" dirty="0">
                <a:latin typeface="Times New Roman" pitchFamily="18" charset="0"/>
              </a:rPr>
              <a:t> </a:t>
            </a:r>
            <a:r>
              <a:rPr lang="en-US" sz="3000" dirty="0" err="1">
                <a:latin typeface="Times New Roman" pitchFamily="18" charset="0"/>
              </a:rPr>
              <a:t>văn</a:t>
            </a:r>
            <a:r>
              <a:rPr lang="en-US" sz="3000" dirty="0">
                <a:latin typeface="Times New Roman" pitchFamily="18" charset="0"/>
              </a:rPr>
              <a:t> </a:t>
            </a:r>
            <a:r>
              <a:rPr lang="en-US" sz="3000" dirty="0" err="1">
                <a:latin typeface="Times New Roman" pitchFamily="18" charset="0"/>
              </a:rPr>
              <a:t>sau</a:t>
            </a:r>
            <a:r>
              <a:rPr lang="en-US" sz="3000" dirty="0">
                <a:latin typeface="Times New Roman" pitchFamily="18" charset="0"/>
              </a:rPr>
              <a:t>, </a:t>
            </a:r>
            <a:r>
              <a:rPr lang="en-US" sz="3000" dirty="0" err="1">
                <a:latin typeface="Times New Roman" pitchFamily="18" charset="0"/>
              </a:rPr>
              <a:t>em</a:t>
            </a:r>
            <a:r>
              <a:rPr lang="en-US" sz="3000" dirty="0">
                <a:latin typeface="Times New Roman" pitchFamily="18" charset="0"/>
              </a:rPr>
              <a:t> </a:t>
            </a:r>
            <a:r>
              <a:rPr lang="en-US" sz="3000" dirty="0" err="1">
                <a:latin typeface="Times New Roman" pitchFamily="18" charset="0"/>
              </a:rPr>
              <a:t>hiểu</a:t>
            </a:r>
            <a:r>
              <a:rPr lang="en-US" sz="3000" dirty="0">
                <a:latin typeface="Times New Roman" pitchFamily="18" charset="0"/>
              </a:rPr>
              <a:t> “</a:t>
            </a:r>
            <a:r>
              <a:rPr lang="en-US" sz="3000" b="1" i="1" dirty="0" err="1">
                <a:latin typeface="Times New Roman" pitchFamily="18" charset="0"/>
              </a:rPr>
              <a:t>khu</a:t>
            </a:r>
            <a:r>
              <a:rPr lang="en-US" sz="3000" b="1" i="1" dirty="0">
                <a:latin typeface="Times New Roman" pitchFamily="18" charset="0"/>
              </a:rPr>
              <a:t> </a:t>
            </a:r>
            <a:r>
              <a:rPr lang="en-US" sz="3000" b="1" i="1" dirty="0" err="1">
                <a:latin typeface="Times New Roman" pitchFamily="18" charset="0"/>
              </a:rPr>
              <a:t>bảo</a:t>
            </a:r>
            <a:r>
              <a:rPr lang="en-US" sz="3000" b="1" i="1" dirty="0">
                <a:latin typeface="Times New Roman" pitchFamily="18" charset="0"/>
              </a:rPr>
              <a:t> </a:t>
            </a:r>
            <a:r>
              <a:rPr lang="en-US" sz="3000" b="1" i="1" dirty="0" err="1">
                <a:latin typeface="Times New Roman" pitchFamily="18" charset="0"/>
              </a:rPr>
              <a:t>tồn</a:t>
            </a:r>
            <a:r>
              <a:rPr lang="en-US" sz="3000" b="1" i="1" dirty="0">
                <a:latin typeface="Times New Roman" pitchFamily="18" charset="0"/>
              </a:rPr>
              <a:t> </a:t>
            </a:r>
            <a:r>
              <a:rPr lang="en-US" sz="3000" b="1" i="1" dirty="0" err="1">
                <a:latin typeface="Times New Roman" pitchFamily="18" charset="0"/>
              </a:rPr>
              <a:t>đa</a:t>
            </a:r>
            <a:r>
              <a:rPr lang="en-US" sz="3000" b="1" i="1" dirty="0">
                <a:latin typeface="Times New Roman" pitchFamily="18" charset="0"/>
              </a:rPr>
              <a:t> </a:t>
            </a:r>
            <a:r>
              <a:rPr lang="en-US" sz="3000" b="1" i="1" dirty="0" err="1">
                <a:latin typeface="Times New Roman" pitchFamily="18" charset="0"/>
              </a:rPr>
              <a:t>dạng</a:t>
            </a:r>
            <a:r>
              <a:rPr lang="en-US" sz="3000" b="1" i="1" dirty="0">
                <a:latin typeface="Times New Roman" pitchFamily="18" charset="0"/>
              </a:rPr>
              <a:t> </a:t>
            </a:r>
            <a:r>
              <a:rPr lang="en-US" sz="3000" b="1" i="1" dirty="0" err="1">
                <a:latin typeface="Times New Roman" pitchFamily="18" charset="0"/>
              </a:rPr>
              <a:t>sinh</a:t>
            </a:r>
            <a:r>
              <a:rPr lang="en-US" sz="3000" b="1" i="1" dirty="0">
                <a:latin typeface="Times New Roman" pitchFamily="18" charset="0"/>
              </a:rPr>
              <a:t> </a:t>
            </a:r>
            <a:r>
              <a:rPr lang="en-US" sz="3000" b="1" i="1" dirty="0" err="1">
                <a:latin typeface="Times New Roman" pitchFamily="18" charset="0"/>
              </a:rPr>
              <a:t>học</a:t>
            </a:r>
            <a:r>
              <a:rPr lang="en-US" sz="3000" dirty="0">
                <a:latin typeface="Times New Roman" pitchFamily="18" charset="0"/>
              </a:rPr>
              <a:t>” là </a:t>
            </a:r>
            <a:r>
              <a:rPr lang="en-US" sz="3000" dirty="0" err="1">
                <a:latin typeface="Times New Roman" pitchFamily="18" charset="0"/>
              </a:rPr>
              <a:t>gi</a:t>
            </a:r>
            <a:r>
              <a:rPr lang="en-US" sz="3000" dirty="0">
                <a:latin typeface="Times New Roman" pitchFamily="18" charset="0"/>
              </a:rPr>
              <a:t>̀?</a:t>
            </a:r>
          </a:p>
        </p:txBody>
      </p:sp>
      <p:sp>
        <p:nvSpPr>
          <p:cNvPr id="33"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35"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11"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pic>
        <p:nvPicPr>
          <p:cNvPr id="13" name="Picture 4" descr="hổ"/>
          <p:cNvPicPr>
            <a:picLocks noChangeAspect="1" noChangeArrowheads="1"/>
          </p:cNvPicPr>
          <p:nvPr/>
        </p:nvPicPr>
        <p:blipFill>
          <a:blip r:embed="rId2"/>
          <a:srcRect/>
          <a:stretch>
            <a:fillRect/>
          </a:stretch>
        </p:blipFill>
        <p:spPr bwMode="auto">
          <a:xfrm>
            <a:off x="228600" y="1219200"/>
            <a:ext cx="3962400" cy="4495800"/>
          </a:xfrm>
          <a:prstGeom prst="rect">
            <a:avLst/>
          </a:prstGeom>
          <a:noFill/>
        </p:spPr>
      </p:pic>
      <p:pic>
        <p:nvPicPr>
          <p:cNvPr id="14" name="Picture 5" descr="tê giác"/>
          <p:cNvPicPr>
            <a:picLocks noChangeAspect="1" noChangeArrowheads="1"/>
          </p:cNvPicPr>
          <p:nvPr/>
        </p:nvPicPr>
        <p:blipFill>
          <a:blip r:embed="rId3"/>
          <a:srcRect/>
          <a:stretch>
            <a:fillRect/>
          </a:stretch>
        </p:blipFill>
        <p:spPr bwMode="auto">
          <a:xfrm>
            <a:off x="4572000" y="1219200"/>
            <a:ext cx="4191000" cy="4495800"/>
          </a:xfrm>
          <a:prstGeom prst="rect">
            <a:avLst/>
          </a:prstGeom>
          <a:noFill/>
        </p:spPr>
      </p:pic>
      <p:sp>
        <p:nvSpPr>
          <p:cNvPr id="15" name="AutoShape 6"/>
          <p:cNvSpPr>
            <a:spLocks noChangeArrowheads="1"/>
          </p:cNvSpPr>
          <p:nvPr/>
        </p:nvSpPr>
        <p:spPr bwMode="auto">
          <a:xfrm>
            <a:off x="6172200" y="6019800"/>
            <a:ext cx="1024759" cy="300038"/>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dirty="0" err="1">
                <a:latin typeface="Times New Roman" pitchFamily="18" charset="0"/>
              </a:rPr>
              <a:t>Tê</a:t>
            </a:r>
            <a:r>
              <a:rPr lang="en-US" sz="2800" dirty="0">
                <a:latin typeface="Times New Roman" pitchFamily="18" charset="0"/>
              </a:rPr>
              <a:t> </a:t>
            </a:r>
            <a:r>
              <a:rPr lang="en-US" sz="2800" dirty="0" err="1">
                <a:latin typeface="Times New Roman" pitchFamily="18" charset="0"/>
              </a:rPr>
              <a:t>giác</a:t>
            </a:r>
            <a:endParaRPr lang="en-US" sz="2800" dirty="0">
              <a:latin typeface="Times New Roman" pitchFamily="18" charset="0"/>
            </a:endParaRPr>
          </a:p>
        </p:txBody>
      </p:sp>
      <p:sp>
        <p:nvSpPr>
          <p:cNvPr id="12" name="AutoShape 3"/>
          <p:cNvSpPr>
            <a:spLocks noChangeArrowheads="1"/>
          </p:cNvSpPr>
          <p:nvPr/>
        </p:nvSpPr>
        <p:spPr bwMode="auto">
          <a:xfrm>
            <a:off x="1600200" y="6019800"/>
            <a:ext cx="768569" cy="300038"/>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dirty="0" err="1">
                <a:latin typeface="Times New Roman" pitchFamily="18" charset="0"/>
              </a:rPr>
              <a:t>Hổ</a:t>
            </a:r>
            <a:endParaRPr lang="en-US" sz="2800" dirty="0">
              <a:latin typeface="Times New Roman" pitchFamily="18" charset="0"/>
            </a:endParaRPr>
          </a:p>
        </p:txBody>
      </p:sp>
      <p:sp>
        <p:nvSpPr>
          <p:cNvPr id="20" name="Rectangle 19"/>
          <p:cNvSpPr/>
          <p:nvPr/>
        </p:nvSpPr>
        <p:spPr>
          <a:xfrm>
            <a:off x="3124200" y="6172200"/>
            <a:ext cx="2387192" cy="523220"/>
          </a:xfrm>
          <a:prstGeom prst="rect">
            <a:avLst/>
          </a:prstGeom>
        </p:spPr>
        <p:txBody>
          <a:bodyPr wrap="none">
            <a:spAutoFit/>
          </a:bodyPr>
          <a:lstStyle/>
          <a:p>
            <a:r>
              <a:rPr lang="en-US" sz="2800" dirty="0" err="1" smtClean="0">
                <a:solidFill>
                  <a:srgbClr val="FF0000"/>
                </a:solidFill>
                <a:latin typeface="Times New Roman" pitchFamily="18" charset="0"/>
              </a:rPr>
              <a:t>Động</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vật</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có</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vú</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108325" y="382588"/>
            <a:ext cx="184150" cy="519112"/>
          </a:xfrm>
          <a:prstGeom prst="rect">
            <a:avLst/>
          </a:prstGeom>
          <a:noFill/>
          <a:ln w="12700">
            <a:noFill/>
            <a:miter lim="800000"/>
            <a:headEnd type="none" w="sm" len="sm"/>
            <a:tailEnd type="none" w="sm" len="sm"/>
          </a:ln>
          <a:effectLst/>
        </p:spPr>
        <p:txBody>
          <a:bodyPr wrap="none">
            <a:spAutoFit/>
          </a:bodyPr>
          <a:lstStyle/>
          <a:p>
            <a:endParaRPr lang="en-US" sz="2800" b="1">
              <a:latin typeface=".VnTime" pitchFamily="34" charset="0"/>
            </a:endParaRPr>
          </a:p>
        </p:txBody>
      </p:sp>
      <p:sp>
        <p:nvSpPr>
          <p:cNvPr id="5" name="Text Box 3"/>
          <p:cNvSpPr txBox="1">
            <a:spLocks noChangeArrowheads="1"/>
          </p:cNvSpPr>
          <p:nvPr/>
        </p:nvSpPr>
        <p:spPr bwMode="auto">
          <a:xfrm>
            <a:off x="2803525" y="382588"/>
            <a:ext cx="184150" cy="519112"/>
          </a:xfrm>
          <a:prstGeom prst="rect">
            <a:avLst/>
          </a:prstGeom>
          <a:noFill/>
          <a:ln w="12700">
            <a:noFill/>
            <a:miter lim="800000"/>
            <a:headEnd type="none" w="sm" len="sm"/>
            <a:tailEnd type="none" w="sm" len="sm"/>
          </a:ln>
          <a:effectLst/>
        </p:spPr>
        <p:txBody>
          <a:bodyPr wrap="none">
            <a:spAutoFit/>
          </a:bodyPr>
          <a:lstStyle/>
          <a:p>
            <a:endParaRPr lang="en-US" sz="2800" b="1">
              <a:latin typeface=".VnTime" pitchFamily="34" charset="0"/>
            </a:endParaRPr>
          </a:p>
        </p:txBody>
      </p:sp>
      <p:sp>
        <p:nvSpPr>
          <p:cNvPr id="7" name="AutoShape 5"/>
          <p:cNvSpPr>
            <a:spLocks noChangeArrowheads="1"/>
          </p:cNvSpPr>
          <p:nvPr/>
        </p:nvSpPr>
        <p:spPr bwMode="auto">
          <a:xfrm>
            <a:off x="2971800" y="6096000"/>
            <a:ext cx="3276600" cy="533400"/>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vật</a:t>
            </a:r>
            <a:r>
              <a:rPr lang="en-US" sz="2800" dirty="0">
                <a:latin typeface="Times New Roman" pitchFamily="18" charset="0"/>
              </a:rPr>
              <a:t> </a:t>
            </a:r>
            <a:r>
              <a:rPr lang="en-US" sz="2800" dirty="0" err="1">
                <a:latin typeface="Times New Roman" pitchFamily="18" charset="0"/>
              </a:rPr>
              <a:t>lưỡng</a:t>
            </a:r>
            <a:r>
              <a:rPr lang="en-US" sz="2800" dirty="0">
                <a:latin typeface="Times New Roman" pitchFamily="18" charset="0"/>
              </a:rPr>
              <a:t> </a:t>
            </a:r>
            <a:r>
              <a:rPr lang="en-US" sz="2800" dirty="0" err="1">
                <a:latin typeface="Times New Roman" pitchFamily="18" charset="0"/>
              </a:rPr>
              <a:t>cư</a:t>
            </a:r>
            <a:endParaRPr lang="en-US" sz="2800" dirty="0">
              <a:latin typeface="Times New Roman" pitchFamily="18" charset="0"/>
            </a:endParaRPr>
          </a:p>
        </p:txBody>
      </p:sp>
      <p:pic>
        <p:nvPicPr>
          <p:cNvPr id="8" name="Picture 14" descr="đvlc"/>
          <p:cNvPicPr>
            <a:picLocks noChangeAspect="1" noChangeArrowheads="1"/>
          </p:cNvPicPr>
          <p:nvPr/>
        </p:nvPicPr>
        <p:blipFill>
          <a:blip r:embed="rId2"/>
          <a:srcRect/>
          <a:stretch>
            <a:fillRect/>
          </a:stretch>
        </p:blipFill>
        <p:spPr bwMode="auto">
          <a:xfrm>
            <a:off x="152400" y="1219200"/>
            <a:ext cx="4343400" cy="4724400"/>
          </a:xfrm>
          <a:prstGeom prst="rect">
            <a:avLst/>
          </a:prstGeom>
          <a:noFill/>
        </p:spPr>
      </p:pic>
      <p:pic>
        <p:nvPicPr>
          <p:cNvPr id="9" name="Picture 15" descr="nhái"/>
          <p:cNvPicPr>
            <a:picLocks noChangeAspect="1" noChangeArrowheads="1"/>
          </p:cNvPicPr>
          <p:nvPr/>
        </p:nvPicPr>
        <p:blipFill>
          <a:blip r:embed="rId3"/>
          <a:srcRect/>
          <a:stretch>
            <a:fillRect/>
          </a:stretch>
        </p:blipFill>
        <p:spPr bwMode="auto">
          <a:xfrm>
            <a:off x="4572000" y="1219200"/>
            <a:ext cx="4419600" cy="4724400"/>
          </a:xfrm>
          <a:prstGeom prst="rect">
            <a:avLst/>
          </a:prstGeom>
          <a:noFill/>
        </p:spPr>
      </p:pic>
      <p:sp>
        <p:nvSpPr>
          <p:cNvPr id="10"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12"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600200"/>
            <a:ext cx="8991600" cy="3081338"/>
          </a:xfrm>
          <a:prstGeom prst="rect">
            <a:avLst/>
          </a:prstGeom>
          <a:noFill/>
          <a:ln w="9525">
            <a:noFill/>
            <a:miter lim="800000"/>
            <a:headEnd/>
            <a:tailEnd/>
          </a:ln>
          <a:effectLst/>
        </p:spPr>
        <p:txBody>
          <a:bodyPr>
            <a:spAutoFit/>
          </a:bodyPr>
          <a:lstStyle/>
          <a:p>
            <a:endParaRPr lang="en-US" sz="2800">
              <a:latin typeface="Times New Roman" pitchFamily="18" charset="0"/>
            </a:endParaRPr>
          </a:p>
          <a:p>
            <a:r>
              <a:rPr lang="en-US" sz="2800">
                <a:latin typeface="Times New Roman" pitchFamily="18" charset="0"/>
              </a:rPr>
              <a:t>     Rừng nguyên sinh Nam Cát Tiên là khu bảo tồn đa dạng sinh học với ít nhất 55 loài động vật có vú, hơn 300 loài chim, 40 loài bò sát, rất nhiều loài lưỡng cư và cá nước ngọt ... Thảm thực vật ở đây rất phong phú. Hàng trăm loại cây khác nhau làm thành các loại rừng: rừng thường xanh, rừng bán thường xanh, rừng tre, rừng hỗn hợp. </a:t>
            </a:r>
          </a:p>
        </p:txBody>
      </p:sp>
      <p:sp>
        <p:nvSpPr>
          <p:cNvPr id="5" name="Line 4"/>
          <p:cNvSpPr>
            <a:spLocks noChangeShapeType="1"/>
          </p:cNvSpPr>
          <p:nvPr/>
        </p:nvSpPr>
        <p:spPr bwMode="auto">
          <a:xfrm>
            <a:off x="609600" y="2514600"/>
            <a:ext cx="2438400" cy="0"/>
          </a:xfrm>
          <a:prstGeom prst="line">
            <a:avLst/>
          </a:prstGeom>
          <a:noFill/>
          <a:ln w="28575">
            <a:solidFill>
              <a:srgbClr val="FF0066"/>
            </a:solidFill>
            <a:round/>
            <a:headEnd/>
            <a:tailEnd/>
          </a:ln>
          <a:effectLst/>
        </p:spPr>
        <p:txBody>
          <a:bodyPr/>
          <a:lstStyle/>
          <a:p>
            <a:endParaRPr lang="en-US"/>
          </a:p>
        </p:txBody>
      </p:sp>
      <p:sp>
        <p:nvSpPr>
          <p:cNvPr id="6" name="Line 5"/>
          <p:cNvSpPr>
            <a:spLocks noChangeShapeType="1"/>
          </p:cNvSpPr>
          <p:nvPr/>
        </p:nvSpPr>
        <p:spPr bwMode="auto">
          <a:xfrm>
            <a:off x="5257800" y="4191000"/>
            <a:ext cx="2438400" cy="0"/>
          </a:xfrm>
          <a:prstGeom prst="line">
            <a:avLst/>
          </a:prstGeom>
          <a:noFill/>
          <a:ln w="28575">
            <a:solidFill>
              <a:srgbClr val="FF0066"/>
            </a:solidFill>
            <a:round/>
            <a:headEnd/>
            <a:tailEnd/>
          </a:ln>
          <a:effectLst/>
        </p:spPr>
        <p:txBody>
          <a:bodyPr/>
          <a:lstStyle/>
          <a:p>
            <a:endParaRPr lang="en-US"/>
          </a:p>
        </p:txBody>
      </p:sp>
      <p:sp>
        <p:nvSpPr>
          <p:cNvPr id="7" name="Line 6"/>
          <p:cNvSpPr>
            <a:spLocks noChangeShapeType="1"/>
          </p:cNvSpPr>
          <p:nvPr/>
        </p:nvSpPr>
        <p:spPr bwMode="auto">
          <a:xfrm>
            <a:off x="152400" y="4648200"/>
            <a:ext cx="2438400" cy="0"/>
          </a:xfrm>
          <a:prstGeom prst="line">
            <a:avLst/>
          </a:prstGeom>
          <a:noFill/>
          <a:ln w="28575">
            <a:solidFill>
              <a:srgbClr val="FF0066"/>
            </a:solidFill>
            <a:round/>
            <a:headEnd/>
            <a:tailEnd/>
          </a:ln>
          <a:effectLst/>
        </p:spPr>
        <p:txBody>
          <a:bodyPr/>
          <a:lstStyle/>
          <a:p>
            <a:endParaRPr lang="en-US"/>
          </a:p>
        </p:txBody>
      </p:sp>
      <p:sp>
        <p:nvSpPr>
          <p:cNvPr id="8" name="Line 7"/>
          <p:cNvSpPr>
            <a:spLocks noChangeShapeType="1"/>
          </p:cNvSpPr>
          <p:nvPr/>
        </p:nvSpPr>
        <p:spPr bwMode="auto">
          <a:xfrm>
            <a:off x="7924800" y="4191000"/>
            <a:ext cx="609600" cy="0"/>
          </a:xfrm>
          <a:prstGeom prst="line">
            <a:avLst/>
          </a:prstGeom>
          <a:noFill/>
          <a:ln w="28575">
            <a:solidFill>
              <a:srgbClr val="FF0066"/>
            </a:solidFill>
            <a:round/>
            <a:headEnd/>
            <a:tailEnd/>
          </a:ln>
          <a:effectLst/>
        </p:spPr>
        <p:txBody>
          <a:bodyPr/>
          <a:lstStyle/>
          <a:p>
            <a:endParaRPr lang="en-US"/>
          </a:p>
        </p:txBody>
      </p:sp>
      <p:sp>
        <p:nvSpPr>
          <p:cNvPr id="9" name="Line 8"/>
          <p:cNvSpPr>
            <a:spLocks noChangeShapeType="1"/>
          </p:cNvSpPr>
          <p:nvPr/>
        </p:nvSpPr>
        <p:spPr bwMode="auto">
          <a:xfrm>
            <a:off x="2667000" y="4648200"/>
            <a:ext cx="1066800" cy="0"/>
          </a:xfrm>
          <a:prstGeom prst="line">
            <a:avLst/>
          </a:prstGeom>
          <a:noFill/>
          <a:ln w="28575">
            <a:solidFill>
              <a:srgbClr val="FF0066"/>
            </a:solidFill>
            <a:round/>
            <a:headEnd/>
            <a:tailEnd/>
          </a:ln>
          <a:effectLst/>
        </p:spPr>
        <p:txBody>
          <a:bodyPr/>
          <a:lstStyle/>
          <a:p>
            <a:endParaRPr lang="en-US"/>
          </a:p>
        </p:txBody>
      </p:sp>
      <p:sp>
        <p:nvSpPr>
          <p:cNvPr id="10" name="Line 9"/>
          <p:cNvSpPr>
            <a:spLocks noChangeShapeType="1"/>
          </p:cNvSpPr>
          <p:nvPr/>
        </p:nvSpPr>
        <p:spPr bwMode="auto">
          <a:xfrm>
            <a:off x="4038600" y="4648200"/>
            <a:ext cx="1828800" cy="0"/>
          </a:xfrm>
          <a:prstGeom prst="line">
            <a:avLst/>
          </a:prstGeom>
          <a:noFill/>
          <a:ln w="28575">
            <a:solidFill>
              <a:srgbClr val="FF0066"/>
            </a:solidFill>
            <a:round/>
            <a:headEnd/>
            <a:tailEnd/>
          </a:ln>
          <a:effectLst/>
        </p:spPr>
        <p:txBody>
          <a:bodyPr/>
          <a:lstStyle/>
          <a:p>
            <a:endParaRPr lang="en-US"/>
          </a:p>
        </p:txBody>
      </p:sp>
      <p:sp>
        <p:nvSpPr>
          <p:cNvPr id="12" name="Line 11"/>
          <p:cNvSpPr>
            <a:spLocks noChangeShapeType="1"/>
          </p:cNvSpPr>
          <p:nvPr/>
        </p:nvSpPr>
        <p:spPr bwMode="auto">
          <a:xfrm>
            <a:off x="4114800" y="2895600"/>
            <a:ext cx="1981200" cy="0"/>
          </a:xfrm>
          <a:prstGeom prst="line">
            <a:avLst/>
          </a:prstGeom>
          <a:noFill/>
          <a:ln w="28575">
            <a:solidFill>
              <a:srgbClr val="0000FF"/>
            </a:solidFill>
            <a:round/>
            <a:headEnd/>
            <a:tailEnd/>
          </a:ln>
          <a:effectLst/>
        </p:spPr>
        <p:txBody>
          <a:bodyPr/>
          <a:lstStyle/>
          <a:p>
            <a:endParaRPr lang="en-US">
              <a:solidFill>
                <a:srgbClr val="0000FF"/>
              </a:solidFill>
            </a:endParaRPr>
          </a:p>
        </p:txBody>
      </p:sp>
      <p:sp>
        <p:nvSpPr>
          <p:cNvPr id="13" name="Line 12"/>
          <p:cNvSpPr>
            <a:spLocks noChangeShapeType="1"/>
          </p:cNvSpPr>
          <p:nvPr/>
        </p:nvSpPr>
        <p:spPr bwMode="auto">
          <a:xfrm>
            <a:off x="152400" y="3352800"/>
            <a:ext cx="609600" cy="0"/>
          </a:xfrm>
          <a:prstGeom prst="line">
            <a:avLst/>
          </a:prstGeom>
          <a:noFill/>
          <a:ln w="28575">
            <a:solidFill>
              <a:srgbClr val="0000FF"/>
            </a:solidFill>
            <a:round/>
            <a:headEnd/>
            <a:tailEnd/>
          </a:ln>
          <a:effectLst/>
        </p:spPr>
        <p:txBody>
          <a:bodyPr/>
          <a:lstStyle/>
          <a:p>
            <a:endParaRPr lang="en-US">
              <a:solidFill>
                <a:srgbClr val="0000FF"/>
              </a:solidFill>
            </a:endParaRPr>
          </a:p>
        </p:txBody>
      </p:sp>
      <p:sp>
        <p:nvSpPr>
          <p:cNvPr id="14" name="Line 13"/>
          <p:cNvSpPr>
            <a:spLocks noChangeShapeType="1"/>
          </p:cNvSpPr>
          <p:nvPr/>
        </p:nvSpPr>
        <p:spPr bwMode="auto">
          <a:xfrm>
            <a:off x="2057400" y="3352800"/>
            <a:ext cx="762000" cy="0"/>
          </a:xfrm>
          <a:prstGeom prst="line">
            <a:avLst/>
          </a:prstGeom>
          <a:noFill/>
          <a:ln w="28575">
            <a:solidFill>
              <a:srgbClr val="0000FF"/>
            </a:solidFill>
            <a:round/>
            <a:headEnd/>
            <a:tailEnd/>
          </a:ln>
          <a:effectLst/>
        </p:spPr>
        <p:txBody>
          <a:bodyPr/>
          <a:lstStyle/>
          <a:p>
            <a:endParaRPr lang="en-US">
              <a:solidFill>
                <a:srgbClr val="0000FF"/>
              </a:solidFill>
            </a:endParaRPr>
          </a:p>
        </p:txBody>
      </p:sp>
      <p:sp>
        <p:nvSpPr>
          <p:cNvPr id="15" name="Line 14"/>
          <p:cNvSpPr>
            <a:spLocks noChangeShapeType="1"/>
          </p:cNvSpPr>
          <p:nvPr/>
        </p:nvSpPr>
        <p:spPr bwMode="auto">
          <a:xfrm>
            <a:off x="4419600" y="3352800"/>
            <a:ext cx="1828800" cy="0"/>
          </a:xfrm>
          <a:prstGeom prst="line">
            <a:avLst/>
          </a:prstGeom>
          <a:noFill/>
          <a:ln w="28575">
            <a:solidFill>
              <a:srgbClr val="0000FF"/>
            </a:solidFill>
            <a:round/>
            <a:headEnd/>
            <a:tailEnd/>
          </a:ln>
          <a:effectLst/>
        </p:spPr>
        <p:txBody>
          <a:bodyPr/>
          <a:lstStyle/>
          <a:p>
            <a:endParaRPr lang="en-US">
              <a:solidFill>
                <a:srgbClr val="0000FF"/>
              </a:solidFill>
            </a:endParaRPr>
          </a:p>
        </p:txBody>
      </p:sp>
      <p:sp>
        <p:nvSpPr>
          <p:cNvPr id="16" name="Line 15"/>
          <p:cNvSpPr>
            <a:spLocks noChangeShapeType="1"/>
          </p:cNvSpPr>
          <p:nvPr/>
        </p:nvSpPr>
        <p:spPr bwMode="auto">
          <a:xfrm>
            <a:off x="6858000" y="3352800"/>
            <a:ext cx="1828800" cy="0"/>
          </a:xfrm>
          <a:prstGeom prst="line">
            <a:avLst/>
          </a:prstGeom>
          <a:noFill/>
          <a:ln w="28575">
            <a:solidFill>
              <a:srgbClr val="0000FF"/>
            </a:solidFill>
            <a:round/>
            <a:headEnd/>
            <a:tailEnd/>
          </a:ln>
          <a:effectLst/>
        </p:spPr>
        <p:txBody>
          <a:bodyPr/>
          <a:lstStyle/>
          <a:p>
            <a:endParaRPr lang="en-US">
              <a:solidFill>
                <a:srgbClr val="0000FF"/>
              </a:solidFill>
            </a:endParaRPr>
          </a:p>
        </p:txBody>
      </p:sp>
      <p:sp>
        <p:nvSpPr>
          <p:cNvPr id="19"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21"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
        <p:nvSpPr>
          <p:cNvPr id="22" name="Text Box 5"/>
          <p:cNvSpPr txBox="1">
            <a:spLocks noChangeArrowheads="1"/>
          </p:cNvSpPr>
          <p:nvPr/>
        </p:nvSpPr>
        <p:spPr bwMode="auto">
          <a:xfrm>
            <a:off x="381000" y="1050925"/>
            <a:ext cx="8382000" cy="1006475"/>
          </a:xfrm>
          <a:prstGeom prst="rect">
            <a:avLst/>
          </a:prstGeom>
          <a:noFill/>
          <a:ln w="9525">
            <a:noFill/>
            <a:miter lim="800000"/>
            <a:headEnd/>
            <a:tailEnd/>
          </a:ln>
          <a:effectLst/>
        </p:spPr>
        <p:txBody>
          <a:bodyPr wrap="square">
            <a:spAutoFit/>
          </a:bodyPr>
          <a:lstStyle/>
          <a:p>
            <a:pPr algn="just">
              <a:spcBef>
                <a:spcPct val="50000"/>
              </a:spcBef>
            </a:pPr>
            <a:r>
              <a:rPr lang="en-US" sz="3000" dirty="0">
                <a:latin typeface="Times New Roman" pitchFamily="18" charset="0"/>
              </a:rPr>
              <a:t>1. Qua </a:t>
            </a:r>
            <a:r>
              <a:rPr lang="en-US" sz="3000" dirty="0" err="1">
                <a:latin typeface="Times New Roman" pitchFamily="18" charset="0"/>
              </a:rPr>
              <a:t>đoạn</a:t>
            </a:r>
            <a:r>
              <a:rPr lang="en-US" sz="3000" dirty="0">
                <a:latin typeface="Times New Roman" pitchFamily="18" charset="0"/>
              </a:rPr>
              <a:t> </a:t>
            </a:r>
            <a:r>
              <a:rPr lang="en-US" sz="3000" dirty="0" err="1">
                <a:latin typeface="Times New Roman" pitchFamily="18" charset="0"/>
              </a:rPr>
              <a:t>văn</a:t>
            </a:r>
            <a:r>
              <a:rPr lang="en-US" sz="3000" dirty="0">
                <a:latin typeface="Times New Roman" pitchFamily="18" charset="0"/>
              </a:rPr>
              <a:t> </a:t>
            </a:r>
            <a:r>
              <a:rPr lang="en-US" sz="3000" dirty="0" err="1">
                <a:latin typeface="Times New Roman" pitchFamily="18" charset="0"/>
              </a:rPr>
              <a:t>sau</a:t>
            </a:r>
            <a:r>
              <a:rPr lang="en-US" sz="3000" dirty="0">
                <a:latin typeface="Times New Roman" pitchFamily="18" charset="0"/>
              </a:rPr>
              <a:t>, </a:t>
            </a:r>
            <a:r>
              <a:rPr lang="en-US" sz="3000" dirty="0" err="1">
                <a:latin typeface="Times New Roman" pitchFamily="18" charset="0"/>
              </a:rPr>
              <a:t>em</a:t>
            </a:r>
            <a:r>
              <a:rPr lang="en-US" sz="3000" dirty="0">
                <a:latin typeface="Times New Roman" pitchFamily="18" charset="0"/>
              </a:rPr>
              <a:t> </a:t>
            </a:r>
            <a:r>
              <a:rPr lang="en-US" sz="3000" dirty="0" err="1">
                <a:latin typeface="Times New Roman" pitchFamily="18" charset="0"/>
              </a:rPr>
              <a:t>hiểu</a:t>
            </a:r>
            <a:r>
              <a:rPr lang="en-US" sz="3000" dirty="0">
                <a:latin typeface="Times New Roman" pitchFamily="18" charset="0"/>
              </a:rPr>
              <a:t> “</a:t>
            </a:r>
            <a:r>
              <a:rPr lang="en-US" sz="3000" b="1" i="1" dirty="0" err="1">
                <a:latin typeface="Times New Roman" pitchFamily="18" charset="0"/>
                <a:cs typeface="Times New Roman" pitchFamily="18" charset="0"/>
              </a:rPr>
              <a:t>khu</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bảo</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tồn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đa</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dạng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sinh</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học</a:t>
            </a:r>
            <a:r>
              <a:rPr lang="en-US" sz="3000" dirty="0">
                <a:latin typeface="Times New Roman" pitchFamily="18" charset="0"/>
              </a:rPr>
              <a:t>” là </a:t>
            </a:r>
            <a:r>
              <a:rPr lang="en-US" sz="3000" dirty="0" err="1">
                <a:latin typeface="Times New Roman" pitchFamily="18" charset="0"/>
              </a:rPr>
              <a:t>gi</a:t>
            </a:r>
            <a:r>
              <a:rPr lang="en-US" sz="3000" dirty="0">
                <a:latin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52400" y="1981200"/>
            <a:ext cx="8839200" cy="2677656"/>
          </a:xfrm>
          <a:prstGeom prst="rect">
            <a:avLst/>
          </a:prstGeom>
          <a:noFill/>
          <a:ln w="9525">
            <a:noFill/>
            <a:miter lim="800000"/>
            <a:headEnd/>
            <a:tailEnd/>
          </a:ln>
          <a:effectLst/>
        </p:spPr>
        <p:txBody>
          <a:bodyPr wrap="square">
            <a:spAutoFit/>
          </a:bodyPr>
          <a:lstStyle/>
          <a:p>
            <a:r>
              <a:rPr lang="en-US" sz="2800" dirty="0" smtClean="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nguyên</a:t>
            </a:r>
            <a:r>
              <a:rPr lang="en-US" sz="2800" dirty="0">
                <a:latin typeface="Times New Roman" pitchFamily="18" charset="0"/>
              </a:rPr>
              <a:t> </a:t>
            </a:r>
            <a:r>
              <a:rPr lang="en-US" sz="2800" dirty="0" err="1">
                <a:latin typeface="Times New Roman" pitchFamily="18" charset="0"/>
              </a:rPr>
              <a:t>sinh</a:t>
            </a:r>
            <a:r>
              <a:rPr lang="en-US" sz="2800" dirty="0">
                <a:latin typeface="Times New Roman" pitchFamily="18" charset="0"/>
              </a:rPr>
              <a:t> Nam </a:t>
            </a:r>
            <a:r>
              <a:rPr lang="en-US" sz="2800" dirty="0" err="1">
                <a:latin typeface="Times New Roman" pitchFamily="18" charset="0"/>
              </a:rPr>
              <a:t>Cát</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khu</a:t>
            </a:r>
            <a:r>
              <a:rPr lang="en-US" sz="2800" dirty="0">
                <a:latin typeface="Times New Roman" pitchFamily="18" charset="0"/>
              </a:rPr>
              <a:t> </a:t>
            </a:r>
            <a:r>
              <a:rPr lang="en-US" sz="2800" dirty="0" err="1">
                <a:latin typeface="Times New Roman" pitchFamily="18" charset="0"/>
              </a:rPr>
              <a:t>bảo</a:t>
            </a:r>
            <a:r>
              <a:rPr lang="en-US" sz="2800" dirty="0">
                <a:latin typeface="Times New Roman" pitchFamily="18" charset="0"/>
              </a:rPr>
              <a:t> </a:t>
            </a:r>
            <a:r>
              <a:rPr lang="en-US" sz="2800" dirty="0" err="1">
                <a:latin typeface="Times New Roman" pitchFamily="18" charset="0"/>
              </a:rPr>
              <a:t>tồn</a:t>
            </a:r>
            <a:r>
              <a:rPr lang="en-US" sz="2800" dirty="0">
                <a:latin typeface="Times New Roman" pitchFamily="18" charset="0"/>
              </a:rPr>
              <a:t> </a:t>
            </a:r>
            <a:r>
              <a:rPr lang="en-US" sz="2800" dirty="0" err="1">
                <a:latin typeface="Times New Roman" pitchFamily="18" charset="0"/>
              </a:rPr>
              <a:t>đa</a:t>
            </a:r>
            <a:r>
              <a:rPr lang="en-US" sz="2800" dirty="0">
                <a:latin typeface="Times New Roman" pitchFamily="18" charset="0"/>
              </a:rPr>
              <a:t> </a:t>
            </a:r>
            <a:r>
              <a:rPr lang="en-US" sz="2800" dirty="0" err="1">
                <a:latin typeface="Times New Roman" pitchFamily="18" charset="0"/>
              </a:rPr>
              <a:t>dạng</a:t>
            </a:r>
            <a:r>
              <a:rPr lang="en-US" sz="2800" dirty="0">
                <a:latin typeface="Times New Roman" pitchFamily="18" charset="0"/>
              </a:rPr>
              <a:t> </a:t>
            </a:r>
            <a:r>
              <a:rPr lang="en-US" sz="2800" dirty="0" err="1">
                <a:latin typeface="Times New Roman" pitchFamily="18" charset="0"/>
              </a:rPr>
              <a:t>sinh</a:t>
            </a:r>
            <a:r>
              <a:rPr lang="en-US" sz="2800" dirty="0">
                <a:latin typeface="Times New Roman" pitchFamily="18" charset="0"/>
              </a:rPr>
              <a:t>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ít</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55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vật</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vú</a:t>
            </a:r>
            <a:r>
              <a:rPr lang="en-US" sz="2800" dirty="0">
                <a:latin typeface="Times New Roman" pitchFamily="18" charset="0"/>
              </a:rPr>
              <a:t>, </a:t>
            </a:r>
            <a:r>
              <a:rPr lang="en-US" sz="2800" dirty="0" err="1">
                <a:latin typeface="Times New Roman" pitchFamily="18" charset="0"/>
              </a:rPr>
              <a:t>hơn</a:t>
            </a:r>
            <a:r>
              <a:rPr lang="en-US" sz="2800" dirty="0">
                <a:latin typeface="Times New Roman" pitchFamily="18" charset="0"/>
              </a:rPr>
              <a:t> 300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chim</a:t>
            </a:r>
            <a:r>
              <a:rPr lang="en-US" sz="2800" dirty="0">
                <a:latin typeface="Times New Roman" pitchFamily="18" charset="0"/>
              </a:rPr>
              <a:t>, 40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bò</a:t>
            </a:r>
            <a:r>
              <a:rPr lang="en-US" sz="2800" dirty="0">
                <a:latin typeface="Times New Roman" pitchFamily="18" charset="0"/>
              </a:rPr>
              <a:t> </a:t>
            </a:r>
            <a:r>
              <a:rPr lang="en-US" sz="2800" dirty="0" err="1">
                <a:latin typeface="Times New Roman" pitchFamily="18" charset="0"/>
              </a:rPr>
              <a:t>sát</a:t>
            </a:r>
            <a:r>
              <a:rPr lang="en-US" sz="2800" dirty="0">
                <a:latin typeface="Times New Roman" pitchFamily="18" charset="0"/>
              </a:rPr>
              <a:t>, </a:t>
            </a:r>
            <a:r>
              <a:rPr lang="en-US" sz="2800" dirty="0" err="1">
                <a:latin typeface="Times New Roman" pitchFamily="18" charset="0"/>
              </a:rPr>
              <a:t>rất</a:t>
            </a:r>
            <a:r>
              <a:rPr lang="en-US" sz="2800" dirty="0">
                <a:latin typeface="Times New Roman" pitchFamily="18" charset="0"/>
              </a:rPr>
              <a:t> </a:t>
            </a:r>
            <a:r>
              <a:rPr lang="en-US" sz="2800" dirty="0" err="1">
                <a:latin typeface="Times New Roman" pitchFamily="18" charset="0"/>
              </a:rPr>
              <a:t>nhiều</a:t>
            </a:r>
            <a:r>
              <a:rPr lang="en-US" sz="2800" dirty="0">
                <a:latin typeface="Times New Roman" pitchFamily="18" charset="0"/>
              </a:rPr>
              <a:t>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lưỡng</a:t>
            </a:r>
            <a:r>
              <a:rPr lang="en-US" sz="2800" dirty="0">
                <a:latin typeface="Times New Roman" pitchFamily="18" charset="0"/>
              </a:rPr>
              <a:t> </a:t>
            </a:r>
            <a:r>
              <a:rPr lang="en-US" sz="2800" dirty="0" err="1">
                <a:latin typeface="Times New Roman" pitchFamily="18" charset="0"/>
              </a:rPr>
              <a:t>cư</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cá</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ngọt</a:t>
            </a:r>
            <a:r>
              <a:rPr lang="en-US" sz="2800" dirty="0">
                <a:latin typeface="Times New Roman" pitchFamily="18" charset="0"/>
              </a:rPr>
              <a:t> ... </a:t>
            </a:r>
            <a:r>
              <a:rPr lang="en-US" sz="2800" dirty="0" err="1">
                <a:latin typeface="Times New Roman" pitchFamily="18" charset="0"/>
              </a:rPr>
              <a:t>Thảm</a:t>
            </a:r>
            <a:r>
              <a:rPr lang="en-US" sz="2800" dirty="0">
                <a:latin typeface="Times New Roman" pitchFamily="18" charset="0"/>
              </a:rPr>
              <a:t> </a:t>
            </a:r>
            <a:r>
              <a:rPr lang="en-US" sz="2800" dirty="0" err="1">
                <a:latin typeface="Times New Roman" pitchFamily="18" charset="0"/>
              </a:rPr>
              <a:t>thực</a:t>
            </a:r>
            <a:r>
              <a:rPr lang="en-US" sz="2800" dirty="0">
                <a:latin typeface="Times New Roman" pitchFamily="18" charset="0"/>
              </a:rPr>
              <a:t> </a:t>
            </a:r>
            <a:r>
              <a:rPr lang="en-US" sz="2800" dirty="0" err="1">
                <a:latin typeface="Times New Roman" pitchFamily="18" charset="0"/>
              </a:rPr>
              <a:t>vật</a:t>
            </a:r>
            <a:r>
              <a:rPr lang="en-US" sz="2800" dirty="0">
                <a:latin typeface="Times New Roman" pitchFamily="18" charset="0"/>
              </a:rPr>
              <a:t> ở </a:t>
            </a:r>
            <a:r>
              <a:rPr lang="en-US" sz="2800" dirty="0" err="1">
                <a:latin typeface="Times New Roman" pitchFamily="18" charset="0"/>
              </a:rPr>
              <a:t>đây</a:t>
            </a:r>
            <a:r>
              <a:rPr lang="en-US" sz="2800" dirty="0">
                <a:latin typeface="Times New Roman" pitchFamily="18" charset="0"/>
              </a:rPr>
              <a:t> </a:t>
            </a:r>
            <a:r>
              <a:rPr lang="en-US" sz="2800" dirty="0" err="1">
                <a:latin typeface="Times New Roman" pitchFamily="18" charset="0"/>
              </a:rPr>
              <a:t>rất</a:t>
            </a:r>
            <a:r>
              <a:rPr lang="en-US" sz="2800" dirty="0">
                <a:latin typeface="Times New Roman" pitchFamily="18" charset="0"/>
              </a:rPr>
              <a:t> </a:t>
            </a:r>
            <a:r>
              <a:rPr lang="en-US" sz="2800" dirty="0" err="1">
                <a:latin typeface="Times New Roman" pitchFamily="18" charset="0"/>
              </a:rPr>
              <a:t>phong</a:t>
            </a:r>
            <a:r>
              <a:rPr lang="en-US" sz="2800" dirty="0">
                <a:latin typeface="Times New Roman" pitchFamily="18" charset="0"/>
              </a:rPr>
              <a:t> </a:t>
            </a:r>
            <a:r>
              <a:rPr lang="en-US" sz="2800" dirty="0" err="1">
                <a:latin typeface="Times New Roman" pitchFamily="18" charset="0"/>
              </a:rPr>
              <a:t>phú</a:t>
            </a:r>
            <a:r>
              <a:rPr lang="en-US" sz="2800" dirty="0">
                <a:latin typeface="Times New Roman" pitchFamily="18" charset="0"/>
              </a:rPr>
              <a:t>. </a:t>
            </a:r>
            <a:r>
              <a:rPr lang="en-US" sz="2800" dirty="0" err="1">
                <a:latin typeface="Times New Roman" pitchFamily="18" charset="0"/>
              </a:rPr>
              <a:t>Hàng</a:t>
            </a:r>
            <a:r>
              <a:rPr lang="en-US" sz="2800" dirty="0">
                <a:latin typeface="Times New Roman" pitchFamily="18" charset="0"/>
              </a:rPr>
              <a:t> </a:t>
            </a:r>
            <a:r>
              <a:rPr lang="en-US" sz="2800" dirty="0" err="1">
                <a:latin typeface="Times New Roman" pitchFamily="18" charset="0"/>
              </a:rPr>
              <a:t>trăm</a:t>
            </a:r>
            <a:r>
              <a:rPr lang="en-US" sz="2800" dirty="0">
                <a:latin typeface="Times New Roman" pitchFamily="18" charset="0"/>
              </a:rPr>
              <a:t> </a:t>
            </a:r>
            <a:r>
              <a:rPr lang="en-US" sz="2800" dirty="0" err="1">
                <a:latin typeface="Times New Roman" pitchFamily="18" charset="0"/>
              </a:rPr>
              <a:t>loại</a:t>
            </a:r>
            <a:r>
              <a:rPr lang="en-US" sz="2800" dirty="0">
                <a:latin typeface="Times New Roman" pitchFamily="18" charset="0"/>
              </a:rPr>
              <a:t> </a:t>
            </a:r>
            <a:r>
              <a:rPr lang="en-US" sz="2800" dirty="0" err="1">
                <a:latin typeface="Times New Roman" pitchFamily="18" charset="0"/>
              </a:rPr>
              <a:t>cây</a:t>
            </a:r>
            <a:r>
              <a:rPr lang="en-US" sz="2800" dirty="0">
                <a:latin typeface="Times New Roman" pitchFamily="18" charset="0"/>
              </a:rPr>
              <a:t> </a:t>
            </a:r>
            <a:r>
              <a:rPr lang="en-US" sz="2800" dirty="0" err="1">
                <a:latin typeface="Times New Roman" pitchFamily="18" charset="0"/>
              </a:rPr>
              <a:t>khác</a:t>
            </a:r>
            <a:r>
              <a:rPr lang="en-US" sz="2800" dirty="0">
                <a:latin typeface="Times New Roman" pitchFamily="18" charset="0"/>
              </a:rPr>
              <a:t> </a:t>
            </a:r>
            <a:r>
              <a:rPr lang="en-US" sz="2800" dirty="0" err="1">
                <a:latin typeface="Times New Roman" pitchFamily="18" charset="0"/>
              </a:rPr>
              <a:t>nhau</a:t>
            </a:r>
            <a:r>
              <a:rPr lang="en-US" sz="2800" dirty="0">
                <a:latin typeface="Times New Roman" pitchFamily="18" charset="0"/>
              </a:rPr>
              <a:t> </a:t>
            </a:r>
            <a:r>
              <a:rPr lang="en-US" sz="2800" dirty="0" err="1">
                <a:latin typeface="Times New Roman" pitchFamily="18" charset="0"/>
              </a:rPr>
              <a:t>làm</a:t>
            </a:r>
            <a:r>
              <a:rPr lang="en-US" sz="2800" dirty="0">
                <a:latin typeface="Times New Roman" pitchFamily="18" charset="0"/>
              </a:rPr>
              <a:t> </a:t>
            </a:r>
            <a:r>
              <a:rPr lang="en-US" sz="2800" dirty="0" err="1">
                <a:latin typeface="Times New Roman" pitchFamily="18" charset="0"/>
              </a:rPr>
              <a:t>thành</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loại</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thường</a:t>
            </a:r>
            <a:r>
              <a:rPr lang="en-US" sz="2800" dirty="0">
                <a:latin typeface="Times New Roman" pitchFamily="18" charset="0"/>
              </a:rPr>
              <a:t> </a:t>
            </a:r>
            <a:r>
              <a:rPr lang="en-US" sz="2800" dirty="0" err="1">
                <a:latin typeface="Times New Roman" pitchFamily="18" charset="0"/>
              </a:rPr>
              <a:t>xanh</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bán</a:t>
            </a:r>
            <a:r>
              <a:rPr lang="en-US" sz="2800" dirty="0">
                <a:latin typeface="Times New Roman" pitchFamily="18" charset="0"/>
              </a:rPr>
              <a:t> </a:t>
            </a:r>
            <a:r>
              <a:rPr lang="en-US" sz="2800" dirty="0" err="1">
                <a:latin typeface="Times New Roman" pitchFamily="18" charset="0"/>
              </a:rPr>
              <a:t>thường</a:t>
            </a:r>
            <a:r>
              <a:rPr lang="en-US" sz="2800" dirty="0">
                <a:latin typeface="Times New Roman" pitchFamily="18" charset="0"/>
              </a:rPr>
              <a:t> </a:t>
            </a:r>
            <a:r>
              <a:rPr lang="en-US" sz="2800" dirty="0" err="1">
                <a:latin typeface="Times New Roman" pitchFamily="18" charset="0"/>
              </a:rPr>
              <a:t>xanh</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tre</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hỗn</a:t>
            </a:r>
            <a:r>
              <a:rPr lang="en-US" sz="2800" dirty="0">
                <a:latin typeface="Times New Roman" pitchFamily="18" charset="0"/>
              </a:rPr>
              <a:t> </a:t>
            </a:r>
            <a:r>
              <a:rPr lang="en-US" sz="2800" dirty="0" err="1">
                <a:latin typeface="Times New Roman" pitchFamily="18" charset="0"/>
              </a:rPr>
              <a:t>hợp</a:t>
            </a:r>
            <a:r>
              <a:rPr lang="en-US" sz="2800" dirty="0">
                <a:latin typeface="Times New Roman" pitchFamily="18" charset="0"/>
              </a:rPr>
              <a:t>. </a:t>
            </a:r>
          </a:p>
        </p:txBody>
      </p:sp>
      <p:sp>
        <p:nvSpPr>
          <p:cNvPr id="7"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9"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
        <p:nvSpPr>
          <p:cNvPr id="10" name="Text Box 5"/>
          <p:cNvSpPr txBox="1">
            <a:spLocks noChangeArrowheads="1"/>
          </p:cNvSpPr>
          <p:nvPr/>
        </p:nvSpPr>
        <p:spPr bwMode="auto">
          <a:xfrm>
            <a:off x="457200" y="1066800"/>
            <a:ext cx="8382000" cy="1015663"/>
          </a:xfrm>
          <a:prstGeom prst="rect">
            <a:avLst/>
          </a:prstGeom>
          <a:noFill/>
          <a:ln w="9525">
            <a:noFill/>
            <a:miter lim="800000"/>
            <a:headEnd/>
            <a:tailEnd/>
          </a:ln>
          <a:effectLst/>
        </p:spPr>
        <p:txBody>
          <a:bodyPr wrap="square">
            <a:spAutoFit/>
          </a:bodyPr>
          <a:lstStyle/>
          <a:p>
            <a:pPr algn="just">
              <a:spcBef>
                <a:spcPct val="50000"/>
              </a:spcBef>
            </a:pPr>
            <a:r>
              <a:rPr lang="en-US" sz="3000" dirty="0">
                <a:latin typeface="Times New Roman" pitchFamily="18" charset="0"/>
              </a:rPr>
              <a:t>1. Qua </a:t>
            </a:r>
            <a:r>
              <a:rPr lang="en-US" sz="3000" dirty="0" err="1">
                <a:latin typeface="Times New Roman" pitchFamily="18" charset="0"/>
              </a:rPr>
              <a:t>đoạn</a:t>
            </a:r>
            <a:r>
              <a:rPr lang="en-US" sz="3000" dirty="0">
                <a:latin typeface="Times New Roman" pitchFamily="18" charset="0"/>
              </a:rPr>
              <a:t> </a:t>
            </a:r>
            <a:r>
              <a:rPr lang="en-US" sz="3000" dirty="0" err="1">
                <a:latin typeface="Times New Roman" pitchFamily="18" charset="0"/>
              </a:rPr>
              <a:t>văn</a:t>
            </a:r>
            <a:r>
              <a:rPr lang="en-US" sz="3000" dirty="0">
                <a:latin typeface="Times New Roman" pitchFamily="18" charset="0"/>
              </a:rPr>
              <a:t> </a:t>
            </a:r>
            <a:r>
              <a:rPr lang="en-US" sz="3000" dirty="0" err="1">
                <a:latin typeface="Times New Roman" pitchFamily="18" charset="0"/>
              </a:rPr>
              <a:t>sau</a:t>
            </a:r>
            <a:r>
              <a:rPr lang="en-US" sz="3000" dirty="0">
                <a:latin typeface="Times New Roman" pitchFamily="18" charset="0"/>
              </a:rPr>
              <a:t>, </a:t>
            </a:r>
            <a:r>
              <a:rPr lang="en-US" sz="3000" dirty="0" err="1">
                <a:latin typeface="Times New Roman" pitchFamily="18" charset="0"/>
              </a:rPr>
              <a:t>em</a:t>
            </a:r>
            <a:r>
              <a:rPr lang="en-US" sz="3000" dirty="0">
                <a:latin typeface="Times New Roman" pitchFamily="18" charset="0"/>
              </a:rPr>
              <a:t> </a:t>
            </a:r>
            <a:r>
              <a:rPr lang="en-US" sz="3000" dirty="0" err="1">
                <a:latin typeface="Times New Roman" pitchFamily="18" charset="0"/>
              </a:rPr>
              <a:t>hiểu</a:t>
            </a:r>
            <a:r>
              <a:rPr lang="en-US" sz="3000" dirty="0">
                <a:latin typeface="Times New Roman" pitchFamily="18" charset="0"/>
              </a:rPr>
              <a:t> “</a:t>
            </a:r>
            <a:r>
              <a:rPr lang="en-US" sz="3000" b="1" i="1" dirty="0" err="1">
                <a:latin typeface="Times New Roman" pitchFamily="18" charset="0"/>
              </a:rPr>
              <a:t>khu</a:t>
            </a:r>
            <a:r>
              <a:rPr lang="en-US" sz="3000" b="1" i="1" dirty="0">
                <a:latin typeface="Times New Roman" pitchFamily="18" charset="0"/>
              </a:rPr>
              <a:t> </a:t>
            </a:r>
            <a:r>
              <a:rPr lang="en-US" sz="3000" b="1" i="1" dirty="0" err="1">
                <a:latin typeface="Times New Roman" pitchFamily="18" charset="0"/>
              </a:rPr>
              <a:t>bảo</a:t>
            </a:r>
            <a:r>
              <a:rPr lang="en-US" sz="3000" b="1" i="1" dirty="0">
                <a:latin typeface="Times New Roman" pitchFamily="18" charset="0"/>
              </a:rPr>
              <a:t> </a:t>
            </a:r>
            <a:r>
              <a:rPr lang="en-US" sz="3000" b="1" i="1" dirty="0" err="1">
                <a:latin typeface="Times New Roman" pitchFamily="18" charset="0"/>
              </a:rPr>
              <a:t>tồn</a:t>
            </a:r>
            <a:r>
              <a:rPr lang="en-US" sz="3000" b="1" i="1" dirty="0">
                <a:latin typeface="Times New Roman" pitchFamily="18" charset="0"/>
              </a:rPr>
              <a:t> </a:t>
            </a:r>
            <a:r>
              <a:rPr lang="en-US" sz="3000" b="1" i="1" dirty="0" err="1">
                <a:latin typeface="Times New Roman" pitchFamily="18" charset="0"/>
              </a:rPr>
              <a:t>đa</a:t>
            </a:r>
            <a:r>
              <a:rPr lang="en-US" sz="3000" b="1" i="1" dirty="0">
                <a:latin typeface="Times New Roman" pitchFamily="18" charset="0"/>
              </a:rPr>
              <a:t> </a:t>
            </a:r>
            <a:r>
              <a:rPr lang="en-US" sz="3000" b="1" i="1" dirty="0" err="1">
                <a:latin typeface="Times New Roman" pitchFamily="18" charset="0"/>
              </a:rPr>
              <a:t>dạng</a:t>
            </a:r>
            <a:r>
              <a:rPr lang="en-US" sz="3000" b="1" i="1" dirty="0">
                <a:latin typeface="Times New Roman" pitchFamily="18" charset="0"/>
              </a:rPr>
              <a:t> </a:t>
            </a:r>
            <a:r>
              <a:rPr lang="en-US" sz="3000" b="1" i="1" dirty="0" err="1">
                <a:latin typeface="Times New Roman" pitchFamily="18" charset="0"/>
              </a:rPr>
              <a:t>sinh</a:t>
            </a:r>
            <a:r>
              <a:rPr lang="en-US" sz="3000" b="1" i="1" dirty="0">
                <a:latin typeface="Times New Roman" pitchFamily="18" charset="0"/>
              </a:rPr>
              <a:t> </a:t>
            </a:r>
            <a:r>
              <a:rPr lang="en-US" sz="3000" b="1" i="1" dirty="0" err="1">
                <a:latin typeface="Times New Roman" pitchFamily="18" charset="0"/>
              </a:rPr>
              <a:t>học</a:t>
            </a:r>
            <a:r>
              <a:rPr lang="en-US" sz="3000" dirty="0">
                <a:latin typeface="Times New Roman" pitchFamily="18" charset="0"/>
              </a:rPr>
              <a:t>” là </a:t>
            </a:r>
            <a:r>
              <a:rPr lang="en-US" sz="3000" dirty="0" err="1">
                <a:latin typeface="Times New Roman" pitchFamily="18" charset="0"/>
              </a:rPr>
              <a:t>gi</a:t>
            </a:r>
            <a:r>
              <a:rPr lang="en-US" sz="3000"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4">
                                            <p:txEl>
                                              <p:pRg st="0" end="0"/>
                                            </p:txEl>
                                          </p:spTgt>
                                        </p:tgtEl>
                                      </p:cBhvr>
                                    </p:animEffect>
                                    <p:set>
                                      <p:cBhvr>
                                        <p:cTn id="15" dur="1" fill="hold">
                                          <p:stCondLst>
                                            <p:cond delay="499"/>
                                          </p:stCondLst>
                                        </p:cTn>
                                        <p:tgtEl>
                                          <p:spTgt spid="4">
                                            <p:txEl>
                                              <p:pRg st="0" end="0"/>
                                            </p:txEl>
                                          </p:spTgt>
                                        </p:tgtEl>
                                        <p:attrNameLst>
                                          <p:attrName>style.visibility</p:attrName>
                                        </p:attrNameLst>
                                      </p:cBhvr>
                                      <p:to>
                                        <p:strVal val="hidden"/>
                                      </p:to>
                                    </p:set>
                                  </p:childTnLst>
                                </p:cTn>
                              </p:par>
                              <p:par>
                                <p:cTn id="16" presetID="47" presetClass="exit" presetSubtype="0" fill="hold" grpId="1" nodeType="withEffect">
                                  <p:stCondLst>
                                    <p:cond delay="0"/>
                                  </p:stCondLst>
                                  <p:childTnLst>
                                    <p:animEffect transition="out" filter="fade">
                                      <p:cBhvr>
                                        <p:cTn id="17" dur="1000"/>
                                        <p:tgtEl>
                                          <p:spTgt spid="10"/>
                                        </p:tgtEl>
                                      </p:cBhvr>
                                    </p:animEffect>
                                    <p:anim calcmode="lin" valueType="num">
                                      <p:cBhvr>
                                        <p:cTn id="18" dur="1000"/>
                                        <p:tgtEl>
                                          <p:spTgt spid="10"/>
                                        </p:tgtEl>
                                        <p:attrNameLst>
                                          <p:attrName>ppt_x</p:attrName>
                                        </p:attrNameLst>
                                      </p:cBhvr>
                                      <p:tavLst>
                                        <p:tav tm="0">
                                          <p:val>
                                            <p:strVal val="ppt_x"/>
                                          </p:val>
                                        </p:tav>
                                        <p:tav tm="100000">
                                          <p:val>
                                            <p:strVal val="ppt_x"/>
                                          </p:val>
                                        </p:tav>
                                      </p:tavLst>
                                    </p:anim>
                                    <p:anim calcmode="lin" valueType="num">
                                      <p:cBhvr>
                                        <p:cTn id="19" dur="1000"/>
                                        <p:tgtEl>
                                          <p:spTgt spid="10"/>
                                        </p:tgtEl>
                                        <p:attrNameLst>
                                          <p:attrName>ppt_y</p:attrName>
                                        </p:attrNameLst>
                                      </p:cBhvr>
                                      <p:tavLst>
                                        <p:tav tm="0">
                                          <p:val>
                                            <p:strVal val="ppt_y"/>
                                          </p:val>
                                        </p:tav>
                                        <p:tav tm="100000">
                                          <p:val>
                                            <p:strVal val="ppt_y-.1"/>
                                          </p:val>
                                        </p:tav>
                                      </p:tavLst>
                                    </p:anim>
                                    <p:set>
                                      <p:cBhvr>
                                        <p:cTn id="2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108325" y="382588"/>
            <a:ext cx="184150" cy="519112"/>
          </a:xfrm>
          <a:prstGeom prst="rect">
            <a:avLst/>
          </a:prstGeom>
          <a:noFill/>
          <a:ln w="12700">
            <a:noFill/>
            <a:miter lim="800000"/>
            <a:headEnd type="none" w="sm" len="sm"/>
            <a:tailEnd type="none" w="sm" len="sm"/>
          </a:ln>
          <a:effectLst/>
        </p:spPr>
        <p:txBody>
          <a:bodyPr wrap="none">
            <a:spAutoFit/>
          </a:bodyPr>
          <a:lstStyle/>
          <a:p>
            <a:endParaRPr lang="en-US" sz="2800" b="1">
              <a:latin typeface=".VnTime" pitchFamily="34" charset="0"/>
            </a:endParaRPr>
          </a:p>
        </p:txBody>
      </p:sp>
      <p:sp>
        <p:nvSpPr>
          <p:cNvPr id="5" name="Text Box 3"/>
          <p:cNvSpPr txBox="1">
            <a:spLocks noChangeArrowheads="1"/>
          </p:cNvSpPr>
          <p:nvPr/>
        </p:nvSpPr>
        <p:spPr bwMode="auto">
          <a:xfrm>
            <a:off x="2803525" y="382588"/>
            <a:ext cx="184150" cy="519112"/>
          </a:xfrm>
          <a:prstGeom prst="rect">
            <a:avLst/>
          </a:prstGeom>
          <a:noFill/>
          <a:ln w="12700">
            <a:noFill/>
            <a:miter lim="800000"/>
            <a:headEnd type="none" w="sm" len="sm"/>
            <a:tailEnd type="none" w="sm" len="sm"/>
          </a:ln>
          <a:effectLst/>
        </p:spPr>
        <p:txBody>
          <a:bodyPr wrap="none">
            <a:spAutoFit/>
          </a:bodyPr>
          <a:lstStyle/>
          <a:p>
            <a:endParaRPr lang="en-US" sz="2800" b="1">
              <a:latin typeface=".VnTime" pitchFamily="34" charset="0"/>
            </a:endParaRPr>
          </a:p>
        </p:txBody>
      </p:sp>
      <p:sp>
        <p:nvSpPr>
          <p:cNvPr id="8" name="Rectangle 9"/>
          <p:cNvSpPr>
            <a:spLocks noChangeArrowheads="1"/>
          </p:cNvSpPr>
          <p:nvPr/>
        </p:nvSpPr>
        <p:spPr bwMode="auto">
          <a:xfrm>
            <a:off x="152400" y="1447800"/>
            <a:ext cx="8991600" cy="3108543"/>
          </a:xfrm>
          <a:prstGeom prst="rect">
            <a:avLst/>
          </a:prstGeom>
          <a:noFill/>
          <a:ln w="9525">
            <a:noFill/>
            <a:miter lim="800000"/>
            <a:headEnd/>
            <a:tailEnd/>
          </a:ln>
          <a:effectLst/>
        </p:spPr>
        <p:txBody>
          <a:bodyPr>
            <a:spAutoFit/>
          </a:bodyPr>
          <a:lstStyle/>
          <a:p>
            <a:r>
              <a:rPr lang="en-US" sz="2800" u="sng" dirty="0" err="1">
                <a:latin typeface="Times New Roman" pitchFamily="18" charset="0"/>
              </a:rPr>
              <a:t>Bài</a:t>
            </a:r>
            <a:r>
              <a:rPr lang="en-US" sz="2800" u="sng" dirty="0">
                <a:latin typeface="Times New Roman" pitchFamily="18" charset="0"/>
              </a:rPr>
              <a:t> 2:</a:t>
            </a:r>
            <a:r>
              <a:rPr lang="en-US" sz="2800" dirty="0">
                <a:latin typeface="Times New Roman" pitchFamily="18" charset="0"/>
              </a:rPr>
              <a:t> </a:t>
            </a:r>
            <a:r>
              <a:rPr lang="en-US" sz="2800" dirty="0" err="1">
                <a:latin typeface="Times New Roman" pitchFamily="18" charset="0"/>
              </a:rPr>
              <a:t>Xếp</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ngữ</a:t>
            </a:r>
            <a:r>
              <a:rPr lang="en-US" sz="2800" dirty="0">
                <a:latin typeface="Times New Roman" pitchFamily="18" charset="0"/>
              </a:rPr>
              <a:t> </a:t>
            </a:r>
            <a:r>
              <a:rPr lang="en-US" sz="2800" dirty="0" err="1">
                <a:latin typeface="Times New Roman" pitchFamily="18" charset="0"/>
              </a:rPr>
              <a:t>chỉ</a:t>
            </a:r>
            <a:r>
              <a:rPr lang="en-US" sz="2800" dirty="0">
                <a:latin typeface="Times New Roman" pitchFamily="18" charset="0"/>
              </a:rPr>
              <a:t> </a:t>
            </a:r>
            <a:r>
              <a:rPr lang="en-US" sz="2800" dirty="0" err="1">
                <a:latin typeface="Times New Roman" pitchFamily="18" charset="0"/>
              </a:rPr>
              <a:t>hành</a:t>
            </a:r>
            <a:r>
              <a:rPr lang="en-US" sz="2800" dirty="0">
                <a:latin typeface="Times New Roman" pitchFamily="18" charset="0"/>
              </a:rPr>
              <a:t> </a:t>
            </a: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nêu</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ngoặc</a:t>
            </a:r>
            <a:r>
              <a:rPr lang="en-US" sz="2800" dirty="0">
                <a:latin typeface="Times New Roman" pitchFamily="18" charset="0"/>
              </a:rPr>
              <a:t> </a:t>
            </a:r>
            <a:r>
              <a:rPr lang="en-US" sz="2800" dirty="0" err="1">
                <a:latin typeface="Times New Roman" pitchFamily="18" charset="0"/>
              </a:rPr>
              <a:t>đơn</a:t>
            </a:r>
            <a:r>
              <a:rPr lang="en-US" sz="2800" dirty="0">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nhóm</a:t>
            </a:r>
            <a:r>
              <a:rPr lang="en-US" sz="2800" dirty="0">
                <a:latin typeface="Times New Roman" pitchFamily="18" charset="0"/>
              </a:rPr>
              <a:t> </a:t>
            </a:r>
            <a:r>
              <a:rPr lang="en-US" sz="2800" dirty="0" err="1">
                <a:latin typeface="Times New Roman" pitchFamily="18" charset="0"/>
              </a:rPr>
              <a:t>thích</a:t>
            </a:r>
            <a:r>
              <a:rPr lang="en-US" sz="2800" dirty="0">
                <a:latin typeface="Times New Roman" pitchFamily="18" charset="0"/>
              </a:rPr>
              <a:t> </a:t>
            </a:r>
            <a:r>
              <a:rPr lang="en-US" sz="2800" dirty="0" err="1">
                <a:latin typeface="Times New Roman" pitchFamily="18" charset="0"/>
              </a:rPr>
              <a:t>hợp</a:t>
            </a:r>
            <a:r>
              <a:rPr lang="en-US" sz="2800" dirty="0">
                <a:latin typeface="Times New Roman" pitchFamily="18" charset="0"/>
              </a:rPr>
              <a:t>:</a:t>
            </a:r>
          </a:p>
          <a:p>
            <a:r>
              <a:rPr lang="en-US" sz="2800" dirty="0">
                <a:latin typeface="Times New Roman" pitchFamily="18" charset="0"/>
              </a:rPr>
              <a:t>a) </a:t>
            </a:r>
            <a:r>
              <a:rPr lang="en-US" sz="2800" dirty="0" err="1">
                <a:latin typeface="Times New Roman" pitchFamily="18" charset="0"/>
              </a:rPr>
              <a:t>Hành</a:t>
            </a:r>
            <a:r>
              <a:rPr lang="en-US" sz="2800" dirty="0">
                <a:latin typeface="Times New Roman" pitchFamily="18" charset="0"/>
              </a:rPr>
              <a:t> </a:t>
            </a: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bảo</a:t>
            </a:r>
            <a:r>
              <a:rPr lang="en-US" sz="2800" dirty="0">
                <a:latin typeface="Times New Roman" pitchFamily="18" charset="0"/>
              </a:rPr>
              <a:t> </a:t>
            </a:r>
            <a:r>
              <a:rPr lang="en-US" sz="2800" dirty="0" err="1">
                <a:latin typeface="Times New Roman" pitchFamily="18" charset="0"/>
              </a:rPr>
              <a:t>vệ</a:t>
            </a:r>
            <a:r>
              <a:rPr lang="en-US" sz="2800" dirty="0">
                <a:latin typeface="Times New Roman" pitchFamily="18" charset="0"/>
              </a:rPr>
              <a:t> </a:t>
            </a:r>
            <a:r>
              <a:rPr lang="en-US" sz="2800" dirty="0" err="1">
                <a:latin typeface="Times New Roman" pitchFamily="18" charset="0"/>
              </a:rPr>
              <a:t>môi</a:t>
            </a:r>
            <a:r>
              <a:rPr lang="en-US" sz="2800" dirty="0">
                <a:latin typeface="Times New Roman" pitchFamily="18" charset="0"/>
              </a:rPr>
              <a:t> </a:t>
            </a:r>
            <a:r>
              <a:rPr lang="en-US" sz="2800" dirty="0" err="1">
                <a:latin typeface="Times New Roman" pitchFamily="18" charset="0"/>
              </a:rPr>
              <a:t>trường</a:t>
            </a:r>
            <a:endParaRPr lang="en-US" sz="2800" dirty="0">
              <a:latin typeface="Times New Roman" pitchFamily="18" charset="0"/>
            </a:endParaRPr>
          </a:p>
          <a:p>
            <a:r>
              <a:rPr lang="en-US" sz="2800" dirty="0">
                <a:latin typeface="Times New Roman" pitchFamily="18" charset="0"/>
              </a:rPr>
              <a:t>b) </a:t>
            </a:r>
            <a:r>
              <a:rPr lang="en-US" sz="2800" dirty="0" err="1">
                <a:latin typeface="Times New Roman" pitchFamily="18" charset="0"/>
              </a:rPr>
              <a:t>Hành</a:t>
            </a:r>
            <a:r>
              <a:rPr lang="en-US" sz="2800" dirty="0">
                <a:latin typeface="Times New Roman" pitchFamily="18" charset="0"/>
              </a:rPr>
              <a:t> </a:t>
            </a: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phá</a:t>
            </a:r>
            <a:r>
              <a:rPr lang="en-US" sz="2800" dirty="0">
                <a:latin typeface="Times New Roman" pitchFamily="18" charset="0"/>
              </a:rPr>
              <a:t> </a:t>
            </a:r>
            <a:r>
              <a:rPr lang="en-US" sz="2800" dirty="0" err="1">
                <a:latin typeface="Times New Roman" pitchFamily="18" charset="0"/>
              </a:rPr>
              <a:t>hoại</a:t>
            </a:r>
            <a:r>
              <a:rPr lang="en-US" sz="2800" dirty="0">
                <a:latin typeface="Times New Roman" pitchFamily="18" charset="0"/>
              </a:rPr>
              <a:t> </a:t>
            </a:r>
            <a:r>
              <a:rPr lang="en-US" sz="2800" dirty="0" err="1">
                <a:latin typeface="Times New Roman" pitchFamily="18" charset="0"/>
              </a:rPr>
              <a:t>môi</a:t>
            </a:r>
            <a:r>
              <a:rPr lang="en-US" sz="2800" dirty="0">
                <a:latin typeface="Times New Roman" pitchFamily="18" charset="0"/>
              </a:rPr>
              <a:t> </a:t>
            </a:r>
            <a:r>
              <a:rPr lang="en-US" sz="2800" dirty="0" err="1">
                <a:latin typeface="Times New Roman" pitchFamily="18" charset="0"/>
              </a:rPr>
              <a:t>trường</a:t>
            </a:r>
            <a:endParaRPr lang="en-US" sz="2800" dirty="0">
              <a:latin typeface="Times New Roman" pitchFamily="18" charset="0"/>
            </a:endParaRPr>
          </a:p>
          <a:p>
            <a:r>
              <a:rPr lang="en-US" sz="2800" dirty="0">
                <a:latin typeface="Times New Roman" pitchFamily="18" charset="0"/>
              </a:rPr>
              <a:t>     (phá rừng, trồng cây, đánh cá bằng mìn, trồng rừng, xả rác bừa bãi, đốt nương, săn bắn thú rừng, phủ xanh đồi trọc, đánh cá bằng điện, buôn bán động vật </a:t>
            </a:r>
            <a:r>
              <a:rPr lang="en-US" sz="2800" dirty="0" err="1">
                <a:latin typeface="Times New Roman" pitchFamily="18" charset="0"/>
              </a:rPr>
              <a:t>hoang</a:t>
            </a:r>
            <a:r>
              <a:rPr lang="en-US" sz="2800" dirty="0">
                <a:latin typeface="Times New Roman" pitchFamily="18" charset="0"/>
              </a:rPr>
              <a:t> </a:t>
            </a:r>
            <a:r>
              <a:rPr lang="en-US" sz="2800" dirty="0" err="1" smtClean="0">
                <a:latin typeface="Times New Roman" pitchFamily="18" charset="0"/>
              </a:rPr>
              <a:t>dã</a:t>
            </a:r>
            <a:r>
              <a:rPr lang="en-US" sz="2800" dirty="0" smtClean="0">
                <a:latin typeface="Times New Roman" pitchFamily="18" charset="0"/>
              </a:rPr>
              <a:t>) </a:t>
            </a:r>
            <a:endParaRPr lang="en-US" sz="2800" dirty="0">
              <a:latin typeface="Times New Roman" pitchFamily="18" charset="0"/>
            </a:endParaRPr>
          </a:p>
        </p:txBody>
      </p:sp>
      <p:graphicFrame>
        <p:nvGraphicFramePr>
          <p:cNvPr id="9" name="Group 28"/>
          <p:cNvGraphicFramePr>
            <a:graphicFrameLocks noGrp="1"/>
          </p:cNvGraphicFramePr>
          <p:nvPr>
            <p:extLst>
              <p:ext uri="{D42A27DB-BD31-4B8C-83A1-F6EECF244321}">
                <p14:modId xmlns:p14="http://schemas.microsoft.com/office/powerpoint/2010/main" val="1010343708"/>
              </p:ext>
            </p:extLst>
          </p:nvPr>
        </p:nvGraphicFramePr>
        <p:xfrm>
          <a:off x="152400" y="5105400"/>
          <a:ext cx="8839200" cy="1465580"/>
        </p:xfrm>
        <a:graphic>
          <a:graphicData uri="http://schemas.openxmlformats.org/drawingml/2006/table">
            <a:tbl>
              <a:tblPr/>
              <a:tblGrid>
                <a:gridCol w="4419600"/>
                <a:gridCol w="4419600"/>
              </a:tblGrid>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smtClean="0">
                          <a:ln>
                            <a:noFill/>
                          </a:ln>
                          <a:solidFill>
                            <a:schemeClr val="tx1"/>
                          </a:solidFill>
                          <a:effectLst/>
                          <a:latin typeface="Times New Roman" pitchFamily="18" charset="0"/>
                        </a:rPr>
                        <a:t>Hành</a:t>
                      </a:r>
                      <a:r>
                        <a:rPr kumimoji="0" lang="en-US" sz="2600" b="0" i="0" u="none" strike="noStrike" cap="none" normalizeH="0" baseline="0" dirty="0" smtClean="0">
                          <a:ln>
                            <a:noFill/>
                          </a:ln>
                          <a:solidFill>
                            <a:schemeClr val="tx1"/>
                          </a:solidFill>
                          <a:effectLst/>
                          <a:latin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rPr>
                        <a:t>động</a:t>
                      </a:r>
                      <a:r>
                        <a:rPr kumimoji="0" lang="en-US" sz="2600" b="0" i="0" u="none" strike="noStrike" cap="none" normalizeH="0" baseline="0" dirty="0" smtClean="0">
                          <a:ln>
                            <a:noFill/>
                          </a:ln>
                          <a:solidFill>
                            <a:schemeClr val="tx1"/>
                          </a:solidFill>
                          <a:effectLst/>
                          <a:latin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rPr>
                        <a:t>bảo</a:t>
                      </a:r>
                      <a:r>
                        <a:rPr kumimoji="0" lang="en-US" sz="2600" b="0" i="0" u="none" strike="noStrike" cap="none" normalizeH="0" baseline="0" dirty="0" smtClean="0">
                          <a:ln>
                            <a:noFill/>
                          </a:ln>
                          <a:solidFill>
                            <a:schemeClr val="tx1"/>
                          </a:solidFill>
                          <a:effectLst/>
                          <a:latin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rPr>
                        <a:t>vệ</a:t>
                      </a:r>
                      <a:r>
                        <a:rPr kumimoji="0" lang="en-US" sz="2600" b="0" i="0" u="none" strike="noStrike" cap="none" normalizeH="0" baseline="0" dirty="0" smtClean="0">
                          <a:ln>
                            <a:noFill/>
                          </a:ln>
                          <a:solidFill>
                            <a:schemeClr val="tx1"/>
                          </a:solidFill>
                          <a:effectLst/>
                          <a:latin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rPr>
                        <a:t>môi</a:t>
                      </a:r>
                      <a:r>
                        <a:rPr kumimoji="0" lang="en-US" sz="2600" b="0" i="0" u="none" strike="noStrike" cap="none" normalizeH="0" baseline="0" dirty="0" smtClean="0">
                          <a:ln>
                            <a:noFill/>
                          </a:ln>
                          <a:solidFill>
                            <a:schemeClr val="tx1"/>
                          </a:solidFill>
                          <a:effectLst/>
                          <a:latin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rPr>
                        <a:t>trường</a:t>
                      </a:r>
                      <a:endParaRPr kumimoji="0" lang="en-US" sz="2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rPr>
                        <a:t>Hành động phá hoại môi trường</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Line 36"/>
          <p:cNvSpPr>
            <a:spLocks noChangeShapeType="1"/>
          </p:cNvSpPr>
          <p:nvPr/>
        </p:nvSpPr>
        <p:spPr bwMode="auto">
          <a:xfrm>
            <a:off x="1295400" y="1905000"/>
            <a:ext cx="4191000" cy="0"/>
          </a:xfrm>
          <a:prstGeom prst="line">
            <a:avLst/>
          </a:prstGeom>
          <a:noFill/>
          <a:ln w="28575">
            <a:solidFill>
              <a:srgbClr val="FF0066"/>
            </a:solidFill>
            <a:round/>
            <a:headEnd/>
            <a:tailEnd/>
          </a:ln>
          <a:effectLst/>
        </p:spPr>
        <p:txBody>
          <a:bodyPr/>
          <a:lstStyle/>
          <a:p>
            <a:endParaRPr lang="en-US"/>
          </a:p>
        </p:txBody>
      </p:sp>
      <p:sp>
        <p:nvSpPr>
          <p:cNvPr id="12" name="Line 37"/>
          <p:cNvSpPr>
            <a:spLocks noChangeShapeType="1"/>
          </p:cNvSpPr>
          <p:nvPr/>
        </p:nvSpPr>
        <p:spPr bwMode="auto">
          <a:xfrm>
            <a:off x="6172200" y="1920766"/>
            <a:ext cx="2286000" cy="0"/>
          </a:xfrm>
          <a:prstGeom prst="line">
            <a:avLst/>
          </a:prstGeom>
          <a:noFill/>
          <a:ln w="28575">
            <a:solidFill>
              <a:srgbClr val="FF0066"/>
            </a:solidFill>
            <a:round/>
            <a:headEnd/>
            <a:tailEnd/>
          </a:ln>
          <a:effectLst/>
        </p:spPr>
        <p:txBody>
          <a:bodyPr/>
          <a:lstStyle/>
          <a:p>
            <a:endParaRPr lang="en-US"/>
          </a:p>
        </p:txBody>
      </p:sp>
      <p:sp>
        <p:nvSpPr>
          <p:cNvPr id="13" name="Line 38"/>
          <p:cNvSpPr>
            <a:spLocks noChangeShapeType="1"/>
          </p:cNvSpPr>
          <p:nvPr/>
        </p:nvSpPr>
        <p:spPr bwMode="auto">
          <a:xfrm>
            <a:off x="320675" y="2362200"/>
            <a:ext cx="2667000" cy="0"/>
          </a:xfrm>
          <a:prstGeom prst="line">
            <a:avLst/>
          </a:prstGeom>
          <a:noFill/>
          <a:ln w="28575">
            <a:solidFill>
              <a:srgbClr val="FF0066"/>
            </a:solidFill>
            <a:round/>
            <a:headEnd/>
            <a:tailEnd/>
          </a:ln>
          <a:effectLst/>
        </p:spPr>
        <p:txBody>
          <a:bodyPr/>
          <a:lstStyle/>
          <a:p>
            <a:endParaRPr lang="en-US"/>
          </a:p>
        </p:txBody>
      </p:sp>
      <p:sp>
        <p:nvSpPr>
          <p:cNvPr id="14"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16"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Clr clrSpc="rgb" dir="cw">
                                      <p:cBhvr override="childStyle">
                                        <p:cTn id="17" dur="100" fill="hold"/>
                                        <p:tgtEl>
                                          <p:spTgt spid="8">
                                            <p:txEl>
                                              <p:pRg st="3" end="3"/>
                                            </p:txEl>
                                          </p:spTgt>
                                        </p:tgtEl>
                                        <p:attrNameLst>
                                          <p:attrName>style.color</p:attrName>
                                        </p:attrNameLst>
                                      </p:cBhvr>
                                      <p:to>
                                        <a:schemeClr val="accent2"/>
                                      </p:to>
                                    </p:animClr>
                                    <p:animClr clrSpc="rgb" dir="cw">
                                      <p:cBhvr>
                                        <p:cTn id="18" dur="100" fill="hold"/>
                                        <p:tgtEl>
                                          <p:spTgt spid="8">
                                            <p:txEl>
                                              <p:pRg st="3" end="3"/>
                                            </p:txEl>
                                          </p:spTgt>
                                        </p:tgtEl>
                                        <p:attrNameLst>
                                          <p:attrName>fillcolor</p:attrName>
                                        </p:attrNameLst>
                                      </p:cBhvr>
                                      <p:to>
                                        <a:schemeClr val="accent2"/>
                                      </p:to>
                                    </p:animClr>
                                    <p:set>
                                      <p:cBhvr>
                                        <p:cTn id="19" dur="100" fill="hold"/>
                                        <p:tgtEl>
                                          <p:spTgt spid="8">
                                            <p:txEl>
                                              <p:pRg st="3" end="3"/>
                                            </p:txEl>
                                          </p:spTgt>
                                        </p:tgtEl>
                                        <p:attrNameLst>
                                          <p:attrName>fill.type</p:attrName>
                                        </p:attrNameLst>
                                      </p:cBhvr>
                                      <p:to>
                                        <p:strVal val="solid"/>
                                      </p:to>
                                    </p:set>
                                    <p:set>
                                      <p:cBhvr>
                                        <p:cTn id="20" dur="100" fill="hold"/>
                                        <p:tgtEl>
                                          <p:spTgt spid="8">
                                            <p:txEl>
                                              <p:pRg st="3" end="3"/>
                                            </p:txEl>
                                          </p:spTgt>
                                        </p:tgtEl>
                                        <p:attrNameLst>
                                          <p:attrName>fill.on</p:attrName>
                                        </p:attrNameLst>
                                      </p:cBhvr>
                                      <p:to>
                                        <p:strVal val="true"/>
                                      </p:to>
                                    </p:set>
                                    <p:animRot by="120000">
                                      <p:cBhvr>
                                        <p:cTn id="21" dur="100" fill="hold">
                                          <p:stCondLst>
                                            <p:cond delay="0"/>
                                          </p:stCondLst>
                                        </p:cTn>
                                        <p:tgtEl>
                                          <p:spTgt spid="8">
                                            <p:txEl>
                                              <p:pRg st="3" end="3"/>
                                            </p:txEl>
                                          </p:spTgt>
                                        </p:tgtEl>
                                        <p:attrNameLst>
                                          <p:attrName>r</p:attrName>
                                        </p:attrNameLst>
                                      </p:cBhvr>
                                    </p:animRot>
                                    <p:animRot by="-240000">
                                      <p:cBhvr>
                                        <p:cTn id="22" dur="200" fill="hold">
                                          <p:stCondLst>
                                            <p:cond delay="200"/>
                                          </p:stCondLst>
                                        </p:cTn>
                                        <p:tgtEl>
                                          <p:spTgt spid="8">
                                            <p:txEl>
                                              <p:pRg st="3" end="3"/>
                                            </p:txEl>
                                          </p:spTgt>
                                        </p:tgtEl>
                                        <p:attrNameLst>
                                          <p:attrName>r</p:attrName>
                                        </p:attrNameLst>
                                      </p:cBhvr>
                                    </p:animRot>
                                    <p:animRot by="240000">
                                      <p:cBhvr>
                                        <p:cTn id="23" dur="200" fill="hold">
                                          <p:stCondLst>
                                            <p:cond delay="400"/>
                                          </p:stCondLst>
                                        </p:cTn>
                                        <p:tgtEl>
                                          <p:spTgt spid="8">
                                            <p:txEl>
                                              <p:pRg st="3" end="3"/>
                                            </p:txEl>
                                          </p:spTgt>
                                        </p:tgtEl>
                                        <p:attrNameLst>
                                          <p:attrName>r</p:attrName>
                                        </p:attrNameLst>
                                      </p:cBhvr>
                                    </p:animRot>
                                    <p:animRot by="-240000">
                                      <p:cBhvr>
                                        <p:cTn id="24" dur="200" fill="hold">
                                          <p:stCondLst>
                                            <p:cond delay="600"/>
                                          </p:stCondLst>
                                        </p:cTn>
                                        <p:tgtEl>
                                          <p:spTgt spid="8">
                                            <p:txEl>
                                              <p:pRg st="3" end="3"/>
                                            </p:txEl>
                                          </p:spTgt>
                                        </p:tgtEl>
                                        <p:attrNameLst>
                                          <p:attrName>r</p:attrName>
                                        </p:attrNameLst>
                                      </p:cBhvr>
                                    </p:animRot>
                                    <p:animRot by="120000">
                                      <p:cBhvr>
                                        <p:cTn id="25" dur="200" fill="hold">
                                          <p:stCondLst>
                                            <p:cond delay="800"/>
                                          </p:stCondLst>
                                        </p:cTn>
                                        <p:tgtEl>
                                          <p:spTgt spid="8">
                                            <p:txEl>
                                              <p:pRg st="3" end="3"/>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ppt_w*0.05"/>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anim calcmode="lin" valueType="num">
                                      <p:cBhvr>
                                        <p:cTn id="32" dur="500" fill="hold"/>
                                        <p:tgtEl>
                                          <p:spTgt spid="9"/>
                                        </p:tgtEl>
                                        <p:attrNameLst>
                                          <p:attrName>ppt_x</p:attrName>
                                        </p:attrNameLst>
                                      </p:cBhvr>
                                      <p:tavLst>
                                        <p:tav tm="0">
                                          <p:val>
                                            <p:strVal val="#ppt_x-.2"/>
                                          </p:val>
                                        </p:tav>
                                        <p:tav tm="100000">
                                          <p:val>
                                            <p:strVal val="#ppt_x"/>
                                          </p:val>
                                        </p:tav>
                                      </p:tavLst>
                                    </p:anim>
                                    <p:anim calcmode="lin" valueType="num">
                                      <p:cBhvr>
                                        <p:cTn id="33" dur="500" fill="hold"/>
                                        <p:tgtEl>
                                          <p:spTgt spid="9"/>
                                        </p:tgtEl>
                                        <p:attrNameLst>
                                          <p:attrName>ppt_y</p:attrName>
                                        </p:attrNameLst>
                                      </p:cBhvr>
                                      <p:tavLst>
                                        <p:tav tm="0">
                                          <p:val>
                                            <p:strVal val="#ppt_y"/>
                                          </p:val>
                                        </p:tav>
                                        <p:tav tm="100000">
                                          <p:val>
                                            <p:strVal val="#ppt_y"/>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108325" y="382588"/>
            <a:ext cx="184150" cy="519112"/>
          </a:xfrm>
          <a:prstGeom prst="rect">
            <a:avLst/>
          </a:prstGeom>
          <a:noFill/>
          <a:ln w="12700">
            <a:noFill/>
            <a:miter lim="800000"/>
            <a:headEnd type="none" w="sm" len="sm"/>
            <a:tailEnd type="none" w="sm" len="sm"/>
          </a:ln>
          <a:effectLst/>
        </p:spPr>
        <p:txBody>
          <a:bodyPr wrap="none">
            <a:spAutoFit/>
          </a:bodyPr>
          <a:lstStyle/>
          <a:p>
            <a:endParaRPr lang="en-US" sz="2800" b="1">
              <a:latin typeface=".VnTime" pitchFamily="34" charset="0"/>
            </a:endParaRPr>
          </a:p>
        </p:txBody>
      </p:sp>
      <p:sp>
        <p:nvSpPr>
          <p:cNvPr id="5" name="Text Box 3"/>
          <p:cNvSpPr txBox="1">
            <a:spLocks noChangeArrowheads="1"/>
          </p:cNvSpPr>
          <p:nvPr/>
        </p:nvSpPr>
        <p:spPr bwMode="auto">
          <a:xfrm>
            <a:off x="2803525" y="382588"/>
            <a:ext cx="184150" cy="519112"/>
          </a:xfrm>
          <a:prstGeom prst="rect">
            <a:avLst/>
          </a:prstGeom>
          <a:noFill/>
          <a:ln w="12700">
            <a:noFill/>
            <a:miter lim="800000"/>
            <a:headEnd type="none" w="sm" len="sm"/>
            <a:tailEnd type="none" w="sm" len="sm"/>
          </a:ln>
          <a:effectLst/>
        </p:spPr>
        <p:txBody>
          <a:bodyPr wrap="none">
            <a:spAutoFit/>
          </a:bodyPr>
          <a:lstStyle/>
          <a:p>
            <a:endParaRPr lang="en-US" sz="2800" b="1">
              <a:latin typeface=".VnTime" pitchFamily="34" charset="0"/>
            </a:endParaRPr>
          </a:p>
        </p:txBody>
      </p:sp>
      <p:graphicFrame>
        <p:nvGraphicFramePr>
          <p:cNvPr id="7" name="Group 5"/>
          <p:cNvGraphicFramePr>
            <a:graphicFrameLocks noGrp="1"/>
          </p:cNvGraphicFramePr>
          <p:nvPr>
            <p:extLst>
              <p:ext uri="{D42A27DB-BD31-4B8C-83A1-F6EECF244321}">
                <p14:modId xmlns:p14="http://schemas.microsoft.com/office/powerpoint/2010/main" val="1641920725"/>
              </p:ext>
            </p:extLst>
          </p:nvPr>
        </p:nvGraphicFramePr>
        <p:xfrm>
          <a:off x="152400" y="1981200"/>
          <a:ext cx="8839200" cy="2745740"/>
        </p:xfrm>
        <a:graphic>
          <a:graphicData uri="http://schemas.openxmlformats.org/drawingml/2006/table">
            <a:tbl>
              <a:tblPr/>
              <a:tblGrid>
                <a:gridCol w="4419600"/>
                <a:gridCol w="4419600"/>
              </a:tblGrid>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smtClean="0">
                          <a:ln>
                            <a:noFill/>
                          </a:ln>
                          <a:solidFill>
                            <a:schemeClr val="tx1"/>
                          </a:solidFill>
                          <a:effectLst/>
                          <a:latin typeface="Times New Roman" pitchFamily="18" charset="0"/>
                        </a:rPr>
                        <a:t>Hành</a:t>
                      </a:r>
                      <a:r>
                        <a:rPr kumimoji="0" lang="en-US" sz="2600" b="0" i="0" u="none" strike="noStrike" cap="none" normalizeH="0" baseline="0" dirty="0" smtClean="0">
                          <a:ln>
                            <a:noFill/>
                          </a:ln>
                          <a:solidFill>
                            <a:schemeClr val="tx1"/>
                          </a:solidFill>
                          <a:effectLst/>
                          <a:latin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rPr>
                        <a:t>động</a:t>
                      </a:r>
                      <a:r>
                        <a:rPr kumimoji="0" lang="en-US" sz="2600" b="0" i="0" u="none" strike="noStrike" cap="none" normalizeH="0" baseline="0" dirty="0" smtClean="0">
                          <a:ln>
                            <a:noFill/>
                          </a:ln>
                          <a:solidFill>
                            <a:schemeClr val="tx1"/>
                          </a:solidFill>
                          <a:effectLst/>
                          <a:latin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rPr>
                        <a:t>bảo</a:t>
                      </a:r>
                      <a:r>
                        <a:rPr kumimoji="0" lang="en-US" sz="2600" b="0" i="0" u="none" strike="noStrike" cap="none" normalizeH="0" baseline="0" dirty="0" smtClean="0">
                          <a:ln>
                            <a:noFill/>
                          </a:ln>
                          <a:solidFill>
                            <a:schemeClr val="tx1"/>
                          </a:solidFill>
                          <a:effectLst/>
                          <a:latin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rPr>
                        <a:t>vệ</a:t>
                      </a:r>
                      <a:r>
                        <a:rPr kumimoji="0" lang="en-US" sz="2600" b="0" i="0" u="none" strike="noStrike" cap="none" normalizeH="0" baseline="0" dirty="0" smtClean="0">
                          <a:ln>
                            <a:noFill/>
                          </a:ln>
                          <a:solidFill>
                            <a:schemeClr val="tx1"/>
                          </a:solidFill>
                          <a:effectLst/>
                          <a:latin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rPr>
                        <a:t>môi</a:t>
                      </a:r>
                      <a:r>
                        <a:rPr kumimoji="0" lang="en-US" sz="2600" b="0" i="0" u="none" strike="noStrike" cap="none" normalizeH="0" baseline="0" dirty="0" smtClean="0">
                          <a:ln>
                            <a:noFill/>
                          </a:ln>
                          <a:solidFill>
                            <a:schemeClr val="tx1"/>
                          </a:solidFill>
                          <a:effectLst/>
                          <a:latin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rPr>
                        <a:t>trường</a:t>
                      </a:r>
                      <a:endParaRPr kumimoji="0" lang="en-US" sz="2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rPr>
                        <a:t>Hành động phá hoại môi trường</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trồng</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cây</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trồng</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rừng</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phủ</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xanh</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đồi</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trọc</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phá</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rừng</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đánh</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cá</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bằng</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mìn</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xả</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rác</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bừa</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bãi</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đốt</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nương</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săn</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bắn</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thú</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rừng</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đánh</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cá</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bằng</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điện</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buôn</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bán</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vật</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hoang</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dã</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16"/>
          <p:cNvSpPr>
            <a:spLocks noChangeArrowheads="1"/>
          </p:cNvSpPr>
          <p:nvPr/>
        </p:nvSpPr>
        <p:spPr bwMode="auto">
          <a:xfrm>
            <a:off x="228600" y="1447800"/>
            <a:ext cx="1041400" cy="519113"/>
          </a:xfrm>
          <a:prstGeom prst="rect">
            <a:avLst/>
          </a:prstGeom>
          <a:noFill/>
          <a:ln w="9525">
            <a:noFill/>
            <a:miter lim="800000"/>
            <a:headEnd/>
            <a:tailEnd/>
          </a:ln>
          <a:effectLst/>
        </p:spPr>
        <p:txBody>
          <a:bodyPr wrap="none">
            <a:spAutoFit/>
          </a:bodyPr>
          <a:lstStyle/>
          <a:p>
            <a:r>
              <a:rPr lang="en-US" sz="2800" u="sng" dirty="0">
                <a:latin typeface="Times New Roman" pitchFamily="18" charset="0"/>
              </a:rPr>
              <a:t>Bài 2:</a:t>
            </a:r>
          </a:p>
        </p:txBody>
      </p:sp>
      <p:sp>
        <p:nvSpPr>
          <p:cNvPr id="10"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12"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5"/>
          <p:cNvSpPr>
            <a:spLocks noChangeArrowheads="1"/>
          </p:cNvSpPr>
          <p:nvPr/>
        </p:nvSpPr>
        <p:spPr bwMode="auto">
          <a:xfrm>
            <a:off x="1066800" y="6096000"/>
            <a:ext cx="2819400" cy="533400"/>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dirty="0" err="1">
                <a:latin typeface="Times New Roman" pitchFamily="18" charset="0"/>
              </a:rPr>
              <a:t>Xả</a:t>
            </a:r>
            <a:r>
              <a:rPr lang="en-US" sz="2800" dirty="0">
                <a:latin typeface="Times New Roman" pitchFamily="18" charset="0"/>
              </a:rPr>
              <a:t> </a:t>
            </a:r>
            <a:r>
              <a:rPr lang="en-US" sz="2800" dirty="0" err="1">
                <a:latin typeface="Times New Roman" pitchFamily="18" charset="0"/>
              </a:rPr>
              <a:t>rác</a:t>
            </a:r>
            <a:r>
              <a:rPr lang="en-US" sz="2800" dirty="0">
                <a:latin typeface="Times New Roman" pitchFamily="18" charset="0"/>
              </a:rPr>
              <a:t> </a:t>
            </a:r>
            <a:r>
              <a:rPr lang="en-US" sz="2800" dirty="0" err="1">
                <a:latin typeface="Times New Roman" pitchFamily="18" charset="0"/>
              </a:rPr>
              <a:t>bừa</a:t>
            </a:r>
            <a:r>
              <a:rPr lang="en-US" sz="2800" dirty="0">
                <a:latin typeface="Times New Roman" pitchFamily="18" charset="0"/>
              </a:rPr>
              <a:t> </a:t>
            </a:r>
            <a:r>
              <a:rPr lang="en-US" sz="2800" dirty="0" err="1">
                <a:latin typeface="Times New Roman" pitchFamily="18" charset="0"/>
              </a:rPr>
              <a:t>bãi</a:t>
            </a:r>
            <a:endParaRPr lang="en-US" sz="2800" dirty="0">
              <a:latin typeface="Times New Roman" pitchFamily="18" charset="0"/>
            </a:endParaRPr>
          </a:p>
        </p:txBody>
      </p:sp>
      <p:pic>
        <p:nvPicPr>
          <p:cNvPr id="6" name="Picture 28" descr="HNkoTuiNilon"/>
          <p:cNvPicPr>
            <a:picLocks noChangeAspect="1" noChangeArrowheads="1"/>
          </p:cNvPicPr>
          <p:nvPr/>
        </p:nvPicPr>
        <p:blipFill>
          <a:blip r:embed="rId2"/>
          <a:srcRect/>
          <a:stretch>
            <a:fillRect/>
          </a:stretch>
        </p:blipFill>
        <p:spPr bwMode="auto">
          <a:xfrm>
            <a:off x="228600" y="1219200"/>
            <a:ext cx="4343400" cy="4800600"/>
          </a:xfrm>
          <a:prstGeom prst="rect">
            <a:avLst/>
          </a:prstGeom>
          <a:noFill/>
        </p:spPr>
      </p:pic>
      <p:sp>
        <p:nvSpPr>
          <p:cNvPr id="7"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9"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pic>
        <p:nvPicPr>
          <p:cNvPr id="10" name="Picture 9" descr="danh%20ca%20cua%20tung"/>
          <p:cNvPicPr>
            <a:picLocks noChangeAspect="1" noChangeArrowheads="1"/>
          </p:cNvPicPr>
          <p:nvPr/>
        </p:nvPicPr>
        <p:blipFill>
          <a:blip r:embed="rId3"/>
          <a:srcRect/>
          <a:stretch>
            <a:fillRect/>
          </a:stretch>
        </p:blipFill>
        <p:spPr bwMode="auto">
          <a:xfrm>
            <a:off x="4648200" y="1143000"/>
            <a:ext cx="4343400" cy="4953000"/>
          </a:xfrm>
          <a:prstGeom prst="rect">
            <a:avLst/>
          </a:prstGeom>
          <a:noFill/>
        </p:spPr>
      </p:pic>
      <p:sp>
        <p:nvSpPr>
          <p:cNvPr id="11" name="AutoShape 7"/>
          <p:cNvSpPr>
            <a:spLocks noChangeArrowheads="1"/>
          </p:cNvSpPr>
          <p:nvPr/>
        </p:nvSpPr>
        <p:spPr bwMode="auto">
          <a:xfrm>
            <a:off x="5638800" y="6172200"/>
            <a:ext cx="2819400" cy="533400"/>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dirty="0" err="1">
                <a:latin typeface="Times New Roman" pitchFamily="18" charset="0"/>
              </a:rPr>
              <a:t>Đánh</a:t>
            </a:r>
            <a:r>
              <a:rPr lang="en-US" sz="2800" dirty="0">
                <a:latin typeface="Times New Roman" pitchFamily="18" charset="0"/>
              </a:rPr>
              <a:t> </a:t>
            </a:r>
            <a:r>
              <a:rPr lang="en-US" sz="2800" dirty="0" err="1">
                <a:latin typeface="Times New Roman" pitchFamily="18" charset="0"/>
              </a:rPr>
              <a:t>cá</a:t>
            </a:r>
            <a:r>
              <a:rPr lang="en-US" sz="2800" dirty="0">
                <a:latin typeface="Times New Roman" pitchFamily="18" charset="0"/>
              </a:rPr>
              <a:t> </a:t>
            </a:r>
            <a:r>
              <a:rPr lang="en-US" sz="2800" dirty="0" err="1">
                <a:latin typeface="Times New Roman" pitchFamily="18" charset="0"/>
              </a:rPr>
              <a:t>bằng</a:t>
            </a:r>
            <a:r>
              <a:rPr lang="en-US" sz="2800" dirty="0">
                <a:latin typeface="Times New Roman" pitchFamily="18" charset="0"/>
              </a:rPr>
              <a:t> </a:t>
            </a:r>
            <a:r>
              <a:rPr lang="en-US" sz="2800" dirty="0" err="1">
                <a:latin typeface="Times New Roman" pitchFamily="18" charset="0"/>
              </a:rPr>
              <a:t>mìn</a:t>
            </a:r>
            <a:endParaRPr lang="en-US" sz="28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108325" y="382588"/>
            <a:ext cx="184150" cy="519112"/>
          </a:xfrm>
          <a:prstGeom prst="rect">
            <a:avLst/>
          </a:prstGeom>
          <a:noFill/>
          <a:ln w="12700">
            <a:noFill/>
            <a:miter lim="800000"/>
            <a:headEnd type="none" w="sm" len="sm"/>
            <a:tailEnd type="none" w="sm" len="sm"/>
          </a:ln>
          <a:effectLst/>
        </p:spPr>
        <p:txBody>
          <a:bodyPr wrap="none">
            <a:spAutoFit/>
          </a:bodyPr>
          <a:lstStyle/>
          <a:p>
            <a:endParaRPr lang="en-US" sz="2800" b="1">
              <a:latin typeface=".VnTime" pitchFamily="34" charset="0"/>
            </a:endParaRPr>
          </a:p>
        </p:txBody>
      </p:sp>
      <p:sp>
        <p:nvSpPr>
          <p:cNvPr id="5" name="Text Box 3"/>
          <p:cNvSpPr txBox="1">
            <a:spLocks noChangeArrowheads="1"/>
          </p:cNvSpPr>
          <p:nvPr/>
        </p:nvSpPr>
        <p:spPr bwMode="auto">
          <a:xfrm>
            <a:off x="2803525" y="382588"/>
            <a:ext cx="184150" cy="519112"/>
          </a:xfrm>
          <a:prstGeom prst="rect">
            <a:avLst/>
          </a:prstGeom>
          <a:noFill/>
          <a:ln w="12700">
            <a:noFill/>
            <a:miter lim="800000"/>
            <a:headEnd type="none" w="sm" len="sm"/>
            <a:tailEnd type="none" w="sm" len="sm"/>
          </a:ln>
          <a:effectLst/>
        </p:spPr>
        <p:txBody>
          <a:bodyPr wrap="none">
            <a:spAutoFit/>
          </a:bodyPr>
          <a:lstStyle/>
          <a:p>
            <a:endParaRPr lang="en-US" sz="2800" b="1">
              <a:latin typeface=".VnTime" pitchFamily="34" charset="0"/>
            </a:endParaRPr>
          </a:p>
        </p:txBody>
      </p:sp>
      <p:pic>
        <p:nvPicPr>
          <p:cNvPr id="8" name="Picture 11" descr="dot rung2"/>
          <p:cNvPicPr>
            <a:picLocks noChangeAspect="1" noChangeArrowheads="1"/>
          </p:cNvPicPr>
          <p:nvPr/>
        </p:nvPicPr>
        <p:blipFill>
          <a:blip r:embed="rId2"/>
          <a:srcRect/>
          <a:stretch>
            <a:fillRect/>
          </a:stretch>
        </p:blipFill>
        <p:spPr bwMode="auto">
          <a:xfrm>
            <a:off x="4572000" y="1066800"/>
            <a:ext cx="4419600" cy="4953000"/>
          </a:xfrm>
          <a:prstGeom prst="rect">
            <a:avLst/>
          </a:prstGeom>
          <a:noFill/>
        </p:spPr>
      </p:pic>
      <p:sp>
        <p:nvSpPr>
          <p:cNvPr id="9" name="AutoShape 12"/>
          <p:cNvSpPr>
            <a:spLocks noChangeArrowheads="1"/>
          </p:cNvSpPr>
          <p:nvPr/>
        </p:nvSpPr>
        <p:spPr bwMode="auto">
          <a:xfrm>
            <a:off x="1371600" y="6096000"/>
            <a:ext cx="1981200" cy="533400"/>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a:latin typeface="Times New Roman" pitchFamily="18" charset="0"/>
              </a:rPr>
              <a:t>Phá rừng</a:t>
            </a:r>
          </a:p>
        </p:txBody>
      </p:sp>
      <p:sp>
        <p:nvSpPr>
          <p:cNvPr id="10" name="AutoShape 13"/>
          <p:cNvSpPr>
            <a:spLocks noChangeArrowheads="1"/>
          </p:cNvSpPr>
          <p:nvPr/>
        </p:nvSpPr>
        <p:spPr bwMode="auto">
          <a:xfrm>
            <a:off x="5715000" y="6096000"/>
            <a:ext cx="1981200" cy="533400"/>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a:latin typeface="Times New Roman" pitchFamily="18" charset="0"/>
              </a:rPr>
              <a:t>Đốt nương</a:t>
            </a:r>
          </a:p>
        </p:txBody>
      </p:sp>
      <p:sp>
        <p:nvSpPr>
          <p:cNvPr id="11"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13"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pic>
        <p:nvPicPr>
          <p:cNvPr id="14" name="Picture 10" descr="đôt rừng"/>
          <p:cNvPicPr>
            <a:picLocks noChangeAspect="1" noChangeArrowheads="1"/>
          </p:cNvPicPr>
          <p:nvPr/>
        </p:nvPicPr>
        <p:blipFill>
          <a:blip r:embed="rId3"/>
          <a:srcRect/>
          <a:stretch>
            <a:fillRect/>
          </a:stretch>
        </p:blipFill>
        <p:spPr bwMode="auto">
          <a:xfrm>
            <a:off x="152400" y="1066800"/>
            <a:ext cx="4343400"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52600" y="901700"/>
            <a:ext cx="6477000" cy="549275"/>
          </a:xfrm>
          <a:prstGeom prst="rect">
            <a:avLst/>
          </a:prstGeom>
          <a:noFill/>
          <a:ln w="9525">
            <a:noFill/>
            <a:miter lim="800000"/>
            <a:headEnd/>
            <a:tailEnd/>
          </a:ln>
          <a:effectLst/>
        </p:spPr>
        <p:txBody>
          <a:bodyPr>
            <a:spAutoFit/>
          </a:bodyPr>
          <a:lstStyle/>
          <a:p>
            <a:pPr>
              <a:spcBef>
                <a:spcPct val="50000"/>
              </a:spcBef>
            </a:pPr>
            <a:r>
              <a:rPr lang="en-US" sz="3000" b="1" dirty="0" err="1">
                <a:solidFill>
                  <a:srgbClr val="FF0000"/>
                </a:solidFill>
                <a:latin typeface="Times New Roman" pitchFamily="18" charset="0"/>
                <a:cs typeface="Times New Roman" pitchFamily="18" charset="0"/>
              </a:rPr>
              <a:t>Mơ</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rộng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vốn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tư</a:t>
            </a:r>
            <a:r>
              <a:rPr lang="en-US" sz="3000" b="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Bảo</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vê</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môi</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trường</a:t>
            </a:r>
            <a:endParaRPr lang="en-US" sz="3000" b="1" i="1" dirty="0">
              <a:solidFill>
                <a:srgbClr val="FF0000"/>
              </a:solidFill>
              <a:latin typeface="Times New Roman" pitchFamily="18" charset="0"/>
              <a:cs typeface="Times New Roman" pitchFamily="18" charset="0"/>
            </a:endParaRPr>
          </a:p>
        </p:txBody>
      </p:sp>
      <p:sp>
        <p:nvSpPr>
          <p:cNvPr id="5" name="Text Box 5"/>
          <p:cNvSpPr txBox="1">
            <a:spLocks noChangeArrowheads="1"/>
          </p:cNvSpPr>
          <p:nvPr/>
        </p:nvSpPr>
        <p:spPr bwMode="auto">
          <a:xfrm>
            <a:off x="457200" y="1600200"/>
            <a:ext cx="8382000" cy="1006475"/>
          </a:xfrm>
          <a:prstGeom prst="rect">
            <a:avLst/>
          </a:prstGeom>
          <a:noFill/>
          <a:ln w="9525">
            <a:noFill/>
            <a:miter lim="800000"/>
            <a:headEnd/>
            <a:tailEnd/>
          </a:ln>
          <a:effectLst/>
        </p:spPr>
        <p:txBody>
          <a:bodyPr wrap="square">
            <a:spAutoFit/>
          </a:bodyPr>
          <a:lstStyle/>
          <a:p>
            <a:pPr algn="just">
              <a:spcBef>
                <a:spcPct val="50000"/>
              </a:spcBef>
            </a:pPr>
            <a:r>
              <a:rPr lang="en-US" sz="3000" dirty="0">
                <a:latin typeface="Times New Roman" pitchFamily="18" charset="0"/>
              </a:rPr>
              <a:t>1. Qua </a:t>
            </a:r>
            <a:r>
              <a:rPr lang="en-US" sz="3000" dirty="0" err="1">
                <a:latin typeface="Times New Roman" pitchFamily="18" charset="0"/>
              </a:rPr>
              <a:t>đoạn</a:t>
            </a:r>
            <a:r>
              <a:rPr lang="en-US" sz="3000" dirty="0">
                <a:latin typeface="Times New Roman" pitchFamily="18" charset="0"/>
              </a:rPr>
              <a:t> </a:t>
            </a:r>
            <a:r>
              <a:rPr lang="en-US" sz="3000" dirty="0" err="1">
                <a:latin typeface="Times New Roman" pitchFamily="18" charset="0"/>
              </a:rPr>
              <a:t>văn</a:t>
            </a:r>
            <a:r>
              <a:rPr lang="en-US" sz="3000" dirty="0">
                <a:latin typeface="Times New Roman" pitchFamily="18" charset="0"/>
              </a:rPr>
              <a:t> </a:t>
            </a:r>
            <a:r>
              <a:rPr lang="en-US" sz="3000" dirty="0" err="1">
                <a:latin typeface="Times New Roman" pitchFamily="18" charset="0"/>
              </a:rPr>
              <a:t>sau</a:t>
            </a:r>
            <a:r>
              <a:rPr lang="en-US" sz="3000" dirty="0">
                <a:latin typeface="Times New Roman" pitchFamily="18" charset="0"/>
              </a:rPr>
              <a:t>, </a:t>
            </a:r>
            <a:r>
              <a:rPr lang="en-US" sz="3000" dirty="0" err="1">
                <a:latin typeface="Times New Roman" pitchFamily="18" charset="0"/>
              </a:rPr>
              <a:t>em</a:t>
            </a:r>
            <a:r>
              <a:rPr lang="en-US" sz="3000" dirty="0">
                <a:latin typeface="Times New Roman" pitchFamily="18" charset="0"/>
              </a:rPr>
              <a:t> </a:t>
            </a:r>
            <a:r>
              <a:rPr lang="en-US" sz="3000" dirty="0" err="1">
                <a:latin typeface="Times New Roman" pitchFamily="18" charset="0"/>
              </a:rPr>
              <a:t>hiểu</a:t>
            </a:r>
            <a:r>
              <a:rPr lang="en-US" sz="3000" dirty="0">
                <a:latin typeface="Times New Roman" pitchFamily="18" charset="0"/>
              </a:rPr>
              <a:t> “</a:t>
            </a:r>
            <a:r>
              <a:rPr lang="en-US" sz="3000" b="1" i="1" dirty="0" err="1">
                <a:latin typeface="Times New Roman" pitchFamily="18" charset="0"/>
              </a:rPr>
              <a:t>khu</a:t>
            </a:r>
            <a:r>
              <a:rPr lang="en-US" sz="3000" b="1" i="1" dirty="0">
                <a:latin typeface="Times New Roman" pitchFamily="18" charset="0"/>
              </a:rPr>
              <a:t> </a:t>
            </a:r>
            <a:r>
              <a:rPr lang="en-US" sz="3000" b="1" i="1" dirty="0" err="1">
                <a:latin typeface="Times New Roman" pitchFamily="18" charset="0"/>
              </a:rPr>
              <a:t>bảo</a:t>
            </a:r>
            <a:r>
              <a:rPr lang="en-US" sz="3000" b="1" i="1" dirty="0">
                <a:latin typeface="Times New Roman" pitchFamily="18" charset="0"/>
              </a:rPr>
              <a:t> </a:t>
            </a:r>
            <a:r>
              <a:rPr lang="en-US" sz="3000" b="1" i="1" dirty="0" err="1">
                <a:latin typeface="Times New Roman" pitchFamily="18" charset="0"/>
              </a:rPr>
              <a:t>tồn</a:t>
            </a:r>
            <a:r>
              <a:rPr lang="en-US" sz="3000" b="1" i="1" dirty="0">
                <a:latin typeface="Times New Roman" pitchFamily="18" charset="0"/>
              </a:rPr>
              <a:t> </a:t>
            </a:r>
            <a:r>
              <a:rPr lang="en-US" sz="3000" b="1" i="1" dirty="0" err="1">
                <a:latin typeface="Times New Roman" pitchFamily="18" charset="0"/>
              </a:rPr>
              <a:t>đa</a:t>
            </a:r>
            <a:r>
              <a:rPr lang="en-US" sz="3000" b="1" i="1" dirty="0">
                <a:latin typeface="Times New Roman" pitchFamily="18" charset="0"/>
              </a:rPr>
              <a:t> </a:t>
            </a:r>
            <a:r>
              <a:rPr lang="en-US" sz="3000" b="1" i="1" dirty="0" err="1">
                <a:latin typeface="Times New Roman" pitchFamily="18" charset="0"/>
              </a:rPr>
              <a:t>dạng</a:t>
            </a:r>
            <a:r>
              <a:rPr lang="en-US" sz="3000" b="1" i="1" dirty="0">
                <a:latin typeface="Times New Roman" pitchFamily="18" charset="0"/>
              </a:rPr>
              <a:t> </a:t>
            </a:r>
            <a:r>
              <a:rPr lang="en-US" sz="3000" b="1" i="1" dirty="0" err="1">
                <a:latin typeface="Times New Roman" pitchFamily="18" charset="0"/>
              </a:rPr>
              <a:t>sinh</a:t>
            </a:r>
            <a:r>
              <a:rPr lang="en-US" sz="3000" b="1" i="1" dirty="0">
                <a:latin typeface="Times New Roman" pitchFamily="18" charset="0"/>
              </a:rPr>
              <a:t> </a:t>
            </a:r>
            <a:r>
              <a:rPr lang="en-US" sz="3000" b="1" i="1" dirty="0" err="1">
                <a:latin typeface="Times New Roman" pitchFamily="18" charset="0"/>
              </a:rPr>
              <a:t>học</a:t>
            </a:r>
            <a:r>
              <a:rPr lang="en-US" sz="3000" dirty="0">
                <a:latin typeface="Times New Roman" pitchFamily="18" charset="0"/>
              </a:rPr>
              <a:t>” là </a:t>
            </a:r>
            <a:r>
              <a:rPr lang="en-US" sz="3000" dirty="0" err="1">
                <a:latin typeface="Times New Roman" pitchFamily="18" charset="0"/>
              </a:rPr>
              <a:t>gi</a:t>
            </a:r>
            <a:r>
              <a:rPr lang="en-US" sz="3000" dirty="0">
                <a:latin typeface="Times New Roman" pitchFamily="18" charset="0"/>
              </a:rPr>
              <a:t>̀?</a:t>
            </a:r>
          </a:p>
        </p:txBody>
      </p:sp>
      <p:sp>
        <p:nvSpPr>
          <p:cNvPr id="6" name="Text Box 6"/>
          <p:cNvSpPr txBox="1">
            <a:spLocks noChangeArrowheads="1"/>
          </p:cNvSpPr>
          <p:nvPr/>
        </p:nvSpPr>
        <p:spPr bwMode="auto">
          <a:xfrm>
            <a:off x="533400" y="2709863"/>
            <a:ext cx="8229600" cy="3081337"/>
          </a:xfrm>
          <a:prstGeom prst="rect">
            <a:avLst/>
          </a:prstGeom>
          <a:noFill/>
          <a:ln w="9525">
            <a:noFill/>
            <a:miter lim="800000"/>
            <a:headEnd/>
            <a:tailEnd/>
          </a:ln>
          <a:effectLst/>
        </p:spPr>
        <p:txBody>
          <a:bodyPr>
            <a:spAutoFit/>
          </a:bodyPr>
          <a:lstStyle/>
          <a:p>
            <a:pPr algn="just">
              <a:spcBef>
                <a:spcPct val="50000"/>
              </a:spcBef>
            </a:pPr>
            <a:r>
              <a:rPr lang="en-US" sz="2800" dirty="0">
                <a:latin typeface="Times New Roman" pitchFamily="18" charset="0"/>
              </a:rPr>
              <a:t>     </a:t>
            </a:r>
            <a:r>
              <a:rPr lang="en-US" sz="2800" dirty="0" err="1">
                <a:latin typeface="Times New Roman" pitchFamily="18" charset="0"/>
              </a:rPr>
              <a:t>Rừng</a:t>
            </a:r>
            <a:r>
              <a:rPr lang="en-US" sz="2800" dirty="0">
                <a:latin typeface="Times New Roman" pitchFamily="18" charset="0"/>
              </a:rPr>
              <a:t> </a:t>
            </a:r>
            <a:r>
              <a:rPr lang="en-US" sz="2800" dirty="0" err="1">
                <a:latin typeface="Times New Roman" pitchFamily="18" charset="0"/>
              </a:rPr>
              <a:t>nguyên</a:t>
            </a:r>
            <a:r>
              <a:rPr lang="en-US" sz="2800" dirty="0">
                <a:latin typeface="Times New Roman" pitchFamily="18" charset="0"/>
              </a:rPr>
              <a:t> </a:t>
            </a:r>
            <a:r>
              <a:rPr lang="en-US" sz="2800" dirty="0" err="1">
                <a:latin typeface="Times New Roman" pitchFamily="18" charset="0"/>
              </a:rPr>
              <a:t>sinh</a:t>
            </a:r>
            <a:r>
              <a:rPr lang="en-US" sz="2800" dirty="0">
                <a:latin typeface="Times New Roman" pitchFamily="18" charset="0"/>
              </a:rPr>
              <a:t> Nam </a:t>
            </a:r>
            <a:r>
              <a:rPr lang="en-US" sz="2800" dirty="0" err="1">
                <a:latin typeface="Times New Roman" pitchFamily="18" charset="0"/>
              </a:rPr>
              <a:t>Cát</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là </a:t>
            </a:r>
            <a:r>
              <a:rPr lang="en-US" sz="2800" dirty="0" err="1">
                <a:latin typeface="Times New Roman" pitchFamily="18" charset="0"/>
              </a:rPr>
              <a:t>khu</a:t>
            </a:r>
            <a:r>
              <a:rPr lang="en-US" sz="2800" dirty="0">
                <a:latin typeface="Times New Roman" pitchFamily="18" charset="0"/>
              </a:rPr>
              <a:t> </a:t>
            </a:r>
            <a:r>
              <a:rPr lang="en-US" sz="2800" dirty="0" err="1">
                <a:latin typeface="Times New Roman" pitchFamily="18" charset="0"/>
              </a:rPr>
              <a:t>bảo</a:t>
            </a:r>
            <a:r>
              <a:rPr lang="en-US" sz="2800" dirty="0">
                <a:latin typeface="Times New Roman" pitchFamily="18" charset="0"/>
              </a:rPr>
              <a:t> </a:t>
            </a:r>
            <a:r>
              <a:rPr lang="en-US" sz="2800" dirty="0" err="1">
                <a:latin typeface="Times New Roman" pitchFamily="18" charset="0"/>
              </a:rPr>
              <a:t>tồn</a:t>
            </a:r>
            <a:r>
              <a:rPr lang="en-US" sz="2800" dirty="0">
                <a:latin typeface="Times New Roman" pitchFamily="18" charset="0"/>
              </a:rPr>
              <a:t> </a:t>
            </a:r>
            <a:r>
              <a:rPr lang="en-US" sz="2800" dirty="0" err="1">
                <a:latin typeface="Times New Roman" pitchFamily="18" charset="0"/>
              </a:rPr>
              <a:t>đa</a:t>
            </a:r>
            <a:r>
              <a:rPr lang="en-US" sz="2800" dirty="0">
                <a:latin typeface="Times New Roman" pitchFamily="18" charset="0"/>
              </a:rPr>
              <a:t> </a:t>
            </a:r>
            <a:r>
              <a:rPr lang="en-US" sz="2800" dirty="0" err="1">
                <a:latin typeface="Times New Roman" pitchFamily="18" charset="0"/>
              </a:rPr>
              <a:t>dạng</a:t>
            </a:r>
            <a:r>
              <a:rPr lang="en-US" sz="2800" dirty="0">
                <a:latin typeface="Times New Roman" pitchFamily="18" charset="0"/>
              </a:rPr>
              <a:t> </a:t>
            </a:r>
            <a:r>
              <a:rPr lang="en-US" sz="2800" dirty="0" err="1">
                <a:latin typeface="Times New Roman" pitchFamily="18" charset="0"/>
              </a:rPr>
              <a:t>sinh</a:t>
            </a:r>
            <a:r>
              <a:rPr lang="en-US" sz="2800" dirty="0">
                <a:latin typeface="Times New Roman" pitchFamily="18" charset="0"/>
              </a:rPr>
              <a:t> </a:t>
            </a:r>
            <a:r>
              <a:rPr lang="en-US" sz="2800" dirty="0" err="1">
                <a:latin typeface="Times New Roman" pitchFamily="18" charset="0"/>
              </a:rPr>
              <a:t>học</a:t>
            </a:r>
            <a:r>
              <a:rPr lang="en-US" sz="2800" dirty="0">
                <a:latin typeface="Times New Roman" pitchFamily="18" charset="0"/>
              </a:rPr>
              <a:t> </a:t>
            </a:r>
            <a:r>
              <a:rPr lang="en-US" sz="2800" dirty="0" err="1">
                <a:latin typeface="Times New Roman" pitchFamily="18" charset="0"/>
              </a:rPr>
              <a:t>với</a:t>
            </a:r>
            <a:r>
              <a:rPr lang="en-US" sz="2800" dirty="0">
                <a:latin typeface="Times New Roman" pitchFamily="18" charset="0"/>
              </a:rPr>
              <a:t> </a:t>
            </a:r>
            <a:r>
              <a:rPr lang="en-US" sz="2800" dirty="0" err="1">
                <a:latin typeface="Times New Roman" pitchFamily="18" charset="0"/>
              </a:rPr>
              <a:t>ít</a:t>
            </a:r>
            <a:r>
              <a:rPr lang="en-US" sz="2800" dirty="0">
                <a:latin typeface="Times New Roman" pitchFamily="18" charset="0"/>
              </a:rPr>
              <a:t> </a:t>
            </a:r>
            <a:r>
              <a:rPr lang="en-US" sz="2800" dirty="0" err="1">
                <a:latin typeface="Times New Roman" pitchFamily="18" charset="0"/>
              </a:rPr>
              <a:t>nhất</a:t>
            </a:r>
            <a:r>
              <a:rPr lang="en-US" sz="2800" dirty="0">
                <a:latin typeface="Times New Roman" pitchFamily="18" charset="0"/>
              </a:rPr>
              <a:t> 55 </a:t>
            </a:r>
            <a:r>
              <a:rPr lang="en-US" sz="2800" dirty="0" err="1">
                <a:latin typeface="Times New Roman" pitchFamily="18" charset="0"/>
              </a:rPr>
              <a:t>loài</a:t>
            </a:r>
            <a:r>
              <a:rPr lang="en-US" sz="2800" dirty="0">
                <a:latin typeface="Times New Roman" pitchFamily="18" charset="0"/>
              </a:rPr>
              <a:t> </a:t>
            </a:r>
            <a:r>
              <a:rPr lang="en-US" sz="2800" dirty="0" err="1">
                <a:latin typeface="Times New Roman" pitchFamily="18" charset="0"/>
              </a:rPr>
              <a:t>động</a:t>
            </a:r>
            <a:r>
              <a:rPr lang="en-US" sz="2800" dirty="0">
                <a:latin typeface="Times New Roman" pitchFamily="18" charset="0"/>
              </a:rPr>
              <a:t> </a:t>
            </a:r>
            <a:r>
              <a:rPr lang="en-US" sz="2800" dirty="0" err="1">
                <a:latin typeface="Times New Roman" pitchFamily="18" charset="0"/>
              </a:rPr>
              <a:t>vật</a:t>
            </a:r>
            <a:r>
              <a:rPr lang="en-US" sz="2800" dirty="0">
                <a:latin typeface="Times New Roman" pitchFamily="18" charset="0"/>
              </a:rPr>
              <a:t> có vú, </a:t>
            </a:r>
            <a:r>
              <a:rPr lang="en-US" sz="2800" dirty="0" err="1">
                <a:latin typeface="Times New Roman" pitchFamily="18" charset="0"/>
              </a:rPr>
              <a:t>hơn</a:t>
            </a:r>
            <a:r>
              <a:rPr lang="en-US" sz="2800" dirty="0">
                <a:latin typeface="Times New Roman" pitchFamily="18" charset="0"/>
              </a:rPr>
              <a:t> 300 </a:t>
            </a:r>
            <a:r>
              <a:rPr lang="en-US" sz="2800" dirty="0" err="1">
                <a:latin typeface="Times New Roman" pitchFamily="18" charset="0"/>
              </a:rPr>
              <a:t>loài</a:t>
            </a:r>
            <a:r>
              <a:rPr lang="en-US" sz="2800" dirty="0">
                <a:latin typeface="Times New Roman" pitchFamily="18" charset="0"/>
              </a:rPr>
              <a:t> </a:t>
            </a:r>
            <a:r>
              <a:rPr lang="en-US" sz="2800" dirty="0" err="1">
                <a:latin typeface="Times New Roman" pitchFamily="18" charset="0"/>
              </a:rPr>
              <a:t>chim</a:t>
            </a:r>
            <a:r>
              <a:rPr lang="en-US" sz="2800" dirty="0">
                <a:latin typeface="Times New Roman" pitchFamily="18" charset="0"/>
              </a:rPr>
              <a:t>, 40 </a:t>
            </a:r>
            <a:r>
              <a:rPr lang="en-US" sz="2800" dirty="0" err="1">
                <a:latin typeface="Times New Roman" pitchFamily="18" charset="0"/>
              </a:rPr>
              <a:t>loài</a:t>
            </a:r>
            <a:r>
              <a:rPr lang="en-US" sz="2800" dirty="0">
                <a:latin typeface="Times New Roman" pitchFamily="18" charset="0"/>
              </a:rPr>
              <a:t> </a:t>
            </a:r>
            <a:r>
              <a:rPr lang="en-US" sz="2800" dirty="0" err="1">
                <a:latin typeface="Times New Roman" pitchFamily="18" charset="0"/>
              </a:rPr>
              <a:t>bo</a:t>
            </a:r>
            <a:r>
              <a:rPr lang="en-US" sz="2800" dirty="0">
                <a:latin typeface="Times New Roman" pitchFamily="18" charset="0"/>
              </a:rPr>
              <a:t>̀ </a:t>
            </a:r>
            <a:r>
              <a:rPr lang="en-US" sz="2800" dirty="0" err="1">
                <a:latin typeface="Times New Roman" pitchFamily="18" charset="0"/>
              </a:rPr>
              <a:t>sát</a:t>
            </a:r>
            <a:r>
              <a:rPr lang="en-US" sz="2800" dirty="0">
                <a:latin typeface="Times New Roman" pitchFamily="18" charset="0"/>
              </a:rPr>
              <a:t>, </a:t>
            </a:r>
            <a:r>
              <a:rPr lang="en-US" sz="2800" dirty="0" err="1">
                <a:latin typeface="Times New Roman" pitchFamily="18" charset="0"/>
              </a:rPr>
              <a:t>rất</a:t>
            </a:r>
            <a:r>
              <a:rPr lang="en-US" sz="2800" dirty="0">
                <a:latin typeface="Times New Roman" pitchFamily="18" charset="0"/>
              </a:rPr>
              <a:t> </a:t>
            </a:r>
            <a:r>
              <a:rPr lang="en-US" sz="2800" dirty="0" err="1">
                <a:latin typeface="Times New Roman" pitchFamily="18" charset="0"/>
              </a:rPr>
              <a:t>nhiều</a:t>
            </a:r>
            <a:r>
              <a:rPr lang="en-US" sz="2800" dirty="0">
                <a:latin typeface="Times New Roman" pitchFamily="18" charset="0"/>
              </a:rPr>
              <a:t> </a:t>
            </a:r>
            <a:r>
              <a:rPr lang="en-US" sz="2800" dirty="0" err="1">
                <a:latin typeface="Times New Roman" pitchFamily="18" charset="0"/>
              </a:rPr>
              <a:t>loài</a:t>
            </a:r>
            <a:r>
              <a:rPr lang="en-US" sz="2800" dirty="0">
                <a:latin typeface="Times New Roman" pitchFamily="18" charset="0"/>
              </a:rPr>
              <a:t> </a:t>
            </a:r>
            <a:r>
              <a:rPr lang="en-US" sz="2800" dirty="0" err="1">
                <a:latin typeface="Times New Roman" pitchFamily="18" charset="0"/>
              </a:rPr>
              <a:t>lưỡng</a:t>
            </a:r>
            <a:r>
              <a:rPr lang="en-US" sz="2800" dirty="0">
                <a:latin typeface="Times New Roman" pitchFamily="18" charset="0"/>
              </a:rPr>
              <a:t> </a:t>
            </a:r>
            <a:r>
              <a:rPr lang="en-US" sz="2800" dirty="0" err="1">
                <a:latin typeface="Times New Roman" pitchFamily="18" charset="0"/>
              </a:rPr>
              <a:t>cư</a:t>
            </a:r>
            <a:r>
              <a:rPr lang="en-US" sz="2800" dirty="0">
                <a:latin typeface="Times New Roman" pitchFamily="18" charset="0"/>
              </a:rPr>
              <a:t> </a:t>
            </a:r>
            <a:r>
              <a:rPr lang="en-US" sz="2800" dirty="0" err="1">
                <a:latin typeface="Times New Roman" pitchFamily="18" charset="0"/>
              </a:rPr>
              <a:t>va</a:t>
            </a:r>
            <a:r>
              <a:rPr lang="en-US" sz="2800" dirty="0">
                <a:latin typeface="Times New Roman" pitchFamily="18" charset="0"/>
              </a:rPr>
              <a:t>̀ cá </a:t>
            </a:r>
            <a:r>
              <a:rPr lang="en-US" sz="2800" dirty="0" err="1">
                <a:latin typeface="Times New Roman" pitchFamily="18" charset="0"/>
              </a:rPr>
              <a:t>nước</a:t>
            </a:r>
            <a:r>
              <a:rPr lang="en-US" sz="2800" dirty="0">
                <a:latin typeface="Times New Roman" pitchFamily="18" charset="0"/>
              </a:rPr>
              <a:t> </a:t>
            </a:r>
            <a:r>
              <a:rPr lang="en-US" sz="2800" dirty="0" err="1">
                <a:latin typeface="Times New Roman" pitchFamily="18" charset="0"/>
              </a:rPr>
              <a:t>ngọt</a:t>
            </a:r>
            <a:r>
              <a:rPr lang="en-US" sz="2800" dirty="0">
                <a:latin typeface="Times New Roman" pitchFamily="18" charset="0"/>
              </a:rPr>
              <a:t>…</a:t>
            </a:r>
            <a:r>
              <a:rPr lang="en-US" sz="2800" dirty="0" err="1">
                <a:latin typeface="Times New Roman" pitchFamily="18" charset="0"/>
              </a:rPr>
              <a:t>Thảm</a:t>
            </a:r>
            <a:r>
              <a:rPr lang="en-US" sz="2800" dirty="0">
                <a:latin typeface="Times New Roman" pitchFamily="18" charset="0"/>
              </a:rPr>
              <a:t> </a:t>
            </a:r>
            <a:r>
              <a:rPr lang="en-US" sz="2800" dirty="0" err="1">
                <a:latin typeface="Times New Roman" pitchFamily="18" charset="0"/>
              </a:rPr>
              <a:t>thực</a:t>
            </a:r>
            <a:r>
              <a:rPr lang="en-US" sz="2800" dirty="0">
                <a:latin typeface="Times New Roman" pitchFamily="18" charset="0"/>
              </a:rPr>
              <a:t> </a:t>
            </a:r>
            <a:r>
              <a:rPr lang="en-US" sz="2800" dirty="0" err="1">
                <a:latin typeface="Times New Roman" pitchFamily="18" charset="0"/>
              </a:rPr>
              <a:t>vật</a:t>
            </a:r>
            <a:r>
              <a:rPr lang="en-US" sz="2800" dirty="0">
                <a:latin typeface="Times New Roman" pitchFamily="18" charset="0"/>
              </a:rPr>
              <a:t> ở </a:t>
            </a:r>
            <a:r>
              <a:rPr lang="en-US" sz="2800" dirty="0" err="1">
                <a:latin typeface="Times New Roman" pitchFamily="18" charset="0"/>
              </a:rPr>
              <a:t>đây</a:t>
            </a:r>
            <a:r>
              <a:rPr lang="en-US" sz="2800" dirty="0">
                <a:latin typeface="Times New Roman" pitchFamily="18" charset="0"/>
              </a:rPr>
              <a:t> </a:t>
            </a:r>
            <a:r>
              <a:rPr lang="en-US" sz="2800" dirty="0" err="1">
                <a:latin typeface="Times New Roman" pitchFamily="18" charset="0"/>
              </a:rPr>
              <a:t>rất</a:t>
            </a:r>
            <a:r>
              <a:rPr lang="en-US" sz="2800" dirty="0">
                <a:latin typeface="Times New Roman" pitchFamily="18" charset="0"/>
              </a:rPr>
              <a:t> </a:t>
            </a:r>
            <a:r>
              <a:rPr lang="en-US" sz="2800" dirty="0" err="1">
                <a:latin typeface="Times New Roman" pitchFamily="18" charset="0"/>
              </a:rPr>
              <a:t>phong</a:t>
            </a:r>
            <a:r>
              <a:rPr lang="en-US" sz="2800" dirty="0">
                <a:latin typeface="Times New Roman" pitchFamily="18" charset="0"/>
              </a:rPr>
              <a:t> </a:t>
            </a:r>
            <a:r>
              <a:rPr lang="en-US" sz="2800" dirty="0" err="1">
                <a:latin typeface="Times New Roman" pitchFamily="18" charset="0"/>
              </a:rPr>
              <a:t>phu</a:t>
            </a:r>
            <a:r>
              <a:rPr lang="en-US" sz="2800" dirty="0">
                <a:latin typeface="Times New Roman" pitchFamily="18" charset="0"/>
              </a:rPr>
              <a:t>́. </a:t>
            </a:r>
            <a:r>
              <a:rPr lang="en-US" sz="2800" dirty="0" err="1">
                <a:latin typeface="Times New Roman" pitchFamily="18" charset="0"/>
              </a:rPr>
              <a:t>Hàng</a:t>
            </a:r>
            <a:r>
              <a:rPr lang="en-US" sz="2800" dirty="0">
                <a:latin typeface="Times New Roman" pitchFamily="18" charset="0"/>
              </a:rPr>
              <a:t> </a:t>
            </a:r>
            <a:r>
              <a:rPr lang="en-US" sz="2800" dirty="0" err="1">
                <a:latin typeface="Times New Roman" pitchFamily="18" charset="0"/>
              </a:rPr>
              <a:t>trăm</a:t>
            </a:r>
            <a:r>
              <a:rPr lang="en-US" sz="2800" dirty="0">
                <a:latin typeface="Times New Roman" pitchFamily="18" charset="0"/>
              </a:rPr>
              <a:t> </a:t>
            </a:r>
            <a:r>
              <a:rPr lang="en-US" sz="2800" dirty="0" err="1">
                <a:latin typeface="Times New Roman" pitchFamily="18" charset="0"/>
              </a:rPr>
              <a:t>loại</a:t>
            </a:r>
            <a:r>
              <a:rPr lang="en-US" sz="2800" dirty="0">
                <a:latin typeface="Times New Roman" pitchFamily="18" charset="0"/>
              </a:rPr>
              <a:t> </a:t>
            </a:r>
            <a:r>
              <a:rPr lang="en-US" sz="2800" dirty="0" err="1">
                <a:latin typeface="Times New Roman" pitchFamily="18" charset="0"/>
              </a:rPr>
              <a:t>cây</a:t>
            </a:r>
            <a:r>
              <a:rPr lang="en-US" sz="2800" dirty="0">
                <a:latin typeface="Times New Roman" pitchFamily="18" charset="0"/>
              </a:rPr>
              <a:t> </a:t>
            </a:r>
            <a:r>
              <a:rPr lang="en-US" sz="2800" dirty="0" err="1">
                <a:latin typeface="Times New Roman" pitchFamily="18" charset="0"/>
              </a:rPr>
              <a:t>khác</a:t>
            </a:r>
            <a:r>
              <a:rPr lang="en-US" sz="2800" dirty="0">
                <a:latin typeface="Times New Roman" pitchFamily="18" charset="0"/>
              </a:rPr>
              <a:t> </a:t>
            </a:r>
            <a:r>
              <a:rPr lang="en-US" sz="2800" dirty="0" err="1">
                <a:latin typeface="Times New Roman" pitchFamily="18" charset="0"/>
              </a:rPr>
              <a:t>nhau</a:t>
            </a:r>
            <a:r>
              <a:rPr lang="en-US" sz="2800" dirty="0">
                <a:latin typeface="Times New Roman" pitchFamily="18" charset="0"/>
              </a:rPr>
              <a:t> </a:t>
            </a:r>
            <a:r>
              <a:rPr lang="en-US" sz="2800" dirty="0" err="1">
                <a:latin typeface="Times New Roman" pitchFamily="18" charset="0"/>
              </a:rPr>
              <a:t>làm</a:t>
            </a:r>
            <a:r>
              <a:rPr lang="en-US" sz="2800" dirty="0">
                <a:latin typeface="Times New Roman" pitchFamily="18" charset="0"/>
              </a:rPr>
              <a:t> </a:t>
            </a:r>
            <a:r>
              <a:rPr lang="en-US" sz="2800" dirty="0" err="1">
                <a:latin typeface="Times New Roman" pitchFamily="18" charset="0"/>
              </a:rPr>
              <a:t>thành</a:t>
            </a:r>
            <a:r>
              <a:rPr lang="en-US" sz="2800" dirty="0">
                <a:latin typeface="Times New Roman" pitchFamily="18" charset="0"/>
              </a:rPr>
              <a:t> </a:t>
            </a:r>
            <a:r>
              <a:rPr lang="en-US" sz="2800" dirty="0" err="1">
                <a:latin typeface="Times New Roman" pitchFamily="18" charset="0"/>
              </a:rPr>
              <a:t>các</a:t>
            </a:r>
            <a:r>
              <a:rPr lang="en-US" sz="2800" dirty="0">
                <a:latin typeface="Times New Roman" pitchFamily="18" charset="0"/>
              </a:rPr>
              <a:t> </a:t>
            </a:r>
            <a:r>
              <a:rPr lang="en-US" sz="2800" dirty="0" err="1">
                <a:latin typeface="Times New Roman" pitchFamily="18" charset="0"/>
              </a:rPr>
              <a:t>loại</a:t>
            </a:r>
            <a:r>
              <a:rPr lang="en-US" sz="2800" dirty="0">
                <a:latin typeface="Times New Roman" pitchFamily="18" charset="0"/>
              </a:rPr>
              <a:t> </a:t>
            </a:r>
            <a:r>
              <a:rPr lang="en-US" sz="2800" dirty="0" err="1">
                <a:latin typeface="Times New Roman" pitchFamily="18" charset="0"/>
              </a:rPr>
              <a:t>rừng</a:t>
            </a:r>
            <a:r>
              <a:rPr lang="en-US" sz="2800" dirty="0">
                <a:latin typeface="Times New Roman" pitchFamily="18" charset="0"/>
              </a:rPr>
              <a:t>: </a:t>
            </a:r>
            <a:r>
              <a:rPr lang="en-US" sz="2800" dirty="0" err="1">
                <a:latin typeface="Times New Roman" pitchFamily="18" charset="0"/>
              </a:rPr>
              <a:t>rừng</a:t>
            </a:r>
            <a:r>
              <a:rPr lang="en-US" sz="2800" dirty="0">
                <a:latin typeface="Times New Roman" pitchFamily="18" charset="0"/>
              </a:rPr>
              <a:t> </a:t>
            </a:r>
            <a:r>
              <a:rPr lang="en-US" sz="2800" dirty="0" err="1">
                <a:latin typeface="Times New Roman" pitchFamily="18" charset="0"/>
              </a:rPr>
              <a:t>thường</a:t>
            </a:r>
            <a:r>
              <a:rPr lang="en-US" sz="2800" dirty="0">
                <a:latin typeface="Times New Roman" pitchFamily="18" charset="0"/>
              </a:rPr>
              <a:t> </a:t>
            </a:r>
            <a:r>
              <a:rPr lang="en-US" sz="2800" dirty="0" err="1">
                <a:latin typeface="Times New Roman" pitchFamily="18" charset="0"/>
              </a:rPr>
              <a:t>xanh</a:t>
            </a:r>
            <a:r>
              <a:rPr lang="en-US" sz="2800" dirty="0">
                <a:latin typeface="Times New Roman" pitchFamily="18" charset="0"/>
              </a:rPr>
              <a:t>, </a:t>
            </a:r>
            <a:r>
              <a:rPr lang="en-US" sz="2800" dirty="0" err="1">
                <a:latin typeface="Times New Roman" pitchFamily="18" charset="0"/>
              </a:rPr>
              <a:t>rừng</a:t>
            </a:r>
            <a:r>
              <a:rPr lang="en-US" sz="2800" dirty="0">
                <a:latin typeface="Times New Roman" pitchFamily="18" charset="0"/>
              </a:rPr>
              <a:t> </a:t>
            </a:r>
            <a:r>
              <a:rPr lang="en-US" sz="2800" dirty="0" err="1">
                <a:latin typeface="Times New Roman" pitchFamily="18" charset="0"/>
              </a:rPr>
              <a:t>bán</a:t>
            </a:r>
            <a:r>
              <a:rPr lang="en-US" sz="2800" dirty="0">
                <a:latin typeface="Times New Roman" pitchFamily="18" charset="0"/>
              </a:rPr>
              <a:t> </a:t>
            </a:r>
            <a:r>
              <a:rPr lang="en-US" sz="2800" dirty="0" err="1">
                <a:latin typeface="Times New Roman" pitchFamily="18" charset="0"/>
              </a:rPr>
              <a:t>thường</a:t>
            </a:r>
            <a:r>
              <a:rPr lang="en-US" sz="2800" dirty="0">
                <a:latin typeface="Times New Roman" pitchFamily="18" charset="0"/>
              </a:rPr>
              <a:t> </a:t>
            </a:r>
            <a:r>
              <a:rPr lang="en-US" sz="2800" dirty="0" err="1">
                <a:latin typeface="Times New Roman" pitchFamily="18" charset="0"/>
              </a:rPr>
              <a:t>xanh</a:t>
            </a:r>
            <a:r>
              <a:rPr lang="en-US" sz="2800" dirty="0">
                <a:latin typeface="Times New Roman" pitchFamily="18" charset="0"/>
              </a:rPr>
              <a:t>, </a:t>
            </a:r>
            <a:r>
              <a:rPr lang="en-US" sz="2800" dirty="0" err="1">
                <a:latin typeface="Times New Roman" pitchFamily="18" charset="0"/>
              </a:rPr>
              <a:t>rừng</a:t>
            </a:r>
            <a:r>
              <a:rPr lang="en-US" sz="2800" dirty="0">
                <a:latin typeface="Times New Roman" pitchFamily="18" charset="0"/>
              </a:rPr>
              <a:t> </a:t>
            </a:r>
            <a:r>
              <a:rPr lang="en-US" sz="2800" dirty="0" err="1">
                <a:latin typeface="Times New Roman" pitchFamily="18" charset="0"/>
              </a:rPr>
              <a:t>tre</a:t>
            </a:r>
            <a:r>
              <a:rPr lang="en-US" sz="2800" dirty="0">
                <a:latin typeface="Times New Roman" pitchFamily="18" charset="0"/>
              </a:rPr>
              <a:t>, </a:t>
            </a:r>
            <a:r>
              <a:rPr lang="en-US" sz="2800" dirty="0" err="1">
                <a:latin typeface="Times New Roman" pitchFamily="18" charset="0"/>
              </a:rPr>
              <a:t>rừng</a:t>
            </a:r>
            <a:r>
              <a:rPr lang="en-US" sz="2800" dirty="0">
                <a:latin typeface="Times New Roman" pitchFamily="18" charset="0"/>
              </a:rPr>
              <a:t> </a:t>
            </a:r>
            <a:r>
              <a:rPr lang="en-US" sz="2800" dirty="0" err="1">
                <a:latin typeface="Times New Roman" pitchFamily="18" charset="0"/>
              </a:rPr>
              <a:t>hỗn</a:t>
            </a:r>
            <a:r>
              <a:rPr lang="en-US" sz="2800" dirty="0">
                <a:latin typeface="Times New Roman" pitchFamily="18" charset="0"/>
              </a:rPr>
              <a:t> </a:t>
            </a:r>
            <a:r>
              <a:rPr lang="en-US" sz="2800" dirty="0" err="1">
                <a:latin typeface="Times New Roman" pitchFamily="18" charset="0"/>
              </a:rPr>
              <a:t>hợp</a:t>
            </a:r>
            <a:r>
              <a:rPr lang="en-US" sz="2800" dirty="0">
                <a:latin typeface="Times New Roman" pitchFamily="18" charset="0"/>
              </a:rPr>
              <a:t>.</a:t>
            </a:r>
          </a:p>
        </p:txBody>
      </p:sp>
      <p:pic>
        <p:nvPicPr>
          <p:cNvPr id="13" name="Picture 18" descr="A4-2-04"/>
          <p:cNvPicPr>
            <a:picLocks noChangeAspect="1" noChangeArrowheads="1"/>
          </p:cNvPicPr>
          <p:nvPr/>
        </p:nvPicPr>
        <p:blipFill>
          <a:blip r:embed="rId2"/>
          <a:srcRect/>
          <a:stretch>
            <a:fillRect/>
          </a:stretch>
        </p:blipFill>
        <p:spPr bwMode="auto">
          <a:xfrm flipH="1">
            <a:off x="9143998" y="-50800"/>
            <a:ext cx="45719" cy="6934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108325" y="382588"/>
            <a:ext cx="184150" cy="519112"/>
          </a:xfrm>
          <a:prstGeom prst="rect">
            <a:avLst/>
          </a:prstGeom>
          <a:noFill/>
          <a:ln w="12700">
            <a:noFill/>
            <a:miter lim="800000"/>
            <a:headEnd type="none" w="sm" len="sm"/>
            <a:tailEnd type="none" w="sm" len="sm"/>
          </a:ln>
          <a:effectLst/>
        </p:spPr>
        <p:txBody>
          <a:bodyPr wrap="none">
            <a:spAutoFit/>
          </a:bodyPr>
          <a:lstStyle/>
          <a:p>
            <a:endParaRPr lang="en-US" sz="2800" b="1">
              <a:latin typeface=".VnTime" pitchFamily="34" charset="0"/>
            </a:endParaRPr>
          </a:p>
        </p:txBody>
      </p:sp>
      <p:sp>
        <p:nvSpPr>
          <p:cNvPr id="5" name="Text Box 3"/>
          <p:cNvSpPr txBox="1">
            <a:spLocks noChangeArrowheads="1"/>
          </p:cNvSpPr>
          <p:nvPr/>
        </p:nvSpPr>
        <p:spPr bwMode="auto">
          <a:xfrm>
            <a:off x="2803525" y="382588"/>
            <a:ext cx="184150" cy="519112"/>
          </a:xfrm>
          <a:prstGeom prst="rect">
            <a:avLst/>
          </a:prstGeom>
          <a:noFill/>
          <a:ln w="12700">
            <a:noFill/>
            <a:miter lim="800000"/>
            <a:headEnd type="none" w="sm" len="sm"/>
            <a:tailEnd type="none" w="sm" len="sm"/>
          </a:ln>
          <a:effectLst/>
        </p:spPr>
        <p:txBody>
          <a:bodyPr wrap="none">
            <a:spAutoFit/>
          </a:bodyPr>
          <a:lstStyle/>
          <a:p>
            <a:endParaRPr lang="en-US" sz="2800" b="1">
              <a:latin typeface=".VnTime" pitchFamily="34" charset="0"/>
            </a:endParaRPr>
          </a:p>
        </p:txBody>
      </p:sp>
      <p:sp>
        <p:nvSpPr>
          <p:cNvPr id="7" name="AutoShape 12"/>
          <p:cNvSpPr>
            <a:spLocks noChangeArrowheads="1"/>
          </p:cNvSpPr>
          <p:nvPr/>
        </p:nvSpPr>
        <p:spPr bwMode="auto">
          <a:xfrm>
            <a:off x="2971800" y="6096000"/>
            <a:ext cx="1905000" cy="533400"/>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a:latin typeface="Times New Roman" pitchFamily="18" charset="0"/>
              </a:rPr>
              <a:t>Trồng cây</a:t>
            </a:r>
          </a:p>
        </p:txBody>
      </p:sp>
      <p:pic>
        <p:nvPicPr>
          <p:cNvPr id="9" name="Picture 14" descr="trồng cây chịn"/>
          <p:cNvPicPr>
            <a:picLocks noChangeAspect="1" noChangeArrowheads="1"/>
          </p:cNvPicPr>
          <p:nvPr/>
        </p:nvPicPr>
        <p:blipFill>
          <a:blip r:embed="rId2"/>
          <a:srcRect/>
          <a:stretch>
            <a:fillRect/>
          </a:stretch>
        </p:blipFill>
        <p:spPr bwMode="auto">
          <a:xfrm>
            <a:off x="152400" y="1143000"/>
            <a:ext cx="4371975" cy="4724400"/>
          </a:xfrm>
          <a:prstGeom prst="rect">
            <a:avLst/>
          </a:prstGeom>
          <a:noFill/>
        </p:spPr>
      </p:pic>
      <p:pic>
        <p:nvPicPr>
          <p:cNvPr id="10" name="Picture 15" descr="tải xuống"/>
          <p:cNvPicPr>
            <a:picLocks noChangeAspect="1" noChangeArrowheads="1"/>
          </p:cNvPicPr>
          <p:nvPr/>
        </p:nvPicPr>
        <p:blipFill>
          <a:blip r:embed="rId3"/>
          <a:srcRect/>
          <a:stretch>
            <a:fillRect/>
          </a:stretch>
        </p:blipFill>
        <p:spPr bwMode="auto">
          <a:xfrm>
            <a:off x="4572000" y="1143000"/>
            <a:ext cx="4419600" cy="4724400"/>
          </a:xfrm>
          <a:prstGeom prst="rect">
            <a:avLst/>
          </a:prstGeom>
          <a:noFill/>
        </p:spPr>
      </p:pic>
      <p:sp>
        <p:nvSpPr>
          <p:cNvPr id="18"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20"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6"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
        <p:nvSpPr>
          <p:cNvPr id="10" name="Rectangle 29"/>
          <p:cNvSpPr>
            <a:spLocks noChangeArrowheads="1"/>
          </p:cNvSpPr>
          <p:nvPr/>
        </p:nvSpPr>
        <p:spPr bwMode="auto">
          <a:xfrm>
            <a:off x="190500" y="1752600"/>
            <a:ext cx="8991600" cy="1373188"/>
          </a:xfrm>
          <a:prstGeom prst="rect">
            <a:avLst/>
          </a:prstGeom>
          <a:noFill/>
          <a:ln w="9525">
            <a:noFill/>
            <a:miter lim="800000"/>
            <a:headEnd/>
            <a:tailEnd/>
          </a:ln>
          <a:effectLst/>
        </p:spPr>
        <p:txBody>
          <a:bodyPr>
            <a:spAutoFit/>
          </a:bodyPr>
          <a:lstStyle/>
          <a:p>
            <a:r>
              <a:rPr lang="en-US" sz="2800" u="sng" dirty="0" err="1">
                <a:latin typeface="Times New Roman" pitchFamily="18" charset="0"/>
              </a:rPr>
              <a:t>Bài</a:t>
            </a:r>
            <a:r>
              <a:rPr lang="en-US" sz="2800" u="sng" dirty="0">
                <a:latin typeface="Times New Roman" pitchFamily="18" charset="0"/>
              </a:rPr>
              <a:t> 3:</a:t>
            </a:r>
            <a:r>
              <a:rPr lang="en-US" sz="2800" dirty="0">
                <a:latin typeface="Times New Roman" pitchFamily="18" charset="0"/>
              </a:rPr>
              <a:t> </a:t>
            </a:r>
            <a:r>
              <a:rPr lang="en-US" sz="2800" dirty="0" err="1">
                <a:latin typeface="Times New Roman" pitchFamily="18" charset="0"/>
              </a:rPr>
              <a:t>Chọn</a:t>
            </a:r>
            <a:r>
              <a:rPr lang="en-US" sz="2800" dirty="0">
                <a:latin typeface="Times New Roman" pitchFamily="18" charset="0"/>
              </a:rPr>
              <a:t>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cụm</a:t>
            </a:r>
            <a:r>
              <a:rPr lang="en-US" sz="2800" dirty="0">
                <a:latin typeface="Times New Roman" pitchFamily="18" charset="0"/>
              </a:rPr>
              <a:t> </a:t>
            </a:r>
            <a:r>
              <a:rPr lang="en-US" sz="2800" dirty="0" err="1">
                <a:latin typeface="Times New Roman" pitchFamily="18" charset="0"/>
              </a:rPr>
              <a:t>từ</a:t>
            </a:r>
            <a:r>
              <a:rPr lang="en-US" sz="2800" dirty="0">
                <a:latin typeface="Times New Roman" pitchFamily="18" charset="0"/>
              </a:rPr>
              <a:t> ở </a:t>
            </a:r>
            <a:r>
              <a:rPr lang="en-US" sz="2800" dirty="0" err="1">
                <a:latin typeface="Times New Roman" pitchFamily="18" charset="0"/>
              </a:rPr>
              <a:t>bài</a:t>
            </a:r>
            <a:r>
              <a:rPr lang="en-US" sz="2800" dirty="0">
                <a:latin typeface="Times New Roman" pitchFamily="18" charset="0"/>
              </a:rPr>
              <a:t> </a:t>
            </a:r>
            <a:r>
              <a:rPr lang="en-US" sz="2800" dirty="0" err="1">
                <a:latin typeface="Times New Roman" pitchFamily="18" charset="0"/>
              </a:rPr>
              <a:t>tập</a:t>
            </a:r>
            <a:r>
              <a:rPr lang="en-US" sz="2800" dirty="0">
                <a:latin typeface="Times New Roman" pitchFamily="18" charset="0"/>
              </a:rPr>
              <a:t> 2 </a:t>
            </a:r>
            <a:r>
              <a:rPr lang="en-US" sz="2800" dirty="0" err="1">
                <a:latin typeface="Times New Roman" pitchFamily="18" charset="0"/>
              </a:rPr>
              <a:t>làm</a:t>
            </a:r>
            <a:r>
              <a:rPr lang="en-US" sz="2800" dirty="0">
                <a:latin typeface="Times New Roman" pitchFamily="18" charset="0"/>
              </a:rPr>
              <a:t> </a:t>
            </a:r>
            <a:r>
              <a:rPr lang="en-US" sz="2800" dirty="0" err="1">
                <a:latin typeface="Times New Roman" pitchFamily="18" charset="0"/>
              </a:rPr>
              <a:t>đề</a:t>
            </a:r>
            <a:r>
              <a:rPr lang="en-US" sz="2800" dirty="0">
                <a:latin typeface="Times New Roman" pitchFamily="18" charset="0"/>
              </a:rPr>
              <a:t> </a:t>
            </a:r>
            <a:r>
              <a:rPr lang="en-US" sz="2800" dirty="0" err="1">
                <a:latin typeface="Times New Roman" pitchFamily="18" charset="0"/>
              </a:rPr>
              <a:t>tài</a:t>
            </a:r>
            <a:r>
              <a:rPr lang="en-US" sz="2800" dirty="0">
                <a:latin typeface="Times New Roman" pitchFamily="18" charset="0"/>
              </a:rPr>
              <a:t> (</a:t>
            </a:r>
            <a:r>
              <a:rPr lang="en-US" sz="2800" b="1" dirty="0">
                <a:solidFill>
                  <a:srgbClr val="FF0000"/>
                </a:solidFill>
                <a:latin typeface="Times New Roman" pitchFamily="18" charset="0"/>
              </a:rPr>
              <a:t>M</a:t>
            </a:r>
            <a:r>
              <a:rPr lang="en-US" sz="2800" b="1" dirty="0">
                <a:latin typeface="Times New Roman" pitchFamily="18" charset="0"/>
              </a:rPr>
              <a:t>:</a:t>
            </a:r>
            <a:r>
              <a:rPr lang="en-US" sz="2800" dirty="0">
                <a:latin typeface="Times New Roman" pitchFamily="18" charset="0"/>
              </a:rPr>
              <a:t> </a:t>
            </a:r>
            <a:r>
              <a:rPr lang="en-US" sz="2800" dirty="0" err="1">
                <a:latin typeface="Times New Roman" pitchFamily="18" charset="0"/>
              </a:rPr>
              <a:t>phủ</a:t>
            </a:r>
            <a:r>
              <a:rPr lang="en-US" sz="2800" dirty="0">
                <a:latin typeface="Times New Roman" pitchFamily="18" charset="0"/>
              </a:rPr>
              <a:t> </a:t>
            </a:r>
            <a:r>
              <a:rPr lang="en-US" sz="2800" dirty="0" err="1">
                <a:latin typeface="Times New Roman" pitchFamily="18" charset="0"/>
              </a:rPr>
              <a:t>xanh</a:t>
            </a:r>
            <a:r>
              <a:rPr lang="en-US" sz="2800" dirty="0">
                <a:latin typeface="Times New Roman" pitchFamily="18" charset="0"/>
              </a:rPr>
              <a:t> </a:t>
            </a:r>
            <a:r>
              <a:rPr lang="en-US" sz="2800" dirty="0" err="1">
                <a:latin typeface="Times New Roman" pitchFamily="18" charset="0"/>
              </a:rPr>
              <a:t>đồi</a:t>
            </a:r>
            <a:r>
              <a:rPr lang="en-US" sz="2800" dirty="0">
                <a:latin typeface="Times New Roman" pitchFamily="18" charset="0"/>
              </a:rPr>
              <a:t> </a:t>
            </a:r>
            <a:r>
              <a:rPr lang="en-US" sz="2800" dirty="0" err="1">
                <a:latin typeface="Times New Roman" pitchFamily="18" charset="0"/>
              </a:rPr>
              <a:t>trọc</a:t>
            </a:r>
            <a:r>
              <a:rPr lang="en-US" sz="2800" dirty="0">
                <a:latin typeface="Times New Roman" pitchFamily="18" charset="0"/>
              </a:rPr>
              <a:t>), </a:t>
            </a:r>
            <a:r>
              <a:rPr lang="en-US" sz="2800" dirty="0" err="1">
                <a:latin typeface="Times New Roman" pitchFamily="18" charset="0"/>
              </a:rPr>
              <a:t>em</a:t>
            </a:r>
            <a:r>
              <a:rPr lang="en-US" sz="2800" dirty="0">
                <a:latin typeface="Times New Roman" pitchFamily="18" charset="0"/>
              </a:rPr>
              <a:t> </a:t>
            </a:r>
            <a:r>
              <a:rPr lang="en-US" sz="2800" dirty="0" err="1">
                <a:latin typeface="Times New Roman" pitchFamily="18" charset="0"/>
              </a:rPr>
              <a:t>hãy</a:t>
            </a:r>
            <a:r>
              <a:rPr lang="en-US" sz="2800" dirty="0">
                <a:latin typeface="Times New Roman" pitchFamily="18" charset="0"/>
              </a:rPr>
              <a:t> </a:t>
            </a:r>
            <a:r>
              <a:rPr lang="en-US" sz="2800" dirty="0" err="1">
                <a:latin typeface="Times New Roman" pitchFamily="18" charset="0"/>
              </a:rPr>
              <a:t>viết</a:t>
            </a:r>
            <a:r>
              <a:rPr lang="en-US" sz="2800" dirty="0">
                <a:latin typeface="Times New Roman" pitchFamily="18" charset="0"/>
              </a:rPr>
              <a:t>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đoạn</a:t>
            </a:r>
            <a:r>
              <a:rPr lang="en-US" sz="2800" dirty="0">
                <a:latin typeface="Times New Roman" pitchFamily="18" charset="0"/>
              </a:rPr>
              <a:t> </a:t>
            </a:r>
            <a:r>
              <a:rPr lang="en-US" sz="2800" dirty="0" err="1">
                <a:latin typeface="Times New Roman" pitchFamily="18" charset="0"/>
              </a:rPr>
              <a:t>văn</a:t>
            </a:r>
            <a:r>
              <a:rPr lang="en-US" sz="2800" dirty="0">
                <a:latin typeface="Times New Roman" pitchFamily="18" charset="0"/>
              </a:rPr>
              <a:t> </a:t>
            </a:r>
            <a:r>
              <a:rPr lang="en-US" sz="2800" dirty="0" err="1">
                <a:latin typeface="Times New Roman" pitchFamily="18" charset="0"/>
              </a:rPr>
              <a:t>khoảng</a:t>
            </a:r>
            <a:r>
              <a:rPr lang="en-US" sz="2800" dirty="0">
                <a:latin typeface="Times New Roman" pitchFamily="18" charset="0"/>
              </a:rPr>
              <a:t> 5 </a:t>
            </a:r>
            <a:r>
              <a:rPr lang="en-US" sz="2800" dirty="0" err="1">
                <a:latin typeface="Times New Roman" pitchFamily="18" charset="0"/>
              </a:rPr>
              <a:t>câu</a:t>
            </a:r>
            <a:r>
              <a:rPr lang="en-US" sz="2800" dirty="0">
                <a:latin typeface="Times New Roman" pitchFamily="18" charset="0"/>
              </a:rPr>
              <a:t> </a:t>
            </a:r>
            <a:r>
              <a:rPr lang="en-US" sz="2800" dirty="0" err="1">
                <a:latin typeface="Times New Roman" pitchFamily="18" charset="0"/>
              </a:rPr>
              <a:t>về</a:t>
            </a:r>
            <a:r>
              <a:rPr lang="en-US" sz="2800" dirty="0">
                <a:latin typeface="Times New Roman" pitchFamily="18" charset="0"/>
              </a:rPr>
              <a:t> </a:t>
            </a:r>
            <a:r>
              <a:rPr lang="en-US" sz="2800" dirty="0" err="1">
                <a:latin typeface="Times New Roman" pitchFamily="18" charset="0"/>
              </a:rPr>
              <a:t>đề</a:t>
            </a:r>
            <a:r>
              <a:rPr lang="en-US" sz="2800" dirty="0">
                <a:latin typeface="Times New Roman" pitchFamily="18" charset="0"/>
              </a:rPr>
              <a:t> </a:t>
            </a:r>
            <a:r>
              <a:rPr lang="en-US" sz="2800" dirty="0" err="1">
                <a:latin typeface="Times New Roman" pitchFamily="18" charset="0"/>
              </a:rPr>
              <a:t>tài</a:t>
            </a:r>
            <a:r>
              <a:rPr lang="en-US" sz="2800" dirty="0">
                <a:latin typeface="Times New Roman" pitchFamily="18" charset="0"/>
              </a:rPr>
              <a:t> </a:t>
            </a:r>
            <a:r>
              <a:rPr lang="en-US" sz="2800" dirty="0" err="1">
                <a:latin typeface="Times New Roman" pitchFamily="18" charset="0"/>
              </a:rPr>
              <a:t>đó</a:t>
            </a:r>
            <a:r>
              <a:rPr lang="en-US" sz="2800" dirty="0">
                <a:latin typeface="Times New Roman" pitchFamily="18" charset="0"/>
              </a:rPr>
              <a:t>.</a:t>
            </a:r>
          </a:p>
        </p:txBody>
      </p:sp>
      <p:sp>
        <p:nvSpPr>
          <p:cNvPr id="12" name="Line 44"/>
          <p:cNvSpPr>
            <a:spLocks noChangeShapeType="1"/>
          </p:cNvSpPr>
          <p:nvPr/>
        </p:nvSpPr>
        <p:spPr bwMode="auto">
          <a:xfrm>
            <a:off x="1453055" y="2209800"/>
            <a:ext cx="6781800" cy="0"/>
          </a:xfrm>
          <a:prstGeom prst="line">
            <a:avLst/>
          </a:prstGeom>
          <a:noFill/>
          <a:ln w="28575">
            <a:solidFill>
              <a:srgbClr val="FF0066"/>
            </a:solidFill>
            <a:round/>
            <a:headEnd/>
            <a:tailEnd/>
          </a:ln>
          <a:effectLst/>
        </p:spPr>
        <p:txBody>
          <a:bodyPr/>
          <a:lstStyle/>
          <a:p>
            <a:endParaRPr lang="en-US"/>
          </a:p>
        </p:txBody>
      </p:sp>
      <p:sp>
        <p:nvSpPr>
          <p:cNvPr id="13" name="Line 45"/>
          <p:cNvSpPr>
            <a:spLocks noChangeShapeType="1"/>
          </p:cNvSpPr>
          <p:nvPr/>
        </p:nvSpPr>
        <p:spPr bwMode="auto">
          <a:xfrm>
            <a:off x="4495800" y="2667000"/>
            <a:ext cx="4343400" cy="0"/>
          </a:xfrm>
          <a:prstGeom prst="line">
            <a:avLst/>
          </a:prstGeom>
          <a:noFill/>
          <a:ln w="28575">
            <a:solidFill>
              <a:srgbClr val="FF0066"/>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505200" y="2743200"/>
            <a:ext cx="1447800" cy="519113"/>
          </a:xfrm>
          <a:prstGeom prst="rect">
            <a:avLst/>
          </a:prstGeom>
          <a:noFill/>
          <a:ln w="9525">
            <a:noFill/>
            <a:miter lim="800000"/>
            <a:headEnd/>
            <a:tailEnd/>
          </a:ln>
          <a:effectLst/>
        </p:spPr>
        <p:txBody>
          <a:bodyPr>
            <a:spAutoFit/>
          </a:bodyPr>
          <a:lstStyle/>
          <a:p>
            <a:pPr>
              <a:spcBef>
                <a:spcPct val="50000"/>
              </a:spcBef>
            </a:pPr>
            <a:r>
              <a:rPr lang="en-US" sz="2800" b="1" i="1" dirty="0" err="1">
                <a:solidFill>
                  <a:srgbClr val="FF0000"/>
                </a:solidFill>
                <a:latin typeface="Times New Roman" pitchFamily="18" charset="0"/>
              </a:rPr>
              <a:t>Gợi</a:t>
            </a:r>
            <a:r>
              <a:rPr lang="en-US" sz="2800" b="1" i="1" dirty="0">
                <a:solidFill>
                  <a:srgbClr val="FF0000"/>
                </a:solidFill>
                <a:latin typeface="Times New Roman" pitchFamily="18" charset="0"/>
              </a:rPr>
              <a:t> ý:</a:t>
            </a:r>
          </a:p>
        </p:txBody>
      </p:sp>
      <p:sp>
        <p:nvSpPr>
          <p:cNvPr id="6" name="Text Box 8"/>
          <p:cNvSpPr txBox="1">
            <a:spLocks noChangeArrowheads="1"/>
          </p:cNvSpPr>
          <p:nvPr/>
        </p:nvSpPr>
        <p:spPr bwMode="auto">
          <a:xfrm>
            <a:off x="914400" y="3360738"/>
            <a:ext cx="7848600" cy="519112"/>
          </a:xfrm>
          <a:prstGeom prst="rect">
            <a:avLst/>
          </a:prstGeom>
          <a:noFill/>
          <a:ln w="9525">
            <a:noFill/>
            <a:miter lim="800000"/>
            <a:headEnd/>
            <a:tailEnd/>
          </a:ln>
          <a:effectLst/>
        </p:spPr>
        <p:txBody>
          <a:bodyPr>
            <a:spAutoFit/>
          </a:bodyPr>
          <a:lstStyle/>
          <a:p>
            <a:pPr>
              <a:spcBef>
                <a:spcPct val="50000"/>
              </a:spcBef>
            </a:pP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Viết</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vê</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đê</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tài</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nào</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hành</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động</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nào</a:t>
            </a:r>
            <a:r>
              <a:rPr lang="en-US" sz="2800" i="1" dirty="0">
                <a:solidFill>
                  <a:srgbClr val="000099"/>
                </a:solidFill>
                <a:latin typeface="Times New Roman" pitchFamily="18" charset="0"/>
              </a:rPr>
              <a:t>)?</a:t>
            </a:r>
          </a:p>
        </p:txBody>
      </p:sp>
      <p:sp>
        <p:nvSpPr>
          <p:cNvPr id="7" name="Text Box 9"/>
          <p:cNvSpPr txBox="1">
            <a:spLocks noChangeArrowheads="1"/>
          </p:cNvSpPr>
          <p:nvPr/>
        </p:nvSpPr>
        <p:spPr bwMode="auto">
          <a:xfrm>
            <a:off x="914400" y="3843338"/>
            <a:ext cx="7848600" cy="519112"/>
          </a:xfrm>
          <a:prstGeom prst="rect">
            <a:avLst/>
          </a:prstGeom>
          <a:noFill/>
          <a:ln w="9525">
            <a:noFill/>
            <a:miter lim="800000"/>
            <a:headEnd/>
            <a:tailEnd/>
          </a:ln>
          <a:effectLst/>
        </p:spPr>
        <p:txBody>
          <a:bodyPr>
            <a:spAutoFit/>
          </a:bodyPr>
          <a:lstStyle/>
          <a:p>
            <a:pPr>
              <a:spcBef>
                <a:spcPct val="50000"/>
              </a:spcBef>
            </a:pP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Tác</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dụng</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hoặc</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tác</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hại</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của</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hành</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động</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đo</a:t>
            </a:r>
            <a:r>
              <a:rPr lang="en-US" sz="2800" i="1" dirty="0">
                <a:solidFill>
                  <a:srgbClr val="000099"/>
                </a:solidFill>
                <a:latin typeface="Times New Roman" pitchFamily="18" charset="0"/>
              </a:rPr>
              <a:t>́?</a:t>
            </a:r>
          </a:p>
        </p:txBody>
      </p:sp>
      <p:sp>
        <p:nvSpPr>
          <p:cNvPr id="8" name="Text Box 10"/>
          <p:cNvSpPr txBox="1">
            <a:spLocks noChangeArrowheads="1"/>
          </p:cNvSpPr>
          <p:nvPr/>
        </p:nvSpPr>
        <p:spPr bwMode="auto">
          <a:xfrm>
            <a:off x="914400" y="4376738"/>
            <a:ext cx="7848600" cy="519112"/>
          </a:xfrm>
          <a:prstGeom prst="rect">
            <a:avLst/>
          </a:prstGeom>
          <a:noFill/>
          <a:ln w="9525">
            <a:noFill/>
            <a:miter lim="800000"/>
            <a:headEnd/>
            <a:tailEnd/>
          </a:ln>
          <a:effectLst/>
        </p:spPr>
        <p:txBody>
          <a:bodyPr>
            <a:spAutoFit/>
          </a:bodyPr>
          <a:lstStyle/>
          <a:p>
            <a:pPr>
              <a:spcBef>
                <a:spcPct val="50000"/>
              </a:spcBef>
            </a:pP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Hành</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động</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đo</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đáng</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khen</a:t>
            </a:r>
            <a:r>
              <a:rPr lang="en-US" sz="2800" i="1" dirty="0">
                <a:solidFill>
                  <a:srgbClr val="000099"/>
                </a:solidFill>
                <a:latin typeface="Times New Roman" pitchFamily="18" charset="0"/>
              </a:rPr>
              <a:t> hay </a:t>
            </a:r>
            <a:r>
              <a:rPr lang="en-US" sz="2800" i="1" dirty="0" err="1">
                <a:solidFill>
                  <a:srgbClr val="000099"/>
                </a:solidFill>
                <a:latin typeface="Times New Roman" pitchFamily="18" charset="0"/>
              </a:rPr>
              <a:t>đáng</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chê</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Tại</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sao</a:t>
            </a:r>
            <a:r>
              <a:rPr lang="en-US" sz="2800" i="1" dirty="0">
                <a:solidFill>
                  <a:srgbClr val="000099"/>
                </a:solidFill>
                <a:latin typeface="Times New Roman" pitchFamily="18" charset="0"/>
              </a:rPr>
              <a:t>?</a:t>
            </a:r>
          </a:p>
        </p:txBody>
      </p:sp>
      <p:sp>
        <p:nvSpPr>
          <p:cNvPr id="9" name="Text Box 11"/>
          <p:cNvSpPr txBox="1">
            <a:spLocks noChangeArrowheads="1"/>
          </p:cNvSpPr>
          <p:nvPr/>
        </p:nvSpPr>
        <p:spPr bwMode="auto">
          <a:xfrm>
            <a:off x="914400" y="4908550"/>
            <a:ext cx="7848600" cy="946150"/>
          </a:xfrm>
          <a:prstGeom prst="rect">
            <a:avLst/>
          </a:prstGeom>
          <a:noFill/>
          <a:ln w="9525">
            <a:noFill/>
            <a:miter lim="800000"/>
            <a:headEnd/>
            <a:tailEnd/>
          </a:ln>
          <a:effectLst/>
        </p:spPr>
        <p:txBody>
          <a:bodyPr>
            <a:spAutoFit/>
          </a:bodyPr>
          <a:lstStyle/>
          <a:p>
            <a:pPr algn="just">
              <a:spcBef>
                <a:spcPct val="50000"/>
              </a:spcBef>
            </a:pP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Làm</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thê</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nào</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đê</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bảo</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vê</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môi</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trường</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va</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ngăn</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chặn</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việc</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pha</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hoại</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môi</a:t>
            </a:r>
            <a:r>
              <a:rPr lang="en-US" sz="2800" i="1" dirty="0">
                <a:solidFill>
                  <a:srgbClr val="000099"/>
                </a:solidFill>
                <a:latin typeface="Times New Roman" pitchFamily="18" charset="0"/>
              </a:rPr>
              <a:t> </a:t>
            </a:r>
            <a:r>
              <a:rPr lang="en-US" sz="2800" i="1" dirty="0" err="1">
                <a:solidFill>
                  <a:srgbClr val="000099"/>
                </a:solidFill>
                <a:latin typeface="Times New Roman" pitchFamily="18" charset="0"/>
              </a:rPr>
              <a:t>trường</a:t>
            </a:r>
            <a:r>
              <a:rPr lang="en-US" sz="2800" i="1" dirty="0">
                <a:solidFill>
                  <a:srgbClr val="000099"/>
                </a:solidFill>
                <a:latin typeface="Times New Roman" pitchFamily="18" charset="0"/>
              </a:rPr>
              <a:t>?</a:t>
            </a:r>
          </a:p>
        </p:txBody>
      </p:sp>
      <p:sp>
        <p:nvSpPr>
          <p:cNvPr id="10" name="Rectangle 29"/>
          <p:cNvSpPr>
            <a:spLocks noChangeArrowheads="1"/>
          </p:cNvSpPr>
          <p:nvPr/>
        </p:nvSpPr>
        <p:spPr bwMode="auto">
          <a:xfrm>
            <a:off x="228600" y="1371600"/>
            <a:ext cx="8991600" cy="1373188"/>
          </a:xfrm>
          <a:prstGeom prst="rect">
            <a:avLst/>
          </a:prstGeom>
          <a:noFill/>
          <a:ln w="9525">
            <a:noFill/>
            <a:miter lim="800000"/>
            <a:headEnd/>
            <a:tailEnd/>
          </a:ln>
          <a:effectLst/>
        </p:spPr>
        <p:txBody>
          <a:bodyPr>
            <a:spAutoFit/>
          </a:bodyPr>
          <a:lstStyle/>
          <a:p>
            <a:r>
              <a:rPr lang="en-US" sz="2800" u="sng" dirty="0" err="1">
                <a:latin typeface="Times New Roman" pitchFamily="18" charset="0"/>
              </a:rPr>
              <a:t>Bài</a:t>
            </a:r>
            <a:r>
              <a:rPr lang="en-US" sz="2800" u="sng" dirty="0">
                <a:latin typeface="Times New Roman" pitchFamily="18" charset="0"/>
              </a:rPr>
              <a:t> 3:</a:t>
            </a:r>
            <a:r>
              <a:rPr lang="en-US" sz="2800" dirty="0">
                <a:latin typeface="Times New Roman" pitchFamily="18" charset="0"/>
              </a:rPr>
              <a:t> </a:t>
            </a:r>
            <a:r>
              <a:rPr lang="en-US" sz="2800" dirty="0" err="1">
                <a:latin typeface="Times New Roman" pitchFamily="18" charset="0"/>
              </a:rPr>
              <a:t>Chọn</a:t>
            </a:r>
            <a:r>
              <a:rPr lang="en-US" sz="2800" dirty="0">
                <a:latin typeface="Times New Roman" pitchFamily="18" charset="0"/>
              </a:rPr>
              <a:t>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cụm</a:t>
            </a:r>
            <a:r>
              <a:rPr lang="en-US" sz="2800" dirty="0">
                <a:latin typeface="Times New Roman" pitchFamily="18" charset="0"/>
              </a:rPr>
              <a:t> </a:t>
            </a:r>
            <a:r>
              <a:rPr lang="en-US" sz="2800" dirty="0" err="1">
                <a:latin typeface="Times New Roman" pitchFamily="18" charset="0"/>
              </a:rPr>
              <a:t>từ</a:t>
            </a:r>
            <a:r>
              <a:rPr lang="en-US" sz="2800" dirty="0">
                <a:latin typeface="Times New Roman" pitchFamily="18" charset="0"/>
              </a:rPr>
              <a:t> ở </a:t>
            </a:r>
            <a:r>
              <a:rPr lang="en-US" sz="2800" dirty="0" err="1">
                <a:latin typeface="Times New Roman" pitchFamily="18" charset="0"/>
              </a:rPr>
              <a:t>bài</a:t>
            </a:r>
            <a:r>
              <a:rPr lang="en-US" sz="2800" dirty="0">
                <a:latin typeface="Times New Roman" pitchFamily="18" charset="0"/>
              </a:rPr>
              <a:t> </a:t>
            </a:r>
            <a:r>
              <a:rPr lang="en-US" sz="2800" dirty="0" err="1">
                <a:latin typeface="Times New Roman" pitchFamily="18" charset="0"/>
              </a:rPr>
              <a:t>tập</a:t>
            </a:r>
            <a:r>
              <a:rPr lang="en-US" sz="2800" dirty="0">
                <a:latin typeface="Times New Roman" pitchFamily="18" charset="0"/>
              </a:rPr>
              <a:t> 2 </a:t>
            </a:r>
            <a:r>
              <a:rPr lang="en-US" sz="2800" dirty="0" err="1">
                <a:latin typeface="Times New Roman" pitchFamily="18" charset="0"/>
              </a:rPr>
              <a:t>làm</a:t>
            </a:r>
            <a:r>
              <a:rPr lang="en-US" sz="2800" dirty="0">
                <a:latin typeface="Times New Roman" pitchFamily="18" charset="0"/>
              </a:rPr>
              <a:t> </a:t>
            </a:r>
            <a:r>
              <a:rPr lang="en-US" sz="2800" dirty="0" err="1">
                <a:latin typeface="Times New Roman" pitchFamily="18" charset="0"/>
              </a:rPr>
              <a:t>đề</a:t>
            </a:r>
            <a:r>
              <a:rPr lang="en-US" sz="2800" dirty="0">
                <a:latin typeface="Times New Roman" pitchFamily="18" charset="0"/>
              </a:rPr>
              <a:t> </a:t>
            </a:r>
            <a:r>
              <a:rPr lang="en-US" sz="2800" dirty="0" err="1">
                <a:latin typeface="Times New Roman" pitchFamily="18" charset="0"/>
              </a:rPr>
              <a:t>tài</a:t>
            </a:r>
            <a:r>
              <a:rPr lang="en-US" sz="2800" dirty="0">
                <a:latin typeface="Times New Roman" pitchFamily="18" charset="0"/>
              </a:rPr>
              <a:t> (</a:t>
            </a:r>
            <a:r>
              <a:rPr lang="en-US" sz="2800" b="1" dirty="0">
                <a:solidFill>
                  <a:srgbClr val="FF0000"/>
                </a:solidFill>
                <a:latin typeface="Times New Roman" pitchFamily="18" charset="0"/>
              </a:rPr>
              <a:t>M</a:t>
            </a:r>
            <a:r>
              <a:rPr lang="en-US" sz="2800" b="1" dirty="0">
                <a:latin typeface="Times New Roman" pitchFamily="18" charset="0"/>
              </a:rPr>
              <a:t>:</a:t>
            </a:r>
            <a:r>
              <a:rPr lang="en-US" sz="2800" dirty="0">
                <a:latin typeface="Times New Roman" pitchFamily="18" charset="0"/>
              </a:rPr>
              <a:t> </a:t>
            </a:r>
            <a:r>
              <a:rPr lang="en-US" sz="2800" dirty="0" err="1">
                <a:latin typeface="Times New Roman" pitchFamily="18" charset="0"/>
              </a:rPr>
              <a:t>phủ</a:t>
            </a:r>
            <a:r>
              <a:rPr lang="en-US" sz="2800" dirty="0">
                <a:latin typeface="Times New Roman" pitchFamily="18" charset="0"/>
              </a:rPr>
              <a:t> </a:t>
            </a:r>
            <a:r>
              <a:rPr lang="en-US" sz="2800" dirty="0" err="1">
                <a:latin typeface="Times New Roman" pitchFamily="18" charset="0"/>
              </a:rPr>
              <a:t>xanh</a:t>
            </a:r>
            <a:r>
              <a:rPr lang="en-US" sz="2800" dirty="0">
                <a:latin typeface="Times New Roman" pitchFamily="18" charset="0"/>
              </a:rPr>
              <a:t> </a:t>
            </a:r>
            <a:r>
              <a:rPr lang="en-US" sz="2800" dirty="0" err="1">
                <a:latin typeface="Times New Roman" pitchFamily="18" charset="0"/>
              </a:rPr>
              <a:t>đồi</a:t>
            </a:r>
            <a:r>
              <a:rPr lang="en-US" sz="2800" dirty="0">
                <a:latin typeface="Times New Roman" pitchFamily="18" charset="0"/>
              </a:rPr>
              <a:t> </a:t>
            </a:r>
            <a:r>
              <a:rPr lang="en-US" sz="2800" dirty="0" err="1">
                <a:latin typeface="Times New Roman" pitchFamily="18" charset="0"/>
              </a:rPr>
              <a:t>trọc</a:t>
            </a:r>
            <a:r>
              <a:rPr lang="en-US" sz="2800" dirty="0">
                <a:latin typeface="Times New Roman" pitchFamily="18" charset="0"/>
              </a:rPr>
              <a:t>), </a:t>
            </a:r>
            <a:r>
              <a:rPr lang="en-US" sz="2800" dirty="0" err="1">
                <a:latin typeface="Times New Roman" pitchFamily="18" charset="0"/>
              </a:rPr>
              <a:t>em</a:t>
            </a:r>
            <a:r>
              <a:rPr lang="en-US" sz="2800" dirty="0">
                <a:latin typeface="Times New Roman" pitchFamily="18" charset="0"/>
              </a:rPr>
              <a:t> </a:t>
            </a:r>
            <a:r>
              <a:rPr lang="en-US" sz="2800" dirty="0" err="1">
                <a:latin typeface="Times New Roman" pitchFamily="18" charset="0"/>
              </a:rPr>
              <a:t>hãy</a:t>
            </a:r>
            <a:r>
              <a:rPr lang="en-US" sz="2800" dirty="0">
                <a:latin typeface="Times New Roman" pitchFamily="18" charset="0"/>
              </a:rPr>
              <a:t> </a:t>
            </a:r>
            <a:r>
              <a:rPr lang="en-US" sz="2800" dirty="0" err="1">
                <a:latin typeface="Times New Roman" pitchFamily="18" charset="0"/>
              </a:rPr>
              <a:t>viết</a:t>
            </a:r>
            <a:r>
              <a:rPr lang="en-US" sz="2800" dirty="0">
                <a:latin typeface="Times New Roman" pitchFamily="18" charset="0"/>
              </a:rPr>
              <a:t>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đoạn</a:t>
            </a:r>
            <a:r>
              <a:rPr lang="en-US" sz="2800" dirty="0">
                <a:latin typeface="Times New Roman" pitchFamily="18" charset="0"/>
              </a:rPr>
              <a:t> </a:t>
            </a:r>
            <a:r>
              <a:rPr lang="en-US" sz="2800" dirty="0" err="1">
                <a:latin typeface="Times New Roman" pitchFamily="18" charset="0"/>
              </a:rPr>
              <a:t>văn</a:t>
            </a:r>
            <a:r>
              <a:rPr lang="en-US" sz="2800" dirty="0">
                <a:latin typeface="Times New Roman" pitchFamily="18" charset="0"/>
              </a:rPr>
              <a:t> </a:t>
            </a:r>
            <a:r>
              <a:rPr lang="en-US" sz="2800" dirty="0" err="1">
                <a:latin typeface="Times New Roman" pitchFamily="18" charset="0"/>
              </a:rPr>
              <a:t>khoảng</a:t>
            </a:r>
            <a:r>
              <a:rPr lang="en-US" sz="2800" dirty="0">
                <a:latin typeface="Times New Roman" pitchFamily="18" charset="0"/>
              </a:rPr>
              <a:t> 5 </a:t>
            </a:r>
            <a:r>
              <a:rPr lang="en-US" sz="2800" dirty="0" err="1">
                <a:latin typeface="Times New Roman" pitchFamily="18" charset="0"/>
              </a:rPr>
              <a:t>câu</a:t>
            </a:r>
            <a:r>
              <a:rPr lang="en-US" sz="2800" dirty="0">
                <a:latin typeface="Times New Roman" pitchFamily="18" charset="0"/>
              </a:rPr>
              <a:t> </a:t>
            </a:r>
            <a:r>
              <a:rPr lang="en-US" sz="2800" dirty="0" err="1">
                <a:latin typeface="Times New Roman" pitchFamily="18" charset="0"/>
              </a:rPr>
              <a:t>về</a:t>
            </a:r>
            <a:r>
              <a:rPr lang="en-US" sz="2800" dirty="0">
                <a:latin typeface="Times New Roman" pitchFamily="18" charset="0"/>
              </a:rPr>
              <a:t> </a:t>
            </a:r>
            <a:r>
              <a:rPr lang="en-US" sz="2800" dirty="0" err="1">
                <a:latin typeface="Times New Roman" pitchFamily="18" charset="0"/>
              </a:rPr>
              <a:t>đề</a:t>
            </a:r>
            <a:r>
              <a:rPr lang="en-US" sz="2800" dirty="0">
                <a:latin typeface="Times New Roman" pitchFamily="18" charset="0"/>
              </a:rPr>
              <a:t> </a:t>
            </a:r>
            <a:r>
              <a:rPr lang="en-US" sz="2800" dirty="0" err="1">
                <a:latin typeface="Times New Roman" pitchFamily="18" charset="0"/>
              </a:rPr>
              <a:t>tài</a:t>
            </a:r>
            <a:r>
              <a:rPr lang="en-US" sz="2800" dirty="0">
                <a:latin typeface="Times New Roman" pitchFamily="18" charset="0"/>
              </a:rPr>
              <a:t> </a:t>
            </a:r>
            <a:r>
              <a:rPr lang="en-US" sz="2800" dirty="0" err="1">
                <a:latin typeface="Times New Roman" pitchFamily="18" charset="0"/>
              </a:rPr>
              <a:t>đó</a:t>
            </a:r>
            <a:r>
              <a:rPr lang="en-US" sz="2800" dirty="0">
                <a:latin typeface="Times New Roman" pitchFamily="18" charset="0"/>
              </a:rPr>
              <a:t>.</a:t>
            </a:r>
          </a:p>
        </p:txBody>
      </p:sp>
      <p:sp>
        <p:nvSpPr>
          <p:cNvPr id="11" name="Line 44"/>
          <p:cNvSpPr>
            <a:spLocks noChangeShapeType="1"/>
          </p:cNvSpPr>
          <p:nvPr/>
        </p:nvSpPr>
        <p:spPr bwMode="auto">
          <a:xfrm>
            <a:off x="1371600" y="1905000"/>
            <a:ext cx="6781800" cy="0"/>
          </a:xfrm>
          <a:prstGeom prst="line">
            <a:avLst/>
          </a:prstGeom>
          <a:noFill/>
          <a:ln w="28575">
            <a:solidFill>
              <a:srgbClr val="FF0066"/>
            </a:solidFill>
            <a:round/>
            <a:headEnd/>
            <a:tailEnd/>
          </a:ln>
          <a:effectLst/>
        </p:spPr>
        <p:txBody>
          <a:bodyPr/>
          <a:lstStyle/>
          <a:p>
            <a:endParaRPr lang="en-US"/>
          </a:p>
        </p:txBody>
      </p:sp>
      <p:sp>
        <p:nvSpPr>
          <p:cNvPr id="12" name="Line 45"/>
          <p:cNvSpPr>
            <a:spLocks noChangeShapeType="1"/>
          </p:cNvSpPr>
          <p:nvPr/>
        </p:nvSpPr>
        <p:spPr bwMode="auto">
          <a:xfrm>
            <a:off x="4343400" y="2362200"/>
            <a:ext cx="4343400" cy="0"/>
          </a:xfrm>
          <a:prstGeom prst="line">
            <a:avLst/>
          </a:prstGeom>
          <a:noFill/>
          <a:ln w="28575">
            <a:solidFill>
              <a:srgbClr val="FF0066"/>
            </a:solidFill>
            <a:round/>
            <a:headEnd/>
            <a:tailEnd/>
          </a:ln>
          <a:effectLst/>
        </p:spPr>
        <p:txBody>
          <a:bodyPr/>
          <a:lstStyle/>
          <a:p>
            <a:endParaRPr lang="en-US"/>
          </a:p>
        </p:txBody>
      </p:sp>
      <p:sp>
        <p:nvSpPr>
          <p:cNvPr id="13"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15"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6"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
        <p:nvSpPr>
          <p:cNvPr id="7" name="Text Box 7"/>
          <p:cNvSpPr txBox="1">
            <a:spLocks noChangeArrowheads="1"/>
          </p:cNvSpPr>
          <p:nvPr/>
        </p:nvSpPr>
        <p:spPr bwMode="auto">
          <a:xfrm>
            <a:off x="468313" y="1268413"/>
            <a:ext cx="3816350" cy="519112"/>
          </a:xfrm>
          <a:prstGeom prst="rect">
            <a:avLst/>
          </a:prstGeom>
          <a:noFill/>
          <a:ln w="9525">
            <a:noFill/>
            <a:miter lim="800000"/>
            <a:headEnd/>
            <a:tailEnd/>
          </a:ln>
        </p:spPr>
        <p:txBody>
          <a:bodyPr>
            <a:spAutoFit/>
          </a:bodyPr>
          <a:lstStyle/>
          <a:p>
            <a:pPr algn="l">
              <a:spcBef>
                <a:spcPct val="50000"/>
              </a:spcBef>
            </a:pPr>
            <a:r>
              <a:rPr lang="en-US" sz="2800" b="1" dirty="0">
                <a:latin typeface="Times New Roman" pitchFamily="18" charset="0"/>
                <a:cs typeface="Times New Roman" pitchFamily="18" charset="0"/>
              </a:rPr>
              <a:t>b) </a:t>
            </a:r>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trắc</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a:t>
            </a:r>
          </a:p>
        </p:txBody>
      </p:sp>
      <p:sp>
        <p:nvSpPr>
          <p:cNvPr id="8" name="Text Box 8"/>
          <p:cNvSpPr txBox="1">
            <a:spLocks noChangeArrowheads="1"/>
          </p:cNvSpPr>
          <p:nvPr/>
        </p:nvSpPr>
        <p:spPr bwMode="auto">
          <a:xfrm>
            <a:off x="304800" y="1905000"/>
            <a:ext cx="8137525" cy="954107"/>
          </a:xfrm>
          <a:prstGeom prst="rect">
            <a:avLst/>
          </a:prstGeom>
          <a:noFill/>
          <a:ln w="9525">
            <a:noFill/>
            <a:miter lim="800000"/>
            <a:headEnd/>
            <a:tailEnd/>
          </a:ln>
        </p:spPr>
        <p:txBody>
          <a:bodyPr>
            <a:spAutoFit/>
          </a:bodyPr>
          <a:lstStyle/>
          <a:p>
            <a:pPr algn="l">
              <a:spcBef>
                <a:spcPct val="50000"/>
              </a:spcBef>
            </a:pPr>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Text Box 10"/>
          <p:cNvSpPr txBox="1">
            <a:spLocks noChangeArrowheads="1"/>
          </p:cNvSpPr>
          <p:nvPr/>
        </p:nvSpPr>
        <p:spPr bwMode="auto">
          <a:xfrm>
            <a:off x="827088" y="3284538"/>
            <a:ext cx="4430712" cy="523220"/>
          </a:xfrm>
          <a:prstGeom prst="rect">
            <a:avLst/>
          </a:prstGeom>
          <a:solidFill>
            <a:srgbClr val="FDD7EE"/>
          </a:solidFill>
          <a:ln w="9525">
            <a:noFill/>
            <a:miter lim="800000"/>
            <a:headEnd/>
            <a:tailEnd/>
          </a:ln>
        </p:spPr>
        <p:txBody>
          <a:bodyPr wrap="square">
            <a:spAutoFit/>
          </a:bodyPr>
          <a:lstStyle/>
          <a:p>
            <a:pPr algn="l">
              <a:spcBef>
                <a:spcPct val="50000"/>
              </a:spcBef>
            </a:pPr>
            <a:r>
              <a:rPr lang="en-US" sz="2800" dirty="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Săn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rừng</a:t>
            </a:r>
            <a:endParaRPr lang="en-US" sz="2800" dirty="0">
              <a:latin typeface="Times New Roman" pitchFamily="18" charset="0"/>
              <a:cs typeface="Times New Roman" pitchFamily="18" charset="0"/>
            </a:endParaRPr>
          </a:p>
        </p:txBody>
      </p:sp>
      <p:sp>
        <p:nvSpPr>
          <p:cNvPr id="10" name="Text Box 14"/>
          <p:cNvSpPr txBox="1">
            <a:spLocks noChangeArrowheads="1"/>
          </p:cNvSpPr>
          <p:nvPr/>
        </p:nvSpPr>
        <p:spPr bwMode="auto">
          <a:xfrm>
            <a:off x="762000" y="3886200"/>
            <a:ext cx="4495800" cy="523220"/>
          </a:xfrm>
          <a:prstGeom prst="rect">
            <a:avLst/>
          </a:prstGeom>
          <a:solidFill>
            <a:srgbClr val="FDD7EE"/>
          </a:solidFill>
          <a:ln w="9525">
            <a:noFill/>
            <a:miter lim="800000"/>
            <a:headEnd/>
            <a:tailEnd/>
          </a:ln>
        </p:spPr>
        <p:txBody>
          <a:bodyPr wrap="square">
            <a:spAutoFit/>
          </a:bodyPr>
          <a:lstStyle/>
          <a:p>
            <a:pPr algn="l">
              <a:spcBef>
                <a:spcPct val="50000"/>
              </a:spcBef>
            </a:pPr>
            <a:r>
              <a:rPr lang="en-US" sz="2800" b="1" dirty="0">
                <a:solidFill>
                  <a:srgbClr val="FF0000"/>
                </a:solidFill>
                <a:latin typeface="Times New Roman" pitchFamily="18" charset="0"/>
                <a:cs typeface="Times New Roman" pitchFamily="18" charset="0"/>
              </a:rPr>
              <a:t> B) </a:t>
            </a:r>
            <a:r>
              <a:rPr lang="en-US" sz="2800" b="1" dirty="0" err="1" smtClean="0">
                <a:solidFill>
                  <a:srgbClr val="FF0000"/>
                </a:solidFill>
                <a:latin typeface="Times New Roman" pitchFamily="18" charset="0"/>
                <a:cs typeface="Times New Roman" pitchFamily="18" charset="0"/>
              </a:rPr>
              <a:t>Trồng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cây</a:t>
            </a:r>
            <a:endParaRPr lang="en-US" sz="2800" b="1" dirty="0">
              <a:solidFill>
                <a:srgbClr val="FF0000"/>
              </a:solidFill>
              <a:latin typeface="Times New Roman" pitchFamily="18" charset="0"/>
              <a:cs typeface="Times New Roman" pitchFamily="18" charset="0"/>
            </a:endParaRPr>
          </a:p>
        </p:txBody>
      </p:sp>
      <p:sp>
        <p:nvSpPr>
          <p:cNvPr id="14" name="WordArt 51"/>
          <p:cNvSpPr>
            <a:spLocks noChangeArrowheads="1" noChangeShapeType="1" noTextEdit="1"/>
          </p:cNvSpPr>
          <p:nvPr/>
        </p:nvSpPr>
        <p:spPr bwMode="auto">
          <a:xfrm>
            <a:off x="6864350" y="4657725"/>
            <a:ext cx="1898650" cy="1828800"/>
          </a:xfrm>
          <a:prstGeom prst="rect">
            <a:avLst/>
          </a:prstGeom>
        </p:spPr>
        <p:txBody>
          <a:bodyPr wrap="none" fromWordArt="1">
            <a:prstTxWarp prst="textPlain">
              <a:avLst>
                <a:gd name="adj" fmla="val 50000"/>
              </a:avLst>
            </a:prstTxWarp>
          </a:bodyPr>
          <a:lstStyle/>
          <a:p>
            <a:pPr algn="l"/>
            <a:endParaRPr lang="en-US" sz="3600" kern="10" dirty="0">
              <a:ln w="9525">
                <a:solidFill>
                  <a:srgbClr val="FF0000"/>
                </a:solidFill>
                <a:miter lim="800000"/>
                <a:headEnd/>
                <a:tailEnd/>
              </a:ln>
              <a:gradFill rotWithShape="1">
                <a:gsLst>
                  <a:gs pos="0">
                    <a:srgbClr val="FFFFFF"/>
                  </a:gs>
                  <a:gs pos="50000">
                    <a:srgbClr val="00FFFF"/>
                  </a:gs>
                  <a:gs pos="100000">
                    <a:srgbClr val="FFFFFF"/>
                  </a:gs>
                </a:gsLst>
                <a:lin ang="5400000" scaled="1"/>
              </a:gradFill>
              <a:effectLst>
                <a:outerShdw dist="53882" dir="2700000" algn="ctr" rotWithShape="0">
                  <a:srgbClr val="9999FF">
                    <a:alpha val="79999"/>
                  </a:srgbClr>
                </a:outerShdw>
              </a:effectLst>
              <a:latin typeface="Impact"/>
            </a:endParaRPr>
          </a:p>
        </p:txBody>
      </p:sp>
      <p:sp>
        <p:nvSpPr>
          <p:cNvPr id="15" name="WordArt 52"/>
          <p:cNvSpPr>
            <a:spLocks noChangeArrowheads="1" noChangeShapeType="1" noTextEdit="1"/>
          </p:cNvSpPr>
          <p:nvPr/>
        </p:nvSpPr>
        <p:spPr bwMode="auto">
          <a:xfrm>
            <a:off x="6858000" y="4648200"/>
            <a:ext cx="1898650" cy="1828800"/>
          </a:xfrm>
          <a:prstGeom prst="rect">
            <a:avLst/>
          </a:prstGeom>
        </p:spPr>
        <p:txBody>
          <a:bodyPr wrap="none" fromWordArt="1">
            <a:prstTxWarp prst="textPlain">
              <a:avLst>
                <a:gd name="adj" fmla="val 50000"/>
              </a:avLst>
            </a:prstTxWarp>
          </a:bodyPr>
          <a:lstStyle/>
          <a:p>
            <a:pPr algn="l"/>
            <a:endParaRPr lang="en-US" sz="3600" kern="10" dirty="0">
              <a:ln w="9525">
                <a:solidFill>
                  <a:srgbClr val="FF0000"/>
                </a:solidFill>
                <a:miter lim="800000"/>
                <a:headEnd/>
                <a:tailEnd/>
              </a:ln>
              <a:gradFill rotWithShape="1">
                <a:gsLst>
                  <a:gs pos="0">
                    <a:srgbClr val="FFFFFF"/>
                  </a:gs>
                  <a:gs pos="50000">
                    <a:srgbClr val="00FFFF"/>
                  </a:gs>
                  <a:gs pos="100000">
                    <a:srgbClr val="FFFFFF"/>
                  </a:gs>
                </a:gsLst>
                <a:lin ang="5400000" scaled="1"/>
              </a:gradFill>
              <a:effectLst>
                <a:outerShdw dist="53882" dir="2700000" algn="ctr" rotWithShape="0">
                  <a:srgbClr val="9999FF">
                    <a:alpha val="79999"/>
                  </a:srgbClr>
                </a:outerShdw>
              </a:effectLst>
              <a:latin typeface="Impact"/>
            </a:endParaRPr>
          </a:p>
        </p:txBody>
      </p:sp>
      <p:sp>
        <p:nvSpPr>
          <p:cNvPr id="21" name="Text Box 14"/>
          <p:cNvSpPr txBox="1">
            <a:spLocks noChangeArrowheads="1"/>
          </p:cNvSpPr>
          <p:nvPr/>
        </p:nvSpPr>
        <p:spPr bwMode="auto">
          <a:xfrm>
            <a:off x="762000" y="4510087"/>
            <a:ext cx="4495800" cy="523220"/>
          </a:xfrm>
          <a:prstGeom prst="rect">
            <a:avLst/>
          </a:prstGeom>
          <a:solidFill>
            <a:srgbClr val="FDD7EE"/>
          </a:solidFill>
          <a:ln w="9525">
            <a:noFill/>
            <a:miter lim="800000"/>
            <a:headEnd/>
            <a:tailEnd/>
          </a:ln>
        </p:spPr>
        <p:txBody>
          <a:bodyPr wrap="square">
            <a:spAutoFit/>
          </a:bodyPr>
          <a:lstStyle/>
          <a:p>
            <a:pPr algn="l">
              <a:spcBef>
                <a:spcPct val="50000"/>
              </a:spcBef>
            </a:pPr>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Phá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rẩy</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2" name="Text Box 14"/>
          <p:cNvSpPr txBox="1">
            <a:spLocks noChangeArrowheads="1"/>
          </p:cNvSpPr>
          <p:nvPr/>
        </p:nvSpPr>
        <p:spPr bwMode="auto">
          <a:xfrm>
            <a:off x="762000" y="5181600"/>
            <a:ext cx="4495800" cy="523220"/>
          </a:xfrm>
          <a:prstGeom prst="rect">
            <a:avLst/>
          </a:prstGeom>
          <a:solidFill>
            <a:srgbClr val="FDD7EE"/>
          </a:solidFill>
          <a:ln w="9525">
            <a:noFill/>
            <a:miter lim="800000"/>
            <a:headEnd/>
            <a:tailEnd/>
          </a:ln>
        </p:spPr>
        <p:txBody>
          <a:bodyPr wrap="square">
            <a:spAutoFit/>
          </a:bodyPr>
          <a:lstStyle/>
          <a:p>
            <a:pPr algn="l">
              <a:spcBef>
                <a:spcPct val="50000"/>
              </a:spcBef>
            </a:pPr>
            <a:r>
              <a:rPr lang="en-US"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Xả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bãi</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3" name="Text Box 29"/>
          <p:cNvSpPr txBox="1">
            <a:spLocks noChangeArrowheads="1"/>
          </p:cNvSpPr>
          <p:nvPr/>
        </p:nvSpPr>
        <p:spPr bwMode="auto">
          <a:xfrm>
            <a:off x="685800" y="11660"/>
            <a:ext cx="7467600" cy="938719"/>
          </a:xfrm>
          <a:prstGeom prst="rect">
            <a:avLst/>
          </a:prstGeom>
          <a:noFill/>
          <a:ln w="9525">
            <a:noFill/>
            <a:miter lim="800000"/>
            <a:headEnd/>
            <a:tailEnd/>
          </a:ln>
          <a:effectLst/>
        </p:spPr>
        <p:txBody>
          <a:bodyPr>
            <a:spAutoFit/>
          </a:bodyPr>
          <a:lstStyle/>
          <a:p>
            <a:pPr algn="ctr">
              <a:spcBef>
                <a:spcPct val="50000"/>
              </a:spcBef>
            </a:pPr>
            <a:endParaRPr lang="en-US" sz="2200" dirty="0" smtClean="0">
              <a:latin typeface="Times New Roman" pitchFamily="18" charset="0"/>
              <a:cs typeface="Times New Roman" pitchFamily="18" charset="0"/>
            </a:endParaRPr>
          </a:p>
          <a:p>
            <a:pPr algn="ctr">
              <a:spcBef>
                <a:spcPct val="50000"/>
              </a:spcBef>
            </a:pP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762000" y="4510087"/>
            <a:ext cx="7696200" cy="523220"/>
          </a:xfrm>
          <a:prstGeom prst="rect">
            <a:avLst/>
          </a:prstGeom>
          <a:solidFill>
            <a:srgbClr val="FDD7EE"/>
          </a:solidFill>
          <a:ln w="9525">
            <a:noFill/>
            <a:miter lim="800000"/>
            <a:headEnd/>
            <a:tailEnd/>
          </a:ln>
        </p:spPr>
        <p:txBody>
          <a:bodyPr wrap="square">
            <a:spAutoFit/>
          </a:bodyPr>
          <a:lstStyle/>
          <a:p>
            <a:pPr algn="l">
              <a:spcBef>
                <a:spcPct val="50000"/>
              </a:spcBef>
            </a:pPr>
            <a:r>
              <a:rPr lang="en-US" sz="2800" dirty="0" smtClean="0">
                <a:latin typeface="Times New Roman" pitchFamily="18" charset="0"/>
                <a:cs typeface="Times New Roman" pitchFamily="18" charset="0"/>
              </a:rPr>
              <a:t>C) </a:t>
            </a:r>
            <a:r>
              <a:rPr lang="en-US" sz="2800" b="1" dirty="0" err="1" smtClean="0">
                <a:solidFill>
                  <a:srgbClr val="FF0000"/>
                </a:solidFill>
                <a:latin typeface="Times New Roman" pitchFamily="18" charset="0"/>
                <a:cs typeface="Times New Roman" pitchFamily="18" charset="0"/>
              </a:rPr>
              <a:t>Nơi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lưu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giữ</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nhiều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loài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thực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3" name="Text Box 14"/>
          <p:cNvSpPr txBox="1">
            <a:spLocks noChangeArrowheads="1"/>
          </p:cNvSpPr>
          <p:nvPr/>
        </p:nvSpPr>
        <p:spPr bwMode="auto">
          <a:xfrm>
            <a:off x="762000" y="5119687"/>
            <a:ext cx="6705600" cy="523220"/>
          </a:xfrm>
          <a:prstGeom prst="rect">
            <a:avLst/>
          </a:prstGeom>
          <a:solidFill>
            <a:srgbClr val="FDD7EE"/>
          </a:solidFill>
          <a:ln w="9525">
            <a:noFill/>
            <a:miter lim="800000"/>
            <a:headEnd/>
            <a:tailEnd/>
          </a:ln>
        </p:spPr>
        <p:txBody>
          <a:bodyPr wrap="square">
            <a:spAutoFit/>
          </a:bodyPr>
          <a:lstStyle/>
          <a:p>
            <a:pPr algn="l">
              <a:spcBef>
                <a:spcPct val="50000"/>
              </a:spcBef>
            </a:pPr>
            <a:r>
              <a:rPr lang="en-US"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Nơi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endParaRPr lang="en-US" sz="2800" dirty="0">
              <a:latin typeface="Times New Roman" pitchFamily="18" charset="0"/>
              <a:cs typeface="Times New Roman" pitchFamily="18" charset="0"/>
            </a:endParaRPr>
          </a:p>
        </p:txBody>
      </p:sp>
      <p:sp>
        <p:nvSpPr>
          <p:cNvPr id="4"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6"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
        <p:nvSpPr>
          <p:cNvPr id="7" name="Text Box 7"/>
          <p:cNvSpPr txBox="1">
            <a:spLocks noChangeArrowheads="1"/>
          </p:cNvSpPr>
          <p:nvPr/>
        </p:nvSpPr>
        <p:spPr bwMode="auto">
          <a:xfrm>
            <a:off x="468313" y="1268413"/>
            <a:ext cx="3816350" cy="519112"/>
          </a:xfrm>
          <a:prstGeom prst="rect">
            <a:avLst/>
          </a:prstGeom>
          <a:noFill/>
          <a:ln w="9525">
            <a:noFill/>
            <a:miter lim="800000"/>
            <a:headEnd/>
            <a:tailEnd/>
          </a:ln>
        </p:spPr>
        <p:txBody>
          <a:bodyPr>
            <a:spAutoFit/>
          </a:bodyPr>
          <a:lstStyle/>
          <a:p>
            <a:pPr algn="l">
              <a:spcBef>
                <a:spcPct val="50000"/>
              </a:spcBef>
            </a:pPr>
            <a:r>
              <a:rPr lang="en-US" sz="2800" b="1" dirty="0">
                <a:latin typeface="Times New Roman" pitchFamily="18" charset="0"/>
                <a:cs typeface="Times New Roman" pitchFamily="18" charset="0"/>
              </a:rPr>
              <a:t>b) </a:t>
            </a:r>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trắc</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a:t>
            </a:r>
          </a:p>
        </p:txBody>
      </p:sp>
      <p:sp>
        <p:nvSpPr>
          <p:cNvPr id="8" name="Text Box 8"/>
          <p:cNvSpPr txBox="1">
            <a:spLocks noChangeArrowheads="1"/>
          </p:cNvSpPr>
          <p:nvPr/>
        </p:nvSpPr>
        <p:spPr bwMode="auto">
          <a:xfrm>
            <a:off x="304800" y="1905000"/>
            <a:ext cx="8137525" cy="584775"/>
          </a:xfrm>
          <a:prstGeom prst="rect">
            <a:avLst/>
          </a:prstGeom>
          <a:noFill/>
          <a:ln w="9525">
            <a:noFill/>
            <a:miter lim="800000"/>
            <a:headEnd/>
            <a:tailEnd/>
          </a:ln>
        </p:spPr>
        <p:txBody>
          <a:bodyPr>
            <a:spAutoFit/>
          </a:bodyPr>
          <a:lstStyle/>
          <a:p>
            <a:pPr algn="l">
              <a:spcBef>
                <a:spcPct val="50000"/>
              </a:spcBef>
            </a:pPr>
            <a:r>
              <a:rPr lang="en-US" sz="3200" smtClean="0">
                <a:latin typeface="Times New Roman" pitchFamily="18" charset="0"/>
                <a:cs typeface="Times New Roman" pitchFamily="18" charset="0"/>
              </a:rPr>
              <a:t>2) </a:t>
            </a:r>
            <a:r>
              <a:rPr lang="en-US" sz="3200" dirty="0" err="1" smtClean="0">
                <a:latin typeface="Times New Roman" pitchFamily="18" charset="0"/>
                <a:cs typeface="Times New Roman" pitchFamily="18" charset="0"/>
              </a:rPr>
              <a:t>Khu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Text Box 10"/>
          <p:cNvSpPr txBox="1">
            <a:spLocks noChangeArrowheads="1"/>
          </p:cNvSpPr>
          <p:nvPr/>
        </p:nvSpPr>
        <p:spPr bwMode="auto">
          <a:xfrm>
            <a:off x="827088" y="3284538"/>
            <a:ext cx="5497512" cy="523220"/>
          </a:xfrm>
          <a:prstGeom prst="rect">
            <a:avLst/>
          </a:prstGeom>
          <a:solidFill>
            <a:srgbClr val="FDD7EE"/>
          </a:solidFill>
          <a:ln w="9525">
            <a:noFill/>
            <a:miter lim="800000"/>
            <a:headEnd/>
            <a:tailEnd/>
          </a:ln>
        </p:spPr>
        <p:txBody>
          <a:bodyPr wrap="square">
            <a:spAutoFit/>
          </a:bodyPr>
          <a:lstStyle/>
          <a:p>
            <a:pPr algn="l">
              <a:spcBef>
                <a:spcPct val="50000"/>
              </a:spcBef>
            </a:pPr>
            <a:r>
              <a:rPr lang="en-US" sz="2800" dirty="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Nơi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endParaRPr lang="en-US" sz="2800" dirty="0">
              <a:latin typeface="Times New Roman" pitchFamily="18" charset="0"/>
              <a:cs typeface="Times New Roman" pitchFamily="18" charset="0"/>
            </a:endParaRPr>
          </a:p>
        </p:txBody>
      </p:sp>
      <p:sp>
        <p:nvSpPr>
          <p:cNvPr id="10" name="Text Box 14"/>
          <p:cNvSpPr txBox="1">
            <a:spLocks noChangeArrowheads="1"/>
          </p:cNvSpPr>
          <p:nvPr/>
        </p:nvSpPr>
        <p:spPr bwMode="auto">
          <a:xfrm>
            <a:off x="762000" y="3886200"/>
            <a:ext cx="6781800" cy="523220"/>
          </a:xfrm>
          <a:prstGeom prst="rect">
            <a:avLst/>
          </a:prstGeom>
          <a:solidFill>
            <a:srgbClr val="FDD7EE"/>
          </a:solidFill>
          <a:ln w="9525">
            <a:noFill/>
            <a:miter lim="800000"/>
            <a:headEnd/>
            <a:tailEnd/>
          </a:ln>
        </p:spPr>
        <p:txBody>
          <a:bodyPr wrap="square">
            <a:spAutoFit/>
          </a:bodyPr>
          <a:lstStyle/>
          <a:p>
            <a:pPr algn="l">
              <a:spcBef>
                <a:spcPct val="50000"/>
              </a:spcBef>
            </a:pPr>
            <a:r>
              <a:rPr lang="en-US" sz="2800" dirty="0">
                <a:latin typeface="Times New Roman" pitchFamily="18" charset="0"/>
                <a:cs typeface="Times New Roman" pitchFamily="18" charset="0"/>
              </a:rPr>
              <a:t> B) </a:t>
            </a:r>
            <a:r>
              <a:rPr lang="en-US" sz="2800" dirty="0" err="1" smtClean="0">
                <a:latin typeface="Times New Roman" pitchFamily="18" charset="0"/>
                <a:cs typeface="Times New Roman" pitchFamily="18" charset="0"/>
              </a:rPr>
              <a:t>Nơi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a:t>
            </a:r>
            <a:endParaRPr lang="en-US" sz="2800" dirty="0">
              <a:latin typeface="Times New Roman" pitchFamily="18" charset="0"/>
              <a:cs typeface="Times New Roman" pitchFamily="18" charset="0"/>
            </a:endParaRPr>
          </a:p>
        </p:txBody>
      </p:sp>
      <p:sp>
        <p:nvSpPr>
          <p:cNvPr id="12" name="WordArt 49"/>
          <p:cNvSpPr>
            <a:spLocks noChangeArrowheads="1" noChangeShapeType="1" noTextEdit="1"/>
          </p:cNvSpPr>
          <p:nvPr/>
        </p:nvSpPr>
        <p:spPr bwMode="auto">
          <a:xfrm>
            <a:off x="6781800" y="4648200"/>
            <a:ext cx="1898650" cy="1828800"/>
          </a:xfrm>
          <a:prstGeom prst="rect">
            <a:avLst/>
          </a:prstGeom>
        </p:spPr>
        <p:txBody>
          <a:bodyPr wrap="none" fromWordArt="1">
            <a:prstTxWarp prst="textPlain">
              <a:avLst>
                <a:gd name="adj" fmla="val 50000"/>
              </a:avLst>
            </a:prstTxWarp>
          </a:bodyPr>
          <a:lstStyle/>
          <a:p>
            <a:pPr algn="l"/>
            <a:endParaRPr lang="en-US" sz="3600" kern="10" dirty="0">
              <a:ln w="9525">
                <a:solidFill>
                  <a:srgbClr val="FF0000"/>
                </a:solidFill>
                <a:miter lim="800000"/>
                <a:headEnd/>
                <a:tailEnd/>
              </a:ln>
              <a:gradFill rotWithShape="1">
                <a:gsLst>
                  <a:gs pos="0">
                    <a:srgbClr val="FFFFFF"/>
                  </a:gs>
                  <a:gs pos="50000">
                    <a:srgbClr val="00FFFF"/>
                  </a:gs>
                  <a:gs pos="100000">
                    <a:srgbClr val="FFFFFF"/>
                  </a:gs>
                </a:gsLst>
                <a:lin ang="5400000" scaled="1"/>
              </a:gradFill>
              <a:effectLst>
                <a:outerShdw dist="53882" dir="2700000" algn="ctr" rotWithShape="0">
                  <a:srgbClr val="9999FF">
                    <a:alpha val="79999"/>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31" presetClass="entr" presetSubtype="0" fill="hold" grpId="0" nodeType="afterEffect" nodePh="1">
                                  <p:stCondLst>
                                    <p:cond delay="0"/>
                                  </p:stCondLst>
                                  <p:endCondLst>
                                    <p:cond evt="begin" delay="0">
                                      <p:tn val="32"/>
                                    </p:cond>
                                  </p:end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par>
                          <p:cTn id="38" fill="hold">
                            <p:stCondLst>
                              <p:cond delay="1500"/>
                            </p:stCondLst>
                            <p:childTnLst>
                              <p:par>
                                <p:cTn id="39" presetID="3" presetClass="exit" presetSubtype="0" fill="hold" grpId="1" nodeType="afterEffect" nodePh="1">
                                  <p:stCondLst>
                                    <p:cond delay="0"/>
                                  </p:stCondLst>
                                  <p:endCondLst>
                                    <p:cond evt="begin" delay="0">
                                      <p:tn val="39"/>
                                    </p:cond>
                                  </p:endCondLst>
                                  <p:iterate type="lt">
                                    <p:tmAbs val="0"/>
                                  </p:iterate>
                                  <p:childTnLst>
                                    <p:set>
                                      <p:cBhvr>
                                        <p:cTn id="4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P spid="9" grpId="0" animBg="1"/>
      <p:bldP spid="10" grpId="0"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bản đồ"/>
          <p:cNvPicPr>
            <a:picLocks noChangeAspect="1" noChangeArrowheads="1"/>
          </p:cNvPicPr>
          <p:nvPr/>
        </p:nvPicPr>
        <p:blipFill>
          <a:blip r:embed="rId2"/>
          <a:srcRect/>
          <a:stretch>
            <a:fillRect/>
          </a:stretch>
        </p:blipFill>
        <p:spPr bwMode="auto">
          <a:xfrm>
            <a:off x="685800" y="1371600"/>
            <a:ext cx="4648200" cy="5029200"/>
          </a:xfrm>
          <a:prstGeom prst="rect">
            <a:avLst/>
          </a:prstGeom>
          <a:noFill/>
        </p:spPr>
      </p:pic>
      <p:pic>
        <p:nvPicPr>
          <p:cNvPr id="6" name="Picture 14" descr="namcattien"/>
          <p:cNvPicPr>
            <a:picLocks noChangeAspect="1" noChangeArrowheads="1"/>
          </p:cNvPicPr>
          <p:nvPr/>
        </p:nvPicPr>
        <p:blipFill>
          <a:blip r:embed="rId3"/>
          <a:srcRect/>
          <a:stretch>
            <a:fillRect/>
          </a:stretch>
        </p:blipFill>
        <p:spPr bwMode="auto">
          <a:xfrm>
            <a:off x="5410200" y="1447800"/>
            <a:ext cx="3200400" cy="3276600"/>
          </a:xfrm>
          <a:prstGeom prst="rect">
            <a:avLst/>
          </a:prstGeom>
          <a:noFill/>
        </p:spPr>
      </p:pic>
      <p:sp>
        <p:nvSpPr>
          <p:cNvPr id="8"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10"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cxnSp>
        <p:nvCxnSpPr>
          <p:cNvPr id="50" name="AutoShape 9"/>
          <p:cNvCxnSpPr>
            <a:cxnSpLocks noChangeShapeType="1"/>
          </p:cNvCxnSpPr>
          <p:nvPr/>
        </p:nvCxnSpPr>
        <p:spPr bwMode="auto">
          <a:xfrm flipV="1">
            <a:off x="3505200" y="2667000"/>
            <a:ext cx="2743200" cy="2590800"/>
          </a:xfrm>
          <a:prstGeom prst="bentConnector3">
            <a:avLst>
              <a:gd name="adj1" fmla="val 50000"/>
            </a:avLst>
          </a:prstGeom>
          <a:noFill/>
          <a:ln w="38100">
            <a:solidFill>
              <a:srgbClr val="000066"/>
            </a:solidFill>
            <a:miter lim="800000"/>
            <a:headEn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50"/>
                                        </p:tgtEl>
                                      </p:cBhvr>
                                    </p:animEffect>
                                    <p:set>
                                      <p:cBhvr>
                                        <p:cTn id="29"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5" name="Text Box 5"/>
          <p:cNvSpPr txBox="1">
            <a:spLocks noChangeArrowheads="1"/>
          </p:cNvSpPr>
          <p:nvPr/>
        </p:nvSpPr>
        <p:spPr bwMode="auto">
          <a:xfrm>
            <a:off x="228600" y="1295400"/>
            <a:ext cx="8382000" cy="1006475"/>
          </a:xfrm>
          <a:prstGeom prst="rect">
            <a:avLst/>
          </a:prstGeom>
          <a:noFill/>
          <a:ln w="9525">
            <a:noFill/>
            <a:miter lim="800000"/>
            <a:headEnd/>
            <a:tailEnd/>
          </a:ln>
          <a:effectLst/>
        </p:spPr>
        <p:txBody>
          <a:bodyPr wrap="square">
            <a:spAutoFit/>
          </a:bodyPr>
          <a:lstStyle/>
          <a:p>
            <a:pPr algn="just">
              <a:spcBef>
                <a:spcPct val="50000"/>
              </a:spcBef>
            </a:pPr>
            <a:r>
              <a:rPr lang="en-US" sz="3000" dirty="0">
                <a:latin typeface="Times New Roman" pitchFamily="18" charset="0"/>
              </a:rPr>
              <a:t>1. Qua </a:t>
            </a:r>
            <a:r>
              <a:rPr lang="en-US" sz="3000" dirty="0" err="1">
                <a:latin typeface="Times New Roman" pitchFamily="18" charset="0"/>
              </a:rPr>
              <a:t>đoạn</a:t>
            </a:r>
            <a:r>
              <a:rPr lang="en-US" sz="3000" dirty="0">
                <a:latin typeface="Times New Roman" pitchFamily="18" charset="0"/>
              </a:rPr>
              <a:t> </a:t>
            </a:r>
            <a:r>
              <a:rPr lang="en-US" sz="3000" dirty="0" err="1">
                <a:latin typeface="Times New Roman" pitchFamily="18" charset="0"/>
              </a:rPr>
              <a:t>văn</a:t>
            </a:r>
            <a:r>
              <a:rPr lang="en-US" sz="3000" dirty="0">
                <a:latin typeface="Times New Roman" pitchFamily="18" charset="0"/>
              </a:rPr>
              <a:t> </a:t>
            </a:r>
            <a:r>
              <a:rPr lang="en-US" sz="3000" dirty="0" err="1">
                <a:latin typeface="Times New Roman" pitchFamily="18" charset="0"/>
              </a:rPr>
              <a:t>sau</a:t>
            </a:r>
            <a:r>
              <a:rPr lang="en-US" sz="3000" dirty="0">
                <a:latin typeface="Times New Roman" pitchFamily="18" charset="0"/>
              </a:rPr>
              <a:t>, </a:t>
            </a:r>
            <a:r>
              <a:rPr lang="en-US" sz="3000" dirty="0" err="1">
                <a:latin typeface="Times New Roman" pitchFamily="18" charset="0"/>
              </a:rPr>
              <a:t>em</a:t>
            </a:r>
            <a:r>
              <a:rPr lang="en-US" sz="3000" dirty="0">
                <a:latin typeface="Times New Roman" pitchFamily="18" charset="0"/>
              </a:rPr>
              <a:t> </a:t>
            </a:r>
            <a:r>
              <a:rPr lang="en-US" sz="3000" dirty="0" err="1">
                <a:latin typeface="Times New Roman" pitchFamily="18" charset="0"/>
              </a:rPr>
              <a:t>hiểu</a:t>
            </a:r>
            <a:r>
              <a:rPr lang="en-US" sz="3000" dirty="0">
                <a:latin typeface="Times New Roman" pitchFamily="18" charset="0"/>
              </a:rPr>
              <a:t> “</a:t>
            </a:r>
            <a:r>
              <a:rPr lang="en-US" sz="3000" b="1" i="1" dirty="0" err="1">
                <a:latin typeface="Times New Roman" pitchFamily="18" charset="0"/>
              </a:rPr>
              <a:t>khu</a:t>
            </a:r>
            <a:r>
              <a:rPr lang="en-US" sz="3000" b="1" i="1" dirty="0">
                <a:latin typeface="Times New Roman" pitchFamily="18" charset="0"/>
              </a:rPr>
              <a:t> </a:t>
            </a:r>
            <a:r>
              <a:rPr lang="en-US" sz="3000" b="1" i="1" dirty="0" err="1">
                <a:latin typeface="Times New Roman" pitchFamily="18" charset="0"/>
              </a:rPr>
              <a:t>bảo</a:t>
            </a:r>
            <a:r>
              <a:rPr lang="en-US" sz="3000" b="1" i="1" dirty="0">
                <a:latin typeface="Times New Roman" pitchFamily="18" charset="0"/>
              </a:rPr>
              <a:t> </a:t>
            </a:r>
            <a:r>
              <a:rPr lang="en-US" sz="3000" b="1" i="1" dirty="0" err="1">
                <a:latin typeface="Times New Roman" pitchFamily="18" charset="0"/>
              </a:rPr>
              <a:t>tồn</a:t>
            </a:r>
            <a:r>
              <a:rPr lang="en-US" sz="3000" b="1" i="1" dirty="0">
                <a:latin typeface="Times New Roman" pitchFamily="18" charset="0"/>
              </a:rPr>
              <a:t> </a:t>
            </a:r>
            <a:r>
              <a:rPr lang="en-US" sz="3000" b="1" i="1" dirty="0" err="1">
                <a:latin typeface="Times New Roman" pitchFamily="18" charset="0"/>
              </a:rPr>
              <a:t>đa</a:t>
            </a:r>
            <a:r>
              <a:rPr lang="en-US" sz="3000" b="1" i="1" dirty="0">
                <a:latin typeface="Times New Roman" pitchFamily="18" charset="0"/>
              </a:rPr>
              <a:t> </a:t>
            </a:r>
            <a:r>
              <a:rPr lang="en-US" sz="3000" b="1" i="1" dirty="0" err="1">
                <a:latin typeface="Times New Roman" pitchFamily="18" charset="0"/>
              </a:rPr>
              <a:t>dạng</a:t>
            </a:r>
            <a:r>
              <a:rPr lang="en-US" sz="3000" b="1" i="1" dirty="0">
                <a:latin typeface="Times New Roman" pitchFamily="18" charset="0"/>
              </a:rPr>
              <a:t> </a:t>
            </a:r>
            <a:r>
              <a:rPr lang="en-US" sz="3000" b="1" i="1" dirty="0" err="1">
                <a:latin typeface="Times New Roman" pitchFamily="18" charset="0"/>
              </a:rPr>
              <a:t>sinh</a:t>
            </a:r>
            <a:r>
              <a:rPr lang="en-US" sz="3000" b="1" i="1" dirty="0">
                <a:latin typeface="Times New Roman" pitchFamily="18" charset="0"/>
              </a:rPr>
              <a:t> </a:t>
            </a:r>
            <a:r>
              <a:rPr lang="en-US" sz="3000" b="1" i="1" dirty="0" err="1">
                <a:latin typeface="Times New Roman" pitchFamily="18" charset="0"/>
              </a:rPr>
              <a:t>học</a:t>
            </a:r>
            <a:r>
              <a:rPr lang="en-US" sz="3000" dirty="0">
                <a:latin typeface="Times New Roman" pitchFamily="18" charset="0"/>
              </a:rPr>
              <a:t>” là </a:t>
            </a:r>
            <a:r>
              <a:rPr lang="en-US" sz="3000" dirty="0" err="1">
                <a:latin typeface="Times New Roman" pitchFamily="18" charset="0"/>
              </a:rPr>
              <a:t>gi</a:t>
            </a:r>
            <a:r>
              <a:rPr lang="en-US" sz="3000" dirty="0">
                <a:latin typeface="Times New Roman" pitchFamily="18" charset="0"/>
              </a:rPr>
              <a:t>̀?</a:t>
            </a:r>
          </a:p>
        </p:txBody>
      </p:sp>
      <p:sp>
        <p:nvSpPr>
          <p:cNvPr id="15"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
        <p:nvSpPr>
          <p:cNvPr id="16" name="Rectangle 7"/>
          <p:cNvSpPr>
            <a:spLocks noChangeArrowheads="1"/>
          </p:cNvSpPr>
          <p:nvPr/>
        </p:nvSpPr>
        <p:spPr bwMode="auto">
          <a:xfrm>
            <a:off x="152400" y="1066800"/>
            <a:ext cx="8991600" cy="3935413"/>
          </a:xfrm>
          <a:prstGeom prst="rect">
            <a:avLst/>
          </a:prstGeom>
          <a:noFill/>
          <a:ln w="9525">
            <a:noFill/>
            <a:miter lim="800000"/>
            <a:headEnd/>
            <a:tailEnd/>
          </a:ln>
          <a:effectLst/>
        </p:spPr>
        <p:txBody>
          <a:bodyPr>
            <a:spAutoFit/>
          </a:bodyPr>
          <a:lstStyle/>
          <a:p>
            <a:endParaRPr lang="en-US" sz="2800" dirty="0">
              <a:latin typeface="Times New Roman" pitchFamily="18" charset="0"/>
            </a:endParaRPr>
          </a:p>
          <a:p>
            <a:endParaRPr lang="en-US" sz="2800" dirty="0">
              <a:latin typeface="Times New Roman" pitchFamily="18" charset="0"/>
            </a:endParaRPr>
          </a:p>
          <a:p>
            <a:endParaRPr lang="en-US" sz="2800" dirty="0">
              <a:latin typeface="Times New Roman" pitchFamily="18" charset="0"/>
            </a:endParaRPr>
          </a:p>
          <a:p>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nguyên</a:t>
            </a:r>
            <a:r>
              <a:rPr lang="en-US" sz="2800" dirty="0">
                <a:latin typeface="Times New Roman" pitchFamily="18" charset="0"/>
              </a:rPr>
              <a:t> </a:t>
            </a:r>
            <a:r>
              <a:rPr lang="en-US" sz="2800" dirty="0" err="1">
                <a:latin typeface="Times New Roman" pitchFamily="18" charset="0"/>
              </a:rPr>
              <a:t>sinh</a:t>
            </a:r>
            <a:r>
              <a:rPr lang="en-US" sz="2800" dirty="0">
                <a:latin typeface="Times New Roman" pitchFamily="18" charset="0"/>
              </a:rPr>
              <a:t> Nam </a:t>
            </a:r>
            <a:r>
              <a:rPr lang="en-US" sz="2800" dirty="0" err="1">
                <a:latin typeface="Times New Roman" pitchFamily="18" charset="0"/>
              </a:rPr>
              <a:t>Cát</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khu</a:t>
            </a:r>
            <a:r>
              <a:rPr lang="en-US" sz="2800" dirty="0">
                <a:latin typeface="Times New Roman" pitchFamily="18" charset="0"/>
              </a:rPr>
              <a:t> </a:t>
            </a:r>
            <a:r>
              <a:rPr lang="en-US" sz="2800" dirty="0" err="1">
                <a:latin typeface="Times New Roman" pitchFamily="18" charset="0"/>
              </a:rPr>
              <a:t>bảo</a:t>
            </a:r>
            <a:r>
              <a:rPr lang="en-US" sz="2800" dirty="0">
                <a:latin typeface="Times New Roman" pitchFamily="18" charset="0"/>
              </a:rPr>
              <a:t> </a:t>
            </a:r>
            <a:r>
              <a:rPr lang="en-US" sz="2800" dirty="0" err="1">
                <a:latin typeface="Times New Roman" pitchFamily="18" charset="0"/>
              </a:rPr>
              <a:t>tồn</a:t>
            </a:r>
            <a:r>
              <a:rPr lang="en-US" sz="2800" dirty="0">
                <a:latin typeface="Times New Roman" pitchFamily="18" charset="0"/>
              </a:rPr>
              <a:t> </a:t>
            </a:r>
            <a:r>
              <a:rPr lang="en-US" sz="2800" dirty="0" err="1">
                <a:latin typeface="Times New Roman" pitchFamily="18" charset="0"/>
              </a:rPr>
              <a:t>đa</a:t>
            </a:r>
            <a:r>
              <a:rPr lang="en-US" sz="2800" dirty="0">
                <a:latin typeface="Times New Roman" pitchFamily="18" charset="0"/>
              </a:rPr>
              <a:t> </a:t>
            </a:r>
            <a:r>
              <a:rPr lang="en-US" sz="2800" dirty="0" err="1">
                <a:latin typeface="Times New Roman" pitchFamily="18" charset="0"/>
              </a:rPr>
              <a:t>dạng</a:t>
            </a:r>
            <a:r>
              <a:rPr lang="en-US" sz="2800" dirty="0">
                <a:latin typeface="Times New Roman" pitchFamily="18" charset="0"/>
              </a:rPr>
              <a:t> </a:t>
            </a:r>
            <a:r>
              <a:rPr lang="en-US" sz="2800" dirty="0" err="1">
                <a:latin typeface="Times New Roman" pitchFamily="18" charset="0"/>
              </a:rPr>
              <a:t>sinh</a:t>
            </a:r>
            <a:r>
              <a:rPr lang="en-US" sz="2800" dirty="0">
                <a:latin typeface="Times New Roman" pitchFamily="18" charset="0"/>
              </a:rPr>
              <a:t>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ít</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55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vật</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vú</a:t>
            </a:r>
            <a:r>
              <a:rPr lang="en-US" sz="2800" dirty="0">
                <a:latin typeface="Times New Roman" pitchFamily="18" charset="0"/>
              </a:rPr>
              <a:t>, </a:t>
            </a:r>
            <a:r>
              <a:rPr lang="en-US" sz="2800" dirty="0" err="1">
                <a:latin typeface="Times New Roman" pitchFamily="18" charset="0"/>
              </a:rPr>
              <a:t>hơn</a:t>
            </a:r>
            <a:r>
              <a:rPr lang="en-US" sz="2800" dirty="0">
                <a:latin typeface="Times New Roman" pitchFamily="18" charset="0"/>
              </a:rPr>
              <a:t> 300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chim</a:t>
            </a:r>
            <a:r>
              <a:rPr lang="en-US" sz="2800" dirty="0">
                <a:latin typeface="Times New Roman" pitchFamily="18" charset="0"/>
              </a:rPr>
              <a:t>, 40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bò</a:t>
            </a:r>
            <a:r>
              <a:rPr lang="en-US" sz="2800" dirty="0">
                <a:latin typeface="Times New Roman" pitchFamily="18" charset="0"/>
              </a:rPr>
              <a:t> </a:t>
            </a:r>
            <a:r>
              <a:rPr lang="en-US" sz="2800" dirty="0" err="1">
                <a:latin typeface="Times New Roman" pitchFamily="18" charset="0"/>
              </a:rPr>
              <a:t>sát</a:t>
            </a:r>
            <a:r>
              <a:rPr lang="en-US" sz="2800" dirty="0">
                <a:latin typeface="Times New Roman" pitchFamily="18" charset="0"/>
              </a:rPr>
              <a:t>, </a:t>
            </a:r>
            <a:r>
              <a:rPr lang="en-US" sz="2800" dirty="0" err="1">
                <a:latin typeface="Times New Roman" pitchFamily="18" charset="0"/>
              </a:rPr>
              <a:t>rất</a:t>
            </a:r>
            <a:r>
              <a:rPr lang="en-US" sz="2800" dirty="0">
                <a:latin typeface="Times New Roman" pitchFamily="18" charset="0"/>
              </a:rPr>
              <a:t> </a:t>
            </a:r>
            <a:r>
              <a:rPr lang="en-US" sz="2800" dirty="0" err="1">
                <a:latin typeface="Times New Roman" pitchFamily="18" charset="0"/>
              </a:rPr>
              <a:t>nhiều</a:t>
            </a:r>
            <a:r>
              <a:rPr lang="en-US" sz="2800" dirty="0">
                <a:latin typeface="Times New Roman" pitchFamily="18" charset="0"/>
              </a:rPr>
              <a:t> </a:t>
            </a:r>
            <a:r>
              <a:rPr lang="en-US" sz="2800" dirty="0" err="1">
                <a:latin typeface="Times New Roman" pitchFamily="18" charset="0"/>
              </a:rPr>
              <a:t>loài</a:t>
            </a:r>
            <a:r>
              <a:rPr lang="en-US" sz="2800" dirty="0">
                <a:latin typeface="Times New Roman" pitchFamily="18" charset="0"/>
              </a:rPr>
              <a:t> </a:t>
            </a:r>
            <a:r>
              <a:rPr lang="en-US" sz="2800" dirty="0" err="1">
                <a:latin typeface="Times New Roman" pitchFamily="18" charset="0"/>
              </a:rPr>
              <a:t>lưỡng</a:t>
            </a:r>
            <a:r>
              <a:rPr lang="en-US" sz="2800" dirty="0">
                <a:latin typeface="Times New Roman" pitchFamily="18" charset="0"/>
              </a:rPr>
              <a:t> </a:t>
            </a:r>
            <a:r>
              <a:rPr lang="en-US" sz="2800" dirty="0" err="1">
                <a:latin typeface="Times New Roman" pitchFamily="18" charset="0"/>
              </a:rPr>
              <a:t>cư</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cá</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ngọt</a:t>
            </a:r>
            <a:r>
              <a:rPr lang="en-US" sz="2800" dirty="0">
                <a:latin typeface="Times New Roman" pitchFamily="18" charset="0"/>
              </a:rPr>
              <a:t> ... </a:t>
            </a:r>
            <a:r>
              <a:rPr lang="en-US" sz="2800" dirty="0" err="1">
                <a:latin typeface="Times New Roman" pitchFamily="18" charset="0"/>
              </a:rPr>
              <a:t>Thảm</a:t>
            </a:r>
            <a:r>
              <a:rPr lang="en-US" sz="2800" dirty="0">
                <a:latin typeface="Times New Roman" pitchFamily="18" charset="0"/>
              </a:rPr>
              <a:t> </a:t>
            </a:r>
            <a:r>
              <a:rPr lang="en-US" sz="2800" dirty="0" err="1">
                <a:latin typeface="Times New Roman" pitchFamily="18" charset="0"/>
              </a:rPr>
              <a:t>thực</a:t>
            </a:r>
            <a:r>
              <a:rPr lang="en-US" sz="2800" dirty="0">
                <a:latin typeface="Times New Roman" pitchFamily="18" charset="0"/>
              </a:rPr>
              <a:t> </a:t>
            </a:r>
            <a:r>
              <a:rPr lang="en-US" sz="2800" dirty="0" err="1">
                <a:latin typeface="Times New Roman" pitchFamily="18" charset="0"/>
              </a:rPr>
              <a:t>vật</a:t>
            </a:r>
            <a:r>
              <a:rPr lang="en-US" sz="2800" dirty="0">
                <a:latin typeface="Times New Roman" pitchFamily="18" charset="0"/>
              </a:rPr>
              <a:t> ở </a:t>
            </a:r>
            <a:r>
              <a:rPr lang="en-US" sz="2800" dirty="0" err="1">
                <a:latin typeface="Times New Roman" pitchFamily="18" charset="0"/>
              </a:rPr>
              <a:t>đây</a:t>
            </a:r>
            <a:r>
              <a:rPr lang="en-US" sz="2800" dirty="0">
                <a:latin typeface="Times New Roman" pitchFamily="18" charset="0"/>
              </a:rPr>
              <a:t> </a:t>
            </a:r>
            <a:r>
              <a:rPr lang="en-US" sz="2800" dirty="0" err="1">
                <a:latin typeface="Times New Roman" pitchFamily="18" charset="0"/>
              </a:rPr>
              <a:t>rất</a:t>
            </a:r>
            <a:r>
              <a:rPr lang="en-US" sz="2800" dirty="0">
                <a:latin typeface="Times New Roman" pitchFamily="18" charset="0"/>
              </a:rPr>
              <a:t> </a:t>
            </a:r>
            <a:r>
              <a:rPr lang="en-US" sz="2800" dirty="0" err="1">
                <a:latin typeface="Times New Roman" pitchFamily="18" charset="0"/>
              </a:rPr>
              <a:t>phong</a:t>
            </a:r>
            <a:r>
              <a:rPr lang="en-US" sz="2800" dirty="0">
                <a:latin typeface="Times New Roman" pitchFamily="18" charset="0"/>
              </a:rPr>
              <a:t> </a:t>
            </a:r>
            <a:r>
              <a:rPr lang="en-US" sz="2800" dirty="0" err="1">
                <a:latin typeface="Times New Roman" pitchFamily="18" charset="0"/>
              </a:rPr>
              <a:t>phú</a:t>
            </a:r>
            <a:r>
              <a:rPr lang="en-US" sz="2800" dirty="0">
                <a:latin typeface="Times New Roman" pitchFamily="18" charset="0"/>
              </a:rPr>
              <a:t>. </a:t>
            </a:r>
            <a:r>
              <a:rPr lang="en-US" sz="2800" dirty="0" err="1">
                <a:latin typeface="Times New Roman" pitchFamily="18" charset="0"/>
              </a:rPr>
              <a:t>Hàng</a:t>
            </a:r>
            <a:r>
              <a:rPr lang="en-US" sz="2800" dirty="0">
                <a:latin typeface="Times New Roman" pitchFamily="18" charset="0"/>
              </a:rPr>
              <a:t> </a:t>
            </a:r>
            <a:r>
              <a:rPr lang="en-US" sz="2800" dirty="0" err="1">
                <a:latin typeface="Times New Roman" pitchFamily="18" charset="0"/>
              </a:rPr>
              <a:t>trăm</a:t>
            </a:r>
            <a:r>
              <a:rPr lang="en-US" sz="2800" dirty="0">
                <a:latin typeface="Times New Roman" pitchFamily="18" charset="0"/>
              </a:rPr>
              <a:t> </a:t>
            </a:r>
            <a:r>
              <a:rPr lang="en-US" sz="2800" dirty="0" err="1">
                <a:latin typeface="Times New Roman" pitchFamily="18" charset="0"/>
              </a:rPr>
              <a:t>loại</a:t>
            </a:r>
            <a:r>
              <a:rPr lang="en-US" sz="2800" dirty="0">
                <a:latin typeface="Times New Roman" pitchFamily="18" charset="0"/>
              </a:rPr>
              <a:t> </a:t>
            </a:r>
            <a:r>
              <a:rPr lang="en-US" sz="2800" dirty="0" err="1">
                <a:latin typeface="Times New Roman" pitchFamily="18" charset="0"/>
              </a:rPr>
              <a:t>cây</a:t>
            </a:r>
            <a:r>
              <a:rPr lang="en-US" sz="2800" dirty="0">
                <a:latin typeface="Times New Roman" pitchFamily="18" charset="0"/>
              </a:rPr>
              <a:t> </a:t>
            </a:r>
            <a:r>
              <a:rPr lang="en-US" sz="2800" dirty="0" err="1">
                <a:latin typeface="Times New Roman" pitchFamily="18" charset="0"/>
              </a:rPr>
              <a:t>khác</a:t>
            </a:r>
            <a:r>
              <a:rPr lang="en-US" sz="2800" dirty="0">
                <a:latin typeface="Times New Roman" pitchFamily="18" charset="0"/>
              </a:rPr>
              <a:t> </a:t>
            </a:r>
            <a:r>
              <a:rPr lang="en-US" sz="2800" dirty="0" err="1">
                <a:latin typeface="Times New Roman" pitchFamily="18" charset="0"/>
              </a:rPr>
              <a:t>nhau</a:t>
            </a:r>
            <a:r>
              <a:rPr lang="en-US" sz="2800" dirty="0">
                <a:latin typeface="Times New Roman" pitchFamily="18" charset="0"/>
              </a:rPr>
              <a:t> </a:t>
            </a:r>
            <a:r>
              <a:rPr lang="en-US" sz="2800" dirty="0" err="1">
                <a:latin typeface="Times New Roman" pitchFamily="18" charset="0"/>
              </a:rPr>
              <a:t>làm</a:t>
            </a:r>
            <a:r>
              <a:rPr lang="en-US" sz="2800" dirty="0">
                <a:latin typeface="Times New Roman" pitchFamily="18" charset="0"/>
              </a:rPr>
              <a:t> </a:t>
            </a:r>
            <a:r>
              <a:rPr lang="en-US" sz="2800" dirty="0" err="1">
                <a:latin typeface="Times New Roman" pitchFamily="18" charset="0"/>
              </a:rPr>
              <a:t>thành</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loại</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thường</a:t>
            </a:r>
            <a:r>
              <a:rPr lang="en-US" sz="2800" dirty="0">
                <a:latin typeface="Times New Roman" pitchFamily="18" charset="0"/>
              </a:rPr>
              <a:t> </a:t>
            </a:r>
            <a:r>
              <a:rPr lang="en-US" sz="2800" dirty="0" err="1">
                <a:latin typeface="Times New Roman" pitchFamily="18" charset="0"/>
              </a:rPr>
              <a:t>xanh</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bán</a:t>
            </a:r>
            <a:r>
              <a:rPr lang="en-US" sz="2800" dirty="0">
                <a:latin typeface="Times New Roman" pitchFamily="18" charset="0"/>
              </a:rPr>
              <a:t> </a:t>
            </a:r>
            <a:r>
              <a:rPr lang="en-US" sz="2800" dirty="0" err="1">
                <a:latin typeface="Times New Roman" pitchFamily="18" charset="0"/>
              </a:rPr>
              <a:t>thường</a:t>
            </a:r>
            <a:r>
              <a:rPr lang="en-US" sz="2800" dirty="0">
                <a:latin typeface="Times New Roman" pitchFamily="18" charset="0"/>
              </a:rPr>
              <a:t> </a:t>
            </a:r>
            <a:r>
              <a:rPr lang="en-US" sz="2800" dirty="0" err="1">
                <a:latin typeface="Times New Roman" pitchFamily="18" charset="0"/>
              </a:rPr>
              <a:t>xanh</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tre</a:t>
            </a:r>
            <a:r>
              <a:rPr lang="en-US" sz="2800" dirty="0">
                <a:latin typeface="Times New Roman" pitchFamily="18" charset="0"/>
              </a:rPr>
              <a:t>, </a:t>
            </a:r>
            <a:r>
              <a:rPr lang="en-US" sz="2800" dirty="0" err="1">
                <a:latin typeface="Times New Roman" pitchFamily="18" charset="0"/>
              </a:rPr>
              <a:t>rừng</a:t>
            </a:r>
            <a:r>
              <a:rPr lang="en-US" sz="2800" dirty="0">
                <a:latin typeface="Times New Roman" pitchFamily="18" charset="0"/>
              </a:rPr>
              <a:t> </a:t>
            </a:r>
            <a:r>
              <a:rPr lang="en-US" sz="2800" dirty="0" err="1">
                <a:latin typeface="Times New Roman" pitchFamily="18" charset="0"/>
              </a:rPr>
              <a:t>hỗn</a:t>
            </a:r>
            <a:r>
              <a:rPr lang="en-US" sz="2800" dirty="0">
                <a:latin typeface="Times New Roman" pitchFamily="18" charset="0"/>
              </a:rPr>
              <a:t> </a:t>
            </a:r>
            <a:r>
              <a:rPr lang="en-US" sz="2800" dirty="0" err="1">
                <a:latin typeface="Times New Roman" pitchFamily="18" charset="0"/>
              </a:rPr>
              <a:t>hợp</a:t>
            </a:r>
            <a:r>
              <a:rPr lang="en-US" sz="2800" dirty="0">
                <a:latin typeface="Times New Roman" pitchFamily="18" charset="0"/>
              </a:rPr>
              <a:t>. </a:t>
            </a:r>
          </a:p>
        </p:txBody>
      </p:sp>
      <p:sp>
        <p:nvSpPr>
          <p:cNvPr id="18" name="Line 27"/>
          <p:cNvSpPr>
            <a:spLocks noChangeShapeType="1"/>
          </p:cNvSpPr>
          <p:nvPr/>
        </p:nvSpPr>
        <p:spPr bwMode="auto">
          <a:xfrm>
            <a:off x="762000" y="2819400"/>
            <a:ext cx="2438400" cy="0"/>
          </a:xfrm>
          <a:prstGeom prst="line">
            <a:avLst/>
          </a:prstGeom>
          <a:noFill/>
          <a:ln w="28575">
            <a:solidFill>
              <a:srgbClr val="FF0066"/>
            </a:solidFill>
            <a:round/>
            <a:headEnd/>
            <a:tailEnd/>
          </a:ln>
          <a:effectLst/>
        </p:spPr>
        <p:txBody>
          <a:bodyPr/>
          <a:lstStyle/>
          <a:p>
            <a:endParaRPr lang="en-US"/>
          </a:p>
        </p:txBody>
      </p:sp>
      <p:sp>
        <p:nvSpPr>
          <p:cNvPr id="19" name="Line 28"/>
          <p:cNvSpPr>
            <a:spLocks noChangeShapeType="1"/>
          </p:cNvSpPr>
          <p:nvPr/>
        </p:nvSpPr>
        <p:spPr bwMode="auto">
          <a:xfrm>
            <a:off x="5410200" y="4572000"/>
            <a:ext cx="2438400" cy="0"/>
          </a:xfrm>
          <a:prstGeom prst="line">
            <a:avLst/>
          </a:prstGeom>
          <a:noFill/>
          <a:ln w="28575">
            <a:solidFill>
              <a:srgbClr val="FF0066"/>
            </a:solidFill>
            <a:round/>
            <a:headEnd/>
            <a:tailEnd/>
          </a:ln>
          <a:effectLst/>
        </p:spPr>
        <p:txBody>
          <a:bodyPr/>
          <a:lstStyle/>
          <a:p>
            <a:endParaRPr lang="en-US"/>
          </a:p>
        </p:txBody>
      </p:sp>
      <p:sp>
        <p:nvSpPr>
          <p:cNvPr id="20" name="Line 29"/>
          <p:cNvSpPr>
            <a:spLocks noChangeShapeType="1"/>
          </p:cNvSpPr>
          <p:nvPr/>
        </p:nvSpPr>
        <p:spPr bwMode="auto">
          <a:xfrm>
            <a:off x="228600" y="4953000"/>
            <a:ext cx="2362200" cy="0"/>
          </a:xfrm>
          <a:prstGeom prst="line">
            <a:avLst/>
          </a:prstGeom>
          <a:noFill/>
          <a:ln w="28575">
            <a:solidFill>
              <a:srgbClr val="FF0066"/>
            </a:solidFill>
            <a:round/>
            <a:headEnd/>
            <a:tailEnd/>
          </a:ln>
          <a:effectLst/>
        </p:spPr>
        <p:txBody>
          <a:bodyPr/>
          <a:lstStyle/>
          <a:p>
            <a:endParaRPr lang="en-US"/>
          </a:p>
        </p:txBody>
      </p:sp>
      <p:sp>
        <p:nvSpPr>
          <p:cNvPr id="21" name="Line 30"/>
          <p:cNvSpPr>
            <a:spLocks noChangeShapeType="1"/>
          </p:cNvSpPr>
          <p:nvPr/>
        </p:nvSpPr>
        <p:spPr bwMode="auto">
          <a:xfrm>
            <a:off x="8077200" y="4572000"/>
            <a:ext cx="609600" cy="0"/>
          </a:xfrm>
          <a:prstGeom prst="line">
            <a:avLst/>
          </a:prstGeom>
          <a:noFill/>
          <a:ln w="28575">
            <a:solidFill>
              <a:srgbClr val="FF0066"/>
            </a:solidFill>
            <a:round/>
            <a:headEnd/>
            <a:tailEnd/>
          </a:ln>
          <a:effectLst/>
        </p:spPr>
        <p:txBody>
          <a:bodyPr/>
          <a:lstStyle/>
          <a:p>
            <a:endParaRPr lang="en-US"/>
          </a:p>
        </p:txBody>
      </p:sp>
      <p:sp>
        <p:nvSpPr>
          <p:cNvPr id="22" name="Line 31"/>
          <p:cNvSpPr>
            <a:spLocks noChangeShapeType="1"/>
          </p:cNvSpPr>
          <p:nvPr/>
        </p:nvSpPr>
        <p:spPr bwMode="auto">
          <a:xfrm>
            <a:off x="2819400" y="4953000"/>
            <a:ext cx="1066800" cy="0"/>
          </a:xfrm>
          <a:prstGeom prst="line">
            <a:avLst/>
          </a:prstGeom>
          <a:noFill/>
          <a:ln w="28575">
            <a:solidFill>
              <a:srgbClr val="FF0066"/>
            </a:solidFill>
            <a:round/>
            <a:headEnd/>
            <a:tailEnd/>
          </a:ln>
          <a:effectLst/>
        </p:spPr>
        <p:txBody>
          <a:bodyPr/>
          <a:lstStyle/>
          <a:p>
            <a:endParaRPr lang="en-US"/>
          </a:p>
        </p:txBody>
      </p:sp>
      <p:sp>
        <p:nvSpPr>
          <p:cNvPr id="23" name="Line 32"/>
          <p:cNvSpPr>
            <a:spLocks noChangeShapeType="1"/>
          </p:cNvSpPr>
          <p:nvPr/>
        </p:nvSpPr>
        <p:spPr bwMode="auto">
          <a:xfrm>
            <a:off x="4114800" y="4953000"/>
            <a:ext cx="1828800" cy="0"/>
          </a:xfrm>
          <a:prstGeom prst="line">
            <a:avLst/>
          </a:prstGeom>
          <a:noFill/>
          <a:ln w="28575">
            <a:solidFill>
              <a:srgbClr val="FF0066"/>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checkerboard(across)">
                                      <p:cBhvr>
                                        <p:cTn id="7" dur="500"/>
                                        <p:tgtEl>
                                          <p:spTgt spid="1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in)">
                                      <p:cBhvr>
                                        <p:cTn id="18" dur="500"/>
                                        <p:tgtEl>
                                          <p:spTgt spid="2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ox(in)">
                                      <p:cBhvr>
                                        <p:cTn id="24" dur="500"/>
                                        <p:tgtEl>
                                          <p:spTgt spid="2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rừng 2"/>
          <p:cNvPicPr>
            <a:picLocks noChangeAspect="1" noChangeArrowheads="1"/>
          </p:cNvPicPr>
          <p:nvPr/>
        </p:nvPicPr>
        <p:blipFill>
          <a:blip r:embed="rId2"/>
          <a:srcRect/>
          <a:stretch>
            <a:fillRect/>
          </a:stretch>
        </p:blipFill>
        <p:spPr bwMode="auto">
          <a:xfrm>
            <a:off x="228600" y="1295400"/>
            <a:ext cx="8763000" cy="4724400"/>
          </a:xfrm>
          <a:prstGeom prst="rect">
            <a:avLst/>
          </a:prstGeom>
          <a:noFill/>
        </p:spPr>
      </p:pic>
      <p:sp>
        <p:nvSpPr>
          <p:cNvPr id="6" name="AutoShape 4"/>
          <p:cNvSpPr>
            <a:spLocks noChangeArrowheads="1"/>
          </p:cNvSpPr>
          <p:nvPr/>
        </p:nvSpPr>
        <p:spPr bwMode="auto">
          <a:xfrm>
            <a:off x="2819400" y="6172200"/>
            <a:ext cx="3200400" cy="533400"/>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a:latin typeface="Times New Roman" pitchFamily="18" charset="0"/>
              </a:rPr>
              <a:t>Rừng nguyên sinh</a:t>
            </a:r>
          </a:p>
        </p:txBody>
      </p:sp>
      <p:sp>
        <p:nvSpPr>
          <p:cNvPr id="7"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9"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676400"/>
            <a:ext cx="8991600" cy="3081338"/>
          </a:xfrm>
          <a:prstGeom prst="rect">
            <a:avLst/>
          </a:prstGeom>
          <a:noFill/>
          <a:ln w="9525">
            <a:noFill/>
            <a:miter lim="800000"/>
            <a:headEnd/>
            <a:tailEnd/>
          </a:ln>
          <a:effectLst/>
        </p:spPr>
        <p:txBody>
          <a:bodyPr>
            <a:spAutoFit/>
          </a:bodyPr>
          <a:lstStyle/>
          <a:p>
            <a:endParaRPr lang="en-US" sz="2800">
              <a:latin typeface="Times New Roman" pitchFamily="18" charset="0"/>
            </a:endParaRPr>
          </a:p>
          <a:p>
            <a:r>
              <a:rPr lang="en-US" sz="2800">
                <a:latin typeface="Times New Roman" pitchFamily="18" charset="0"/>
              </a:rPr>
              <a:t>     Rừng nguyên sinh Nam Cát Tiên là khu bảo tồn đa dạng sinh học với ít nhất 55 loài động vật có vú, hơn 300 loài chim, 40 loài bò sát, rất nhiều loài lưỡng cư và cá nước ngọt ... Thảm thực vật ở đây rất phong phú. Hàng trăm loại cây khác nhau làm thành các loại rừng: rừng thường xanh, rừng bán thường xanh, rừng tre, rừng hỗn hợp. </a:t>
            </a:r>
          </a:p>
        </p:txBody>
      </p:sp>
      <p:sp>
        <p:nvSpPr>
          <p:cNvPr id="5" name="Line 4"/>
          <p:cNvSpPr>
            <a:spLocks noChangeShapeType="1"/>
          </p:cNvSpPr>
          <p:nvPr/>
        </p:nvSpPr>
        <p:spPr bwMode="auto">
          <a:xfrm>
            <a:off x="762000" y="2590800"/>
            <a:ext cx="2438400" cy="0"/>
          </a:xfrm>
          <a:prstGeom prst="line">
            <a:avLst/>
          </a:prstGeom>
          <a:noFill/>
          <a:ln w="28575">
            <a:solidFill>
              <a:srgbClr val="FF0066"/>
            </a:solidFill>
            <a:round/>
            <a:headEnd/>
            <a:tailEnd/>
          </a:ln>
          <a:effectLst/>
        </p:spPr>
        <p:txBody>
          <a:bodyPr/>
          <a:lstStyle/>
          <a:p>
            <a:endParaRPr lang="en-US"/>
          </a:p>
        </p:txBody>
      </p:sp>
      <p:sp>
        <p:nvSpPr>
          <p:cNvPr id="6" name="Line 5"/>
          <p:cNvSpPr>
            <a:spLocks noChangeShapeType="1"/>
          </p:cNvSpPr>
          <p:nvPr/>
        </p:nvSpPr>
        <p:spPr bwMode="auto">
          <a:xfrm>
            <a:off x="5334000" y="4267200"/>
            <a:ext cx="2438400" cy="0"/>
          </a:xfrm>
          <a:prstGeom prst="line">
            <a:avLst/>
          </a:prstGeom>
          <a:noFill/>
          <a:ln w="28575">
            <a:solidFill>
              <a:srgbClr val="FF0066"/>
            </a:solidFill>
            <a:round/>
            <a:headEnd/>
            <a:tailEnd/>
          </a:ln>
          <a:effectLst/>
        </p:spPr>
        <p:txBody>
          <a:bodyPr/>
          <a:lstStyle/>
          <a:p>
            <a:endParaRPr lang="en-US"/>
          </a:p>
        </p:txBody>
      </p:sp>
      <p:sp>
        <p:nvSpPr>
          <p:cNvPr id="7" name="Line 6"/>
          <p:cNvSpPr>
            <a:spLocks noChangeShapeType="1"/>
          </p:cNvSpPr>
          <p:nvPr/>
        </p:nvSpPr>
        <p:spPr bwMode="auto">
          <a:xfrm>
            <a:off x="304800" y="4724400"/>
            <a:ext cx="2286000" cy="0"/>
          </a:xfrm>
          <a:prstGeom prst="line">
            <a:avLst/>
          </a:prstGeom>
          <a:noFill/>
          <a:ln w="28575">
            <a:solidFill>
              <a:srgbClr val="FF0066"/>
            </a:solidFill>
            <a:round/>
            <a:headEnd/>
            <a:tailEnd/>
          </a:ln>
          <a:effectLst/>
        </p:spPr>
        <p:txBody>
          <a:bodyPr/>
          <a:lstStyle/>
          <a:p>
            <a:endParaRPr lang="en-US"/>
          </a:p>
        </p:txBody>
      </p:sp>
      <p:sp>
        <p:nvSpPr>
          <p:cNvPr id="8" name="Line 7"/>
          <p:cNvSpPr>
            <a:spLocks noChangeShapeType="1"/>
          </p:cNvSpPr>
          <p:nvPr/>
        </p:nvSpPr>
        <p:spPr bwMode="auto">
          <a:xfrm>
            <a:off x="8077200" y="4267200"/>
            <a:ext cx="609600" cy="0"/>
          </a:xfrm>
          <a:prstGeom prst="line">
            <a:avLst/>
          </a:prstGeom>
          <a:noFill/>
          <a:ln w="28575">
            <a:solidFill>
              <a:srgbClr val="FF0066"/>
            </a:solidFill>
            <a:round/>
            <a:headEnd/>
            <a:tailEnd/>
          </a:ln>
          <a:effectLst/>
        </p:spPr>
        <p:txBody>
          <a:bodyPr/>
          <a:lstStyle/>
          <a:p>
            <a:endParaRPr lang="en-US"/>
          </a:p>
        </p:txBody>
      </p:sp>
      <p:sp>
        <p:nvSpPr>
          <p:cNvPr id="9" name="Line 8"/>
          <p:cNvSpPr>
            <a:spLocks noChangeShapeType="1"/>
          </p:cNvSpPr>
          <p:nvPr/>
        </p:nvSpPr>
        <p:spPr bwMode="auto">
          <a:xfrm>
            <a:off x="2819400" y="4724400"/>
            <a:ext cx="1066800" cy="0"/>
          </a:xfrm>
          <a:prstGeom prst="line">
            <a:avLst/>
          </a:prstGeom>
          <a:noFill/>
          <a:ln w="28575">
            <a:solidFill>
              <a:srgbClr val="FF0066"/>
            </a:solidFill>
            <a:round/>
            <a:headEnd/>
            <a:tailEnd/>
          </a:ln>
          <a:effectLst/>
        </p:spPr>
        <p:txBody>
          <a:bodyPr/>
          <a:lstStyle/>
          <a:p>
            <a:endParaRPr lang="en-US"/>
          </a:p>
        </p:txBody>
      </p:sp>
      <p:sp>
        <p:nvSpPr>
          <p:cNvPr id="10" name="Line 9"/>
          <p:cNvSpPr>
            <a:spLocks noChangeShapeType="1"/>
          </p:cNvSpPr>
          <p:nvPr/>
        </p:nvSpPr>
        <p:spPr bwMode="auto">
          <a:xfrm>
            <a:off x="4114800" y="4724400"/>
            <a:ext cx="1828800" cy="0"/>
          </a:xfrm>
          <a:prstGeom prst="line">
            <a:avLst/>
          </a:prstGeom>
          <a:noFill/>
          <a:ln w="28575">
            <a:solidFill>
              <a:srgbClr val="FF0066"/>
            </a:solidFill>
            <a:round/>
            <a:headEnd/>
            <a:tailEnd/>
          </a:ln>
          <a:effectLst/>
        </p:spPr>
        <p:txBody>
          <a:bodyPr/>
          <a:lstStyle/>
          <a:p>
            <a:endParaRPr lang="en-US"/>
          </a:p>
        </p:txBody>
      </p:sp>
      <p:sp>
        <p:nvSpPr>
          <p:cNvPr id="13"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15"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
        <p:nvSpPr>
          <p:cNvPr id="16" name="Text Box 5"/>
          <p:cNvSpPr txBox="1">
            <a:spLocks noChangeArrowheads="1"/>
          </p:cNvSpPr>
          <p:nvPr/>
        </p:nvSpPr>
        <p:spPr bwMode="auto">
          <a:xfrm>
            <a:off x="457200" y="1143000"/>
            <a:ext cx="8382000" cy="1006475"/>
          </a:xfrm>
          <a:prstGeom prst="rect">
            <a:avLst/>
          </a:prstGeom>
          <a:noFill/>
          <a:ln w="9525">
            <a:noFill/>
            <a:miter lim="800000"/>
            <a:headEnd/>
            <a:tailEnd/>
          </a:ln>
          <a:effectLst/>
        </p:spPr>
        <p:txBody>
          <a:bodyPr wrap="square">
            <a:spAutoFit/>
          </a:bodyPr>
          <a:lstStyle/>
          <a:p>
            <a:pPr algn="just">
              <a:spcBef>
                <a:spcPct val="50000"/>
              </a:spcBef>
            </a:pPr>
            <a:r>
              <a:rPr lang="en-US" sz="3000" dirty="0">
                <a:latin typeface="Times New Roman" pitchFamily="18" charset="0"/>
              </a:rPr>
              <a:t>1. Qua </a:t>
            </a:r>
            <a:r>
              <a:rPr lang="en-US" sz="3000" dirty="0" err="1">
                <a:latin typeface="Times New Roman" pitchFamily="18" charset="0"/>
              </a:rPr>
              <a:t>đoạn</a:t>
            </a:r>
            <a:r>
              <a:rPr lang="en-US" sz="3000" dirty="0">
                <a:latin typeface="Times New Roman" pitchFamily="18" charset="0"/>
              </a:rPr>
              <a:t> </a:t>
            </a:r>
            <a:r>
              <a:rPr lang="en-US" sz="3000" dirty="0" err="1">
                <a:latin typeface="Times New Roman" pitchFamily="18" charset="0"/>
              </a:rPr>
              <a:t>văn</a:t>
            </a:r>
            <a:r>
              <a:rPr lang="en-US" sz="3000" dirty="0">
                <a:latin typeface="Times New Roman" pitchFamily="18" charset="0"/>
              </a:rPr>
              <a:t> </a:t>
            </a:r>
            <a:r>
              <a:rPr lang="en-US" sz="3000" dirty="0" err="1">
                <a:latin typeface="Times New Roman" pitchFamily="18" charset="0"/>
              </a:rPr>
              <a:t>sau</a:t>
            </a:r>
            <a:r>
              <a:rPr lang="en-US" sz="3000" dirty="0">
                <a:latin typeface="Times New Roman" pitchFamily="18" charset="0"/>
              </a:rPr>
              <a:t>, </a:t>
            </a:r>
            <a:r>
              <a:rPr lang="en-US" sz="3000" dirty="0" err="1">
                <a:latin typeface="Times New Roman" pitchFamily="18" charset="0"/>
              </a:rPr>
              <a:t>em</a:t>
            </a:r>
            <a:r>
              <a:rPr lang="en-US" sz="3000" dirty="0">
                <a:latin typeface="Times New Roman" pitchFamily="18" charset="0"/>
              </a:rPr>
              <a:t> </a:t>
            </a:r>
            <a:r>
              <a:rPr lang="en-US" sz="3000" dirty="0" err="1">
                <a:latin typeface="Times New Roman" pitchFamily="18" charset="0"/>
              </a:rPr>
              <a:t>hiểu</a:t>
            </a:r>
            <a:r>
              <a:rPr lang="en-US" sz="3000" dirty="0">
                <a:latin typeface="Times New Roman" pitchFamily="18" charset="0"/>
              </a:rPr>
              <a:t> “</a:t>
            </a:r>
            <a:r>
              <a:rPr lang="en-US" sz="3000" b="1" i="1" dirty="0" err="1">
                <a:latin typeface="Times New Roman" pitchFamily="18" charset="0"/>
              </a:rPr>
              <a:t>khu</a:t>
            </a:r>
            <a:r>
              <a:rPr lang="en-US" sz="3000" b="1" i="1" dirty="0">
                <a:latin typeface="Times New Roman" pitchFamily="18" charset="0"/>
              </a:rPr>
              <a:t> </a:t>
            </a:r>
            <a:r>
              <a:rPr lang="en-US" sz="3000" b="1" i="1" dirty="0" err="1">
                <a:latin typeface="Times New Roman" pitchFamily="18" charset="0"/>
              </a:rPr>
              <a:t>bảo</a:t>
            </a:r>
            <a:r>
              <a:rPr lang="en-US" sz="3000" b="1" i="1" dirty="0">
                <a:latin typeface="Times New Roman" pitchFamily="18" charset="0"/>
              </a:rPr>
              <a:t> </a:t>
            </a:r>
            <a:r>
              <a:rPr lang="en-US" sz="3000" b="1" i="1" dirty="0" err="1">
                <a:latin typeface="Times New Roman" pitchFamily="18" charset="0"/>
              </a:rPr>
              <a:t>tồn</a:t>
            </a:r>
            <a:r>
              <a:rPr lang="en-US" sz="3000" b="1" i="1" dirty="0">
                <a:latin typeface="Times New Roman" pitchFamily="18" charset="0"/>
              </a:rPr>
              <a:t> </a:t>
            </a:r>
            <a:r>
              <a:rPr lang="en-US" sz="3000" b="1" i="1" dirty="0" err="1">
                <a:latin typeface="Times New Roman" pitchFamily="18" charset="0"/>
              </a:rPr>
              <a:t>đa</a:t>
            </a:r>
            <a:r>
              <a:rPr lang="en-US" sz="3000" b="1" i="1" dirty="0">
                <a:latin typeface="Times New Roman" pitchFamily="18" charset="0"/>
              </a:rPr>
              <a:t> </a:t>
            </a:r>
            <a:r>
              <a:rPr lang="en-US" sz="3000" b="1" i="1" dirty="0" err="1">
                <a:latin typeface="Times New Roman" pitchFamily="18" charset="0"/>
              </a:rPr>
              <a:t>dạng</a:t>
            </a:r>
            <a:r>
              <a:rPr lang="en-US" sz="3000" b="1" i="1" dirty="0">
                <a:latin typeface="Times New Roman" pitchFamily="18" charset="0"/>
              </a:rPr>
              <a:t> </a:t>
            </a:r>
            <a:r>
              <a:rPr lang="en-US" sz="3000" b="1" i="1" dirty="0" err="1">
                <a:latin typeface="Times New Roman" pitchFamily="18" charset="0"/>
              </a:rPr>
              <a:t>sinh</a:t>
            </a:r>
            <a:r>
              <a:rPr lang="en-US" sz="3000" b="1" i="1" dirty="0">
                <a:latin typeface="Times New Roman" pitchFamily="18" charset="0"/>
              </a:rPr>
              <a:t> </a:t>
            </a:r>
            <a:r>
              <a:rPr lang="en-US" sz="3000" b="1" i="1" dirty="0" err="1">
                <a:latin typeface="Times New Roman" pitchFamily="18" charset="0"/>
              </a:rPr>
              <a:t>học</a:t>
            </a:r>
            <a:r>
              <a:rPr lang="en-US" sz="3000" dirty="0">
                <a:latin typeface="Times New Roman" pitchFamily="18" charset="0"/>
              </a:rPr>
              <a:t>” là </a:t>
            </a:r>
            <a:r>
              <a:rPr lang="en-US" sz="3000" dirty="0" err="1">
                <a:latin typeface="Times New Roman" pitchFamily="18" charset="0"/>
              </a:rPr>
              <a:t>gi</a:t>
            </a:r>
            <a:r>
              <a:rPr lang="en-US" sz="3000" dirty="0">
                <a:latin typeface="Times New Roman"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3048000" y="6172200"/>
            <a:ext cx="3200400" cy="533400"/>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a:latin typeface="Times New Roman" pitchFamily="18" charset="0"/>
              </a:rPr>
              <a:t>Rừng thường xanh</a:t>
            </a:r>
          </a:p>
        </p:txBody>
      </p:sp>
      <p:pic>
        <p:nvPicPr>
          <p:cNvPr id="8" name="Picture 4" descr="rừng thuuwongf xanh 2"/>
          <p:cNvPicPr>
            <a:picLocks noChangeAspect="1" noChangeArrowheads="1"/>
          </p:cNvPicPr>
          <p:nvPr/>
        </p:nvPicPr>
        <p:blipFill>
          <a:blip r:embed="rId2"/>
          <a:srcRect/>
          <a:stretch>
            <a:fillRect/>
          </a:stretch>
        </p:blipFill>
        <p:spPr bwMode="auto">
          <a:xfrm>
            <a:off x="228600" y="1295400"/>
            <a:ext cx="8686800" cy="4648200"/>
          </a:xfrm>
          <a:prstGeom prst="rect">
            <a:avLst/>
          </a:prstGeom>
          <a:noFill/>
        </p:spPr>
      </p:pic>
      <p:sp>
        <p:nvSpPr>
          <p:cNvPr id="27"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29"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8991600" cy="3081338"/>
          </a:xfrm>
          <a:prstGeom prst="rect">
            <a:avLst/>
          </a:prstGeom>
          <a:noFill/>
          <a:ln w="9525">
            <a:noFill/>
            <a:miter lim="800000"/>
            <a:headEnd/>
            <a:tailEnd/>
          </a:ln>
          <a:effectLst/>
        </p:spPr>
        <p:txBody>
          <a:bodyPr>
            <a:spAutoFit/>
          </a:bodyPr>
          <a:lstStyle/>
          <a:p>
            <a:endParaRPr lang="en-US" sz="2800">
              <a:latin typeface="Times New Roman" pitchFamily="18" charset="0"/>
            </a:endParaRPr>
          </a:p>
          <a:p>
            <a:r>
              <a:rPr lang="en-US" sz="2800">
                <a:latin typeface="Times New Roman" pitchFamily="18" charset="0"/>
              </a:rPr>
              <a:t>     Rừng nguyên sinh Nam Cát Tiên là khu bảo tồn đa dạng sinh học với ít nhất 55 loài động vật có vú, hơn 300 loài chim, 40 loài bò sát, rất nhiều loài lưỡng cư và cá nước ngọt ... Thảm thực vật ở đây rất phong phú. Hàng trăm loại cây khác nhau làm thành các loại rừng: rừng thường xanh, rừng bán thường xanh, rừng tre, rừng hỗn hợp. </a:t>
            </a:r>
          </a:p>
        </p:txBody>
      </p:sp>
      <p:sp>
        <p:nvSpPr>
          <p:cNvPr id="5" name="Line 3"/>
          <p:cNvSpPr>
            <a:spLocks noChangeShapeType="1"/>
          </p:cNvSpPr>
          <p:nvPr/>
        </p:nvSpPr>
        <p:spPr bwMode="auto">
          <a:xfrm>
            <a:off x="609600" y="2743200"/>
            <a:ext cx="2438400" cy="0"/>
          </a:xfrm>
          <a:prstGeom prst="line">
            <a:avLst/>
          </a:prstGeom>
          <a:noFill/>
          <a:ln w="28575">
            <a:solidFill>
              <a:srgbClr val="FF0066"/>
            </a:solidFill>
            <a:round/>
            <a:headEnd/>
            <a:tailEnd/>
          </a:ln>
          <a:effectLst/>
        </p:spPr>
        <p:txBody>
          <a:bodyPr/>
          <a:lstStyle/>
          <a:p>
            <a:endParaRPr lang="en-US"/>
          </a:p>
        </p:txBody>
      </p:sp>
      <p:sp>
        <p:nvSpPr>
          <p:cNvPr id="6" name="Line 4"/>
          <p:cNvSpPr>
            <a:spLocks noChangeShapeType="1"/>
          </p:cNvSpPr>
          <p:nvPr/>
        </p:nvSpPr>
        <p:spPr bwMode="auto">
          <a:xfrm>
            <a:off x="5257800" y="4419600"/>
            <a:ext cx="2438400" cy="0"/>
          </a:xfrm>
          <a:prstGeom prst="line">
            <a:avLst/>
          </a:prstGeom>
          <a:noFill/>
          <a:ln w="28575">
            <a:solidFill>
              <a:srgbClr val="FF0066"/>
            </a:solidFill>
            <a:round/>
            <a:headEnd/>
            <a:tailEnd/>
          </a:ln>
          <a:effectLst/>
        </p:spPr>
        <p:txBody>
          <a:bodyPr/>
          <a:lstStyle/>
          <a:p>
            <a:endParaRPr lang="en-US"/>
          </a:p>
        </p:txBody>
      </p:sp>
      <p:sp>
        <p:nvSpPr>
          <p:cNvPr id="7" name="Line 5"/>
          <p:cNvSpPr>
            <a:spLocks noChangeShapeType="1"/>
          </p:cNvSpPr>
          <p:nvPr/>
        </p:nvSpPr>
        <p:spPr bwMode="auto">
          <a:xfrm>
            <a:off x="152400" y="4876800"/>
            <a:ext cx="2286000" cy="0"/>
          </a:xfrm>
          <a:prstGeom prst="line">
            <a:avLst/>
          </a:prstGeom>
          <a:noFill/>
          <a:ln w="28575">
            <a:solidFill>
              <a:srgbClr val="FF0066"/>
            </a:solidFill>
            <a:round/>
            <a:headEnd/>
            <a:tailEnd/>
          </a:ln>
          <a:effectLst/>
        </p:spPr>
        <p:txBody>
          <a:bodyPr/>
          <a:lstStyle/>
          <a:p>
            <a:endParaRPr lang="en-US"/>
          </a:p>
        </p:txBody>
      </p:sp>
      <p:sp>
        <p:nvSpPr>
          <p:cNvPr id="8" name="Line 6"/>
          <p:cNvSpPr>
            <a:spLocks noChangeShapeType="1"/>
          </p:cNvSpPr>
          <p:nvPr/>
        </p:nvSpPr>
        <p:spPr bwMode="auto">
          <a:xfrm>
            <a:off x="7924800" y="4419600"/>
            <a:ext cx="609600" cy="0"/>
          </a:xfrm>
          <a:prstGeom prst="line">
            <a:avLst/>
          </a:prstGeom>
          <a:noFill/>
          <a:ln w="28575">
            <a:solidFill>
              <a:srgbClr val="FF0066"/>
            </a:solidFill>
            <a:round/>
            <a:headEnd/>
            <a:tailEnd/>
          </a:ln>
          <a:effectLst/>
        </p:spPr>
        <p:txBody>
          <a:bodyPr/>
          <a:lstStyle/>
          <a:p>
            <a:endParaRPr lang="en-US"/>
          </a:p>
        </p:txBody>
      </p:sp>
      <p:sp>
        <p:nvSpPr>
          <p:cNvPr id="9" name="Line 7"/>
          <p:cNvSpPr>
            <a:spLocks noChangeShapeType="1"/>
          </p:cNvSpPr>
          <p:nvPr/>
        </p:nvSpPr>
        <p:spPr bwMode="auto">
          <a:xfrm>
            <a:off x="2667000" y="4876800"/>
            <a:ext cx="1066800" cy="0"/>
          </a:xfrm>
          <a:prstGeom prst="line">
            <a:avLst/>
          </a:prstGeom>
          <a:noFill/>
          <a:ln w="28575">
            <a:solidFill>
              <a:srgbClr val="FF0066"/>
            </a:solidFill>
            <a:round/>
            <a:headEnd/>
            <a:tailEnd/>
          </a:ln>
          <a:effectLst/>
        </p:spPr>
        <p:txBody>
          <a:bodyPr/>
          <a:lstStyle/>
          <a:p>
            <a:endParaRPr lang="en-US"/>
          </a:p>
        </p:txBody>
      </p:sp>
      <p:sp>
        <p:nvSpPr>
          <p:cNvPr id="10" name="Line 8"/>
          <p:cNvSpPr>
            <a:spLocks noChangeShapeType="1"/>
          </p:cNvSpPr>
          <p:nvPr/>
        </p:nvSpPr>
        <p:spPr bwMode="auto">
          <a:xfrm>
            <a:off x="4038600" y="4876800"/>
            <a:ext cx="1828800" cy="0"/>
          </a:xfrm>
          <a:prstGeom prst="line">
            <a:avLst/>
          </a:prstGeom>
          <a:noFill/>
          <a:ln w="28575">
            <a:solidFill>
              <a:srgbClr val="FF0066"/>
            </a:solidFill>
            <a:round/>
            <a:headEnd/>
            <a:tailEnd/>
          </a:ln>
          <a:effectLst/>
        </p:spPr>
        <p:txBody>
          <a:bodyPr/>
          <a:lstStyle/>
          <a:p>
            <a:endParaRPr lang="en-US"/>
          </a:p>
        </p:txBody>
      </p:sp>
      <p:sp>
        <p:nvSpPr>
          <p:cNvPr id="13" name="Text Box 5"/>
          <p:cNvSpPr txBox="1">
            <a:spLocks noChangeArrowheads="1"/>
          </p:cNvSpPr>
          <p:nvPr/>
        </p:nvSpPr>
        <p:spPr bwMode="auto">
          <a:xfrm>
            <a:off x="457200" y="1219200"/>
            <a:ext cx="8382000" cy="1006475"/>
          </a:xfrm>
          <a:prstGeom prst="rect">
            <a:avLst/>
          </a:prstGeom>
          <a:noFill/>
          <a:ln w="9525">
            <a:noFill/>
            <a:miter lim="800000"/>
            <a:headEnd/>
            <a:tailEnd/>
          </a:ln>
          <a:effectLst/>
        </p:spPr>
        <p:txBody>
          <a:bodyPr wrap="square">
            <a:spAutoFit/>
          </a:bodyPr>
          <a:lstStyle/>
          <a:p>
            <a:pPr algn="just">
              <a:spcBef>
                <a:spcPct val="50000"/>
              </a:spcBef>
            </a:pPr>
            <a:r>
              <a:rPr lang="en-US" sz="3000" dirty="0">
                <a:latin typeface="Times New Roman" pitchFamily="18" charset="0"/>
              </a:rPr>
              <a:t>1. Qua </a:t>
            </a:r>
            <a:r>
              <a:rPr lang="en-US" sz="3000" dirty="0" err="1">
                <a:latin typeface="Times New Roman" pitchFamily="18" charset="0"/>
              </a:rPr>
              <a:t>đoạn</a:t>
            </a:r>
            <a:r>
              <a:rPr lang="en-US" sz="3000" dirty="0">
                <a:latin typeface="Times New Roman" pitchFamily="18" charset="0"/>
              </a:rPr>
              <a:t> </a:t>
            </a:r>
            <a:r>
              <a:rPr lang="en-US" sz="3000" dirty="0" err="1">
                <a:latin typeface="Times New Roman" pitchFamily="18" charset="0"/>
              </a:rPr>
              <a:t>văn</a:t>
            </a:r>
            <a:r>
              <a:rPr lang="en-US" sz="3000" dirty="0">
                <a:latin typeface="Times New Roman" pitchFamily="18" charset="0"/>
              </a:rPr>
              <a:t> </a:t>
            </a:r>
            <a:r>
              <a:rPr lang="en-US" sz="3000" dirty="0" err="1">
                <a:latin typeface="Times New Roman" pitchFamily="18" charset="0"/>
              </a:rPr>
              <a:t>sau</a:t>
            </a:r>
            <a:r>
              <a:rPr lang="en-US" sz="3000" dirty="0">
                <a:latin typeface="Times New Roman" pitchFamily="18" charset="0"/>
              </a:rPr>
              <a:t>, </a:t>
            </a:r>
            <a:r>
              <a:rPr lang="en-US" sz="3000" dirty="0" err="1">
                <a:latin typeface="Times New Roman" pitchFamily="18" charset="0"/>
              </a:rPr>
              <a:t>em</a:t>
            </a:r>
            <a:r>
              <a:rPr lang="en-US" sz="3000" dirty="0">
                <a:latin typeface="Times New Roman" pitchFamily="18" charset="0"/>
              </a:rPr>
              <a:t> </a:t>
            </a:r>
            <a:r>
              <a:rPr lang="en-US" sz="3000" dirty="0" err="1">
                <a:latin typeface="Times New Roman" pitchFamily="18" charset="0"/>
              </a:rPr>
              <a:t>hiểu</a:t>
            </a:r>
            <a:r>
              <a:rPr lang="en-US" sz="3000" dirty="0">
                <a:latin typeface="Times New Roman" pitchFamily="18" charset="0"/>
              </a:rPr>
              <a:t> “</a:t>
            </a:r>
            <a:r>
              <a:rPr lang="en-US" sz="3000" b="1" i="1" dirty="0" err="1">
                <a:latin typeface="Times New Roman" pitchFamily="18" charset="0"/>
              </a:rPr>
              <a:t>khu</a:t>
            </a:r>
            <a:r>
              <a:rPr lang="en-US" sz="3000" b="1" i="1" dirty="0">
                <a:latin typeface="Times New Roman" pitchFamily="18" charset="0"/>
              </a:rPr>
              <a:t> </a:t>
            </a:r>
            <a:r>
              <a:rPr lang="en-US" sz="3000" b="1" i="1" dirty="0" err="1">
                <a:latin typeface="Times New Roman" pitchFamily="18" charset="0"/>
              </a:rPr>
              <a:t>bảo</a:t>
            </a:r>
            <a:r>
              <a:rPr lang="en-US" sz="3000" b="1" i="1" dirty="0">
                <a:latin typeface="Times New Roman" pitchFamily="18" charset="0"/>
              </a:rPr>
              <a:t> </a:t>
            </a:r>
            <a:r>
              <a:rPr lang="en-US" sz="3000" b="1" i="1" dirty="0" err="1">
                <a:latin typeface="Times New Roman" pitchFamily="18" charset="0"/>
              </a:rPr>
              <a:t>tồn</a:t>
            </a:r>
            <a:r>
              <a:rPr lang="en-US" sz="3000" b="1" i="1" dirty="0">
                <a:latin typeface="Times New Roman" pitchFamily="18" charset="0"/>
              </a:rPr>
              <a:t> </a:t>
            </a:r>
            <a:r>
              <a:rPr lang="en-US" sz="3000" b="1" i="1" dirty="0" err="1">
                <a:latin typeface="Times New Roman" pitchFamily="18" charset="0"/>
              </a:rPr>
              <a:t>đa</a:t>
            </a:r>
            <a:r>
              <a:rPr lang="en-US" sz="3000" b="1" i="1" dirty="0">
                <a:latin typeface="Times New Roman" pitchFamily="18" charset="0"/>
              </a:rPr>
              <a:t> </a:t>
            </a:r>
            <a:r>
              <a:rPr lang="en-US" sz="3000" b="1" i="1" dirty="0" err="1">
                <a:latin typeface="Times New Roman" pitchFamily="18" charset="0"/>
              </a:rPr>
              <a:t>dạng</a:t>
            </a:r>
            <a:r>
              <a:rPr lang="en-US" sz="3000" b="1" i="1" dirty="0">
                <a:latin typeface="Times New Roman" pitchFamily="18" charset="0"/>
              </a:rPr>
              <a:t> </a:t>
            </a:r>
            <a:r>
              <a:rPr lang="en-US" sz="3000" b="1" i="1" dirty="0" err="1">
                <a:latin typeface="Times New Roman" pitchFamily="18" charset="0"/>
              </a:rPr>
              <a:t>sinh</a:t>
            </a:r>
            <a:r>
              <a:rPr lang="en-US" sz="3000" b="1" i="1" dirty="0">
                <a:latin typeface="Times New Roman" pitchFamily="18" charset="0"/>
              </a:rPr>
              <a:t> </a:t>
            </a:r>
            <a:r>
              <a:rPr lang="en-US" sz="3000" b="1" i="1" dirty="0" err="1">
                <a:latin typeface="Times New Roman" pitchFamily="18" charset="0"/>
              </a:rPr>
              <a:t>học</a:t>
            </a:r>
            <a:r>
              <a:rPr lang="en-US" sz="3000" dirty="0">
                <a:latin typeface="Times New Roman" pitchFamily="18" charset="0"/>
              </a:rPr>
              <a:t>” là </a:t>
            </a:r>
            <a:r>
              <a:rPr lang="en-US" sz="3000" dirty="0" err="1">
                <a:latin typeface="Times New Roman" pitchFamily="18" charset="0"/>
              </a:rPr>
              <a:t>gi</a:t>
            </a:r>
            <a:r>
              <a:rPr lang="en-US" sz="3000" dirty="0">
                <a:latin typeface="Times New Roman" pitchFamily="18" charset="0"/>
              </a:rPr>
              <a:t>̀?</a:t>
            </a:r>
          </a:p>
        </p:txBody>
      </p:sp>
      <p:sp>
        <p:nvSpPr>
          <p:cNvPr id="14"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16"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ung rung la"/>
          <p:cNvPicPr>
            <a:picLocks noChangeAspect="1" noChangeArrowheads="1"/>
          </p:cNvPicPr>
          <p:nvPr/>
        </p:nvPicPr>
        <p:blipFill>
          <a:blip r:embed="rId2"/>
          <a:srcRect/>
          <a:stretch>
            <a:fillRect/>
          </a:stretch>
        </p:blipFill>
        <p:spPr>
          <a:xfrm>
            <a:off x="152400" y="1219200"/>
            <a:ext cx="8839200" cy="4800600"/>
          </a:xfrm>
          <a:prstGeom prst="rect">
            <a:avLst/>
          </a:prstGeom>
          <a:noFill/>
          <a:ln/>
        </p:spPr>
      </p:pic>
      <p:sp>
        <p:nvSpPr>
          <p:cNvPr id="6" name="AutoShape 4"/>
          <p:cNvSpPr>
            <a:spLocks noChangeArrowheads="1"/>
          </p:cNvSpPr>
          <p:nvPr/>
        </p:nvSpPr>
        <p:spPr bwMode="auto">
          <a:xfrm>
            <a:off x="2667000" y="6172200"/>
            <a:ext cx="3505200" cy="533400"/>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n-US" sz="2800">
                <a:latin typeface="Times New Roman" pitchFamily="18" charset="0"/>
              </a:rPr>
              <a:t>Rừng bán thường xanh</a:t>
            </a:r>
          </a:p>
        </p:txBody>
      </p:sp>
      <p:sp>
        <p:nvSpPr>
          <p:cNvPr id="7" name="Text Box 4"/>
          <p:cNvSpPr txBox="1">
            <a:spLocks noChangeArrowheads="1"/>
          </p:cNvSpPr>
          <p:nvPr/>
        </p:nvSpPr>
        <p:spPr bwMode="auto">
          <a:xfrm>
            <a:off x="2209800" y="685800"/>
            <a:ext cx="4800600" cy="430887"/>
          </a:xfrm>
          <a:prstGeom prst="rect">
            <a:avLst/>
          </a:prstGeom>
          <a:noFill/>
          <a:ln w="9525">
            <a:noFill/>
            <a:miter lim="800000"/>
            <a:headEnd/>
            <a:tailEnd/>
          </a:ln>
          <a:effectLst/>
        </p:spPr>
        <p:txBody>
          <a:bodyPr wrap="square">
            <a:spAutoFit/>
          </a:bodyPr>
          <a:lstStyle/>
          <a:p>
            <a:pPr algn="ctr">
              <a:spcBef>
                <a:spcPct val="50000"/>
              </a:spcBef>
            </a:pP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a:solidFill>
                  <a:srgbClr val="FF0000"/>
                </a:solidFill>
                <a:latin typeface="Times New Roman" pitchFamily="18" charset="0"/>
              </a:rPr>
              <a:t>rộng</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vốn</a:t>
            </a:r>
            <a:r>
              <a:rPr lang="en-US" sz="2200" b="1" dirty="0">
                <a:solidFill>
                  <a:srgbClr val="FF0000"/>
                </a:solidFill>
                <a:latin typeface="Times New Roman" pitchFamily="18" charset="0"/>
              </a:rPr>
              <a:t> </a:t>
            </a:r>
            <a:r>
              <a:rPr lang="en-US" sz="2200" b="1" dirty="0" err="1">
                <a:solidFill>
                  <a:srgbClr val="FF0000"/>
                </a:solidFill>
                <a:latin typeface="Times New Roman" pitchFamily="18" charset="0"/>
              </a:rPr>
              <a:t>tư</a:t>
            </a:r>
            <a:r>
              <a:rPr lang="en-US" sz="2200" b="1" dirty="0">
                <a:solidFill>
                  <a:srgbClr val="FF0000"/>
                </a:solidFill>
                <a:latin typeface="Times New Roman" pitchFamily="18" charset="0"/>
              </a:rPr>
              <a:t>̀: </a:t>
            </a:r>
            <a:r>
              <a:rPr lang="en-US" sz="2200" b="1" i="1" dirty="0" err="1">
                <a:solidFill>
                  <a:srgbClr val="FF0000"/>
                </a:solidFill>
                <a:latin typeface="Times New Roman" pitchFamily="18" charset="0"/>
              </a:rPr>
              <a:t>Bảo</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vê</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môi</a:t>
            </a:r>
            <a:r>
              <a:rPr lang="en-US" sz="2200" b="1" i="1" dirty="0">
                <a:solidFill>
                  <a:srgbClr val="FF0000"/>
                </a:solidFill>
                <a:latin typeface="Times New Roman" pitchFamily="18" charset="0"/>
              </a:rPr>
              <a:t> </a:t>
            </a:r>
            <a:r>
              <a:rPr lang="en-US" sz="2200" b="1" i="1" dirty="0" err="1">
                <a:solidFill>
                  <a:srgbClr val="FF0000"/>
                </a:solidFill>
                <a:latin typeface="Times New Roman" pitchFamily="18" charset="0"/>
              </a:rPr>
              <a:t>trường</a:t>
            </a:r>
            <a:endParaRPr lang="en-US" sz="2200" b="1" i="1" dirty="0">
              <a:solidFill>
                <a:srgbClr val="FF0000"/>
              </a:solidFill>
              <a:latin typeface="Times New Roman" pitchFamily="18" charset="0"/>
            </a:endParaRPr>
          </a:p>
        </p:txBody>
      </p:sp>
      <p:sp>
        <p:nvSpPr>
          <p:cNvPr id="9" name="Text Box 29"/>
          <p:cNvSpPr txBox="1">
            <a:spLocks noChangeArrowheads="1"/>
          </p:cNvSpPr>
          <p:nvPr/>
        </p:nvSpPr>
        <p:spPr bwMode="auto">
          <a:xfrm>
            <a:off x="3200400" y="376535"/>
            <a:ext cx="2286000" cy="430887"/>
          </a:xfrm>
          <a:prstGeom prst="rect">
            <a:avLst/>
          </a:prstGeom>
          <a:noFill/>
          <a:ln w="9525">
            <a:noFill/>
            <a:miter lim="800000"/>
            <a:headEnd/>
            <a:tailEnd/>
          </a:ln>
          <a:effectLst/>
        </p:spPr>
        <p:txBody>
          <a:bodyPr wrap="square">
            <a:spAutoFit/>
          </a:bodyPr>
          <a:lstStyle/>
          <a:p>
            <a:pPr algn="ctr">
              <a:spcBef>
                <a:spcPct val="50000"/>
              </a:spcBef>
            </a:pPr>
            <a:r>
              <a:rPr lang="en-US" sz="2200" u="sng" dirty="0" err="1" smtClean="0">
                <a:latin typeface="Times New Roman" pitchFamily="18" charset="0"/>
                <a:cs typeface="Times New Roman" pitchFamily="18" charset="0"/>
              </a:rPr>
              <a:t>Luyện</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từ</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và</a:t>
            </a:r>
            <a:r>
              <a:rPr lang="en-US" sz="2200" u="sng" dirty="0" smtClean="0">
                <a:latin typeface="Times New Roman" pitchFamily="18" charset="0"/>
                <a:cs typeface="Times New Roman" pitchFamily="18" charset="0"/>
              </a:rPr>
              <a:t> </a:t>
            </a:r>
            <a:r>
              <a:rPr lang="en-US" sz="2200" u="sng" dirty="0" err="1" smtClean="0">
                <a:latin typeface="Times New Roman" pitchFamily="18" charset="0"/>
                <a:cs typeface="Times New Roman" pitchFamily="18" charset="0"/>
              </a:rPr>
              <a:t>câu</a:t>
            </a:r>
            <a:endParaRPr lang="en-US" sz="22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1452</Words>
  <Application>Microsoft Office PowerPoint</Application>
  <PresentationFormat>On-screen Show (4:3)</PresentationFormat>
  <Paragraphs>112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Tin Hoc Tan Uyen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Dinh Tien Thanh</dc:creator>
  <cp:lastModifiedBy>Windows User</cp:lastModifiedBy>
  <cp:revision>86</cp:revision>
  <dcterms:created xsi:type="dcterms:W3CDTF">2014-10-31T01:36:30Z</dcterms:created>
  <dcterms:modified xsi:type="dcterms:W3CDTF">2019-12-03T02:28:27Z</dcterms:modified>
</cp:coreProperties>
</file>