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34"/>
  </p:notesMasterIdLst>
  <p:sldIdLst>
    <p:sldId id="325" r:id="rId2"/>
    <p:sldId id="367" r:id="rId3"/>
    <p:sldId id="326" r:id="rId4"/>
    <p:sldId id="368" r:id="rId5"/>
    <p:sldId id="370" r:id="rId6"/>
    <p:sldId id="371" r:id="rId7"/>
    <p:sldId id="372" r:id="rId8"/>
    <p:sldId id="373" r:id="rId9"/>
    <p:sldId id="375" r:id="rId10"/>
    <p:sldId id="376" r:id="rId11"/>
    <p:sldId id="379" r:id="rId12"/>
    <p:sldId id="374" r:id="rId13"/>
    <p:sldId id="382" r:id="rId14"/>
    <p:sldId id="391" r:id="rId15"/>
    <p:sldId id="383" r:id="rId16"/>
    <p:sldId id="384" r:id="rId17"/>
    <p:sldId id="386" r:id="rId18"/>
    <p:sldId id="398" r:id="rId19"/>
    <p:sldId id="399" r:id="rId20"/>
    <p:sldId id="387" r:id="rId21"/>
    <p:sldId id="389" r:id="rId22"/>
    <p:sldId id="390" r:id="rId23"/>
    <p:sldId id="392" r:id="rId24"/>
    <p:sldId id="406" r:id="rId25"/>
    <p:sldId id="393" r:id="rId26"/>
    <p:sldId id="395" r:id="rId27"/>
    <p:sldId id="396" r:id="rId28"/>
    <p:sldId id="397" r:id="rId29"/>
    <p:sldId id="402" r:id="rId30"/>
    <p:sldId id="403" r:id="rId31"/>
    <p:sldId id="404" r:id="rId32"/>
    <p:sldId id="40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65D00"/>
    <a:srgbClr val="00B050"/>
    <a:srgbClr val="FF0000"/>
    <a:srgbClr val="CC0066"/>
    <a:srgbClr val="006666"/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>
      <p:cViewPr varScale="1">
        <p:scale>
          <a:sx n="66" d="100"/>
          <a:sy n="66" d="100"/>
        </p:scale>
        <p:origin x="240" y="6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03/10/2021 14:39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13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03/10/2021 14:39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8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0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2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1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2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2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3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6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7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1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5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7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5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5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8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4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9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4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2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29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8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6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2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0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2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1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5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2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9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2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3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3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2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4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5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01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5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8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7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7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1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3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5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8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9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0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2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5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4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3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110" r:id="rId3"/>
    <p:sldLayoutId id="2147484109" r:id="rId4"/>
    <p:sldLayoutId id="2147484107" r:id="rId5"/>
    <p:sldLayoutId id="2147484106" r:id="rId6"/>
    <p:sldLayoutId id="2147484101" r:id="rId7"/>
    <p:sldLayoutId id="2147484097" r:id="rId8"/>
    <p:sldLayoutId id="2147484095" r:id="rId9"/>
    <p:sldLayoutId id="2147484094" r:id="rId10"/>
    <p:sldLayoutId id="2147484093" r:id="rId11"/>
    <p:sldLayoutId id="2147484091" r:id="rId12"/>
    <p:sldLayoutId id="2147484090" r:id="rId13"/>
    <p:sldLayoutId id="2147484089" r:id="rId14"/>
    <p:sldLayoutId id="2147484088" r:id="rId15"/>
    <p:sldLayoutId id="2147484086" r:id="rId16"/>
    <p:sldLayoutId id="2147484070" r:id="rId17"/>
    <p:sldLayoutId id="2147484068" r:id="rId18"/>
    <p:sldLayoutId id="2147484059" r:id="rId19"/>
    <p:sldLayoutId id="2147484057" r:id="rId20"/>
    <p:sldLayoutId id="2147484055" r:id="rId21"/>
    <p:sldLayoutId id="2147484054" r:id="rId22"/>
    <p:sldLayoutId id="2147484052" r:id="rId23"/>
    <p:sldLayoutId id="2147484049" r:id="rId24"/>
    <p:sldLayoutId id="2147484048" r:id="rId25"/>
    <p:sldLayoutId id="2147484047" r:id="rId26"/>
    <p:sldLayoutId id="2147484046" r:id="rId27"/>
    <p:sldLayoutId id="2147484045" r:id="rId28"/>
    <p:sldLayoutId id="2147484037" r:id="rId29"/>
    <p:sldLayoutId id="2147484035" r:id="rId30"/>
    <p:sldLayoutId id="2147484033" r:id="rId31"/>
    <p:sldLayoutId id="2147484032" r:id="rId32"/>
    <p:sldLayoutId id="2147484017" r:id="rId33"/>
    <p:sldLayoutId id="2147484007" r:id="rId34"/>
    <p:sldLayoutId id="2147484008" r:id="rId35"/>
    <p:sldLayoutId id="2147484009" r:id="rId36"/>
    <p:sldLayoutId id="2147484010" r:id="rId37"/>
    <p:sldLayoutId id="2147484130" r:id="rId38"/>
    <p:sldLayoutId id="2147484129" r:id="rId39"/>
    <p:sldLayoutId id="2147484128" r:id="rId40"/>
    <p:sldLayoutId id="2147484127" r:id="rId41"/>
    <p:sldLayoutId id="2147484126" r:id="rId42"/>
    <p:sldLayoutId id="2147484125" r:id="rId43"/>
    <p:sldLayoutId id="2147484124" r:id="rId44"/>
    <p:sldLayoutId id="2147484123" r:id="rId45"/>
    <p:sldLayoutId id="2147484122" r:id="rId46"/>
    <p:sldLayoutId id="2147484121" r:id="rId47"/>
    <p:sldLayoutId id="2147484120" r:id="rId48"/>
    <p:sldLayoutId id="2147484119" r:id="rId49"/>
    <p:sldLayoutId id="2147484118" r:id="rId50"/>
    <p:sldLayoutId id="2147484117" r:id="rId51"/>
    <p:sldLayoutId id="2147484116" r:id="rId52"/>
    <p:sldLayoutId id="2147484115" r:id="rId53"/>
    <p:sldLayoutId id="2147484114" r:id="rId54"/>
    <p:sldLayoutId id="2147484113" r:id="rId55"/>
    <p:sldLayoutId id="2147484112" r:id="rId56"/>
    <p:sldLayoutId id="2147484111" r:id="rId57"/>
    <p:sldLayoutId id="2147484108" r:id="rId58"/>
    <p:sldLayoutId id="2147484105" r:id="rId59"/>
    <p:sldLayoutId id="2147484104" r:id="rId60"/>
    <p:sldLayoutId id="2147484103" r:id="rId61"/>
    <p:sldLayoutId id="2147484102" r:id="rId62"/>
    <p:sldLayoutId id="2147484100" r:id="rId63"/>
    <p:sldLayoutId id="2147484099" r:id="rId64"/>
    <p:sldLayoutId id="2147484098" r:id="rId65"/>
    <p:sldLayoutId id="2147484096" r:id="rId66"/>
    <p:sldLayoutId id="2147484092" r:id="rId67"/>
    <p:sldLayoutId id="2147484087" r:id="rId68"/>
    <p:sldLayoutId id="2147484085" r:id="rId69"/>
    <p:sldLayoutId id="2147484084" r:id="rId70"/>
    <p:sldLayoutId id="2147484083" r:id="rId71"/>
    <p:sldLayoutId id="2147484082" r:id="rId72"/>
    <p:sldLayoutId id="2147484081" r:id="rId73"/>
    <p:sldLayoutId id="2147484080" r:id="rId74"/>
    <p:sldLayoutId id="2147484079" r:id="rId75"/>
    <p:sldLayoutId id="2147484078" r:id="rId76"/>
    <p:sldLayoutId id="2147484077" r:id="rId77"/>
    <p:sldLayoutId id="2147484076" r:id="rId78"/>
    <p:sldLayoutId id="2147484075" r:id="rId79"/>
    <p:sldLayoutId id="2147484074" r:id="rId80"/>
    <p:sldLayoutId id="2147484073" r:id="rId81"/>
    <p:sldLayoutId id="2147484072" r:id="rId82"/>
    <p:sldLayoutId id="2147484071" r:id="rId83"/>
    <p:sldLayoutId id="2147484069" r:id="rId84"/>
    <p:sldLayoutId id="2147484067" r:id="rId85"/>
    <p:sldLayoutId id="2147484066" r:id="rId86"/>
    <p:sldLayoutId id="2147484065" r:id="rId87"/>
    <p:sldLayoutId id="2147484063" r:id="rId88"/>
    <p:sldLayoutId id="2147484062" r:id="rId89"/>
    <p:sldLayoutId id="2147484061" r:id="rId90"/>
    <p:sldLayoutId id="2147484060" r:id="rId91"/>
    <p:sldLayoutId id="2147484058" r:id="rId92"/>
    <p:sldLayoutId id="2147484056" r:id="rId93"/>
    <p:sldLayoutId id="2147484053" r:id="rId94"/>
    <p:sldLayoutId id="2147484051" r:id="rId95"/>
    <p:sldLayoutId id="2147484050" r:id="rId96"/>
    <p:sldLayoutId id="2147484044" r:id="rId97"/>
    <p:sldLayoutId id="2147484043" r:id="rId98"/>
    <p:sldLayoutId id="2147484042" r:id="rId99"/>
    <p:sldLayoutId id="2147484041" r:id="rId100"/>
    <p:sldLayoutId id="2147484040" r:id="rId101"/>
    <p:sldLayoutId id="2147484039" r:id="rId102"/>
    <p:sldLayoutId id="2147484038" r:id="rId103"/>
    <p:sldLayoutId id="2147484036" r:id="rId104"/>
    <p:sldLayoutId id="2147484034" r:id="rId105"/>
    <p:sldLayoutId id="2147484031" r:id="rId106"/>
    <p:sldLayoutId id="2147484030" r:id="rId107"/>
    <p:sldLayoutId id="2147484029" r:id="rId108"/>
    <p:sldLayoutId id="2147484028" r:id="rId109"/>
    <p:sldLayoutId id="2147484027" r:id="rId110"/>
    <p:sldLayoutId id="2147484026" r:id="rId111"/>
    <p:sldLayoutId id="2147484025" r:id="rId112"/>
    <p:sldLayoutId id="2147484024" r:id="rId113"/>
    <p:sldLayoutId id="2147484023" r:id="rId114"/>
    <p:sldLayoutId id="2147484022" r:id="rId115"/>
    <p:sldLayoutId id="2147484021" r:id="rId116"/>
    <p:sldLayoutId id="2147484020" r:id="rId117"/>
    <p:sldLayoutId id="2147484019" r:id="rId118"/>
    <p:sldLayoutId id="2147484018" r:id="rId119"/>
    <p:sldLayoutId id="2147484011" r:id="rId120"/>
    <p:sldLayoutId id="2147484012" r:id="rId121"/>
    <p:sldLayoutId id="2147484013" r:id="rId122"/>
    <p:sldLayoutId id="2147484014" r:id="rId123"/>
    <p:sldLayoutId id="2147484015" r:id="rId124"/>
    <p:sldLayoutId id="2147484016" r:id="rId125"/>
    <p:sldLayoutId id="2147484064" r:id="rId1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22666" r="4156" b="30720"/>
          <a:stretch>
            <a:fillRect/>
          </a:stretch>
        </p:blipFill>
        <p:spPr>
          <a:xfrm>
            <a:off x="2592320" y="1208658"/>
            <a:ext cx="7786943" cy="1345146"/>
          </a:xfrm>
          <a:custGeom>
            <a:avLst/>
            <a:gdLst/>
            <a:ahLst/>
            <a:cxnLst/>
            <a:rect l="l" t="t" r="r" b="b"/>
            <a:pathLst>
              <a:path w="7786943" h="1345146">
                <a:moveTo>
                  <a:pt x="6551508" y="1196592"/>
                </a:moveTo>
                <a:lnTo>
                  <a:pt x="6747402" y="1196592"/>
                </a:lnTo>
                <a:lnTo>
                  <a:pt x="6747402" y="1345146"/>
                </a:lnTo>
                <a:lnTo>
                  <a:pt x="6551508" y="1345146"/>
                </a:lnTo>
                <a:close/>
                <a:moveTo>
                  <a:pt x="6651087" y="440764"/>
                </a:moveTo>
                <a:cubicBezTo>
                  <a:pt x="6626056" y="440764"/>
                  <a:pt x="6603383" y="445208"/>
                  <a:pt x="6583068" y="454096"/>
                </a:cubicBezTo>
                <a:cubicBezTo>
                  <a:pt x="6562753" y="462983"/>
                  <a:pt x="6543164" y="478854"/>
                  <a:pt x="6524300" y="501709"/>
                </a:cubicBezTo>
                <a:cubicBezTo>
                  <a:pt x="6507612" y="522749"/>
                  <a:pt x="6494099" y="550683"/>
                  <a:pt x="6483760" y="585508"/>
                </a:cubicBezTo>
                <a:cubicBezTo>
                  <a:pt x="6473422" y="620334"/>
                  <a:pt x="6468252" y="661871"/>
                  <a:pt x="6468252" y="710119"/>
                </a:cubicBezTo>
                <a:cubicBezTo>
                  <a:pt x="6468252" y="759819"/>
                  <a:pt x="6473149" y="801084"/>
                  <a:pt x="6482944" y="833914"/>
                </a:cubicBezTo>
                <a:cubicBezTo>
                  <a:pt x="6492738" y="866745"/>
                  <a:pt x="6506161" y="894224"/>
                  <a:pt x="6523212" y="916353"/>
                </a:cubicBezTo>
                <a:cubicBezTo>
                  <a:pt x="6540624" y="938845"/>
                  <a:pt x="6560395" y="954897"/>
                  <a:pt x="6582524" y="964511"/>
                </a:cubicBezTo>
                <a:cubicBezTo>
                  <a:pt x="6604653" y="974124"/>
                  <a:pt x="6627508" y="978931"/>
                  <a:pt x="6651087" y="978931"/>
                </a:cubicBezTo>
                <a:cubicBezTo>
                  <a:pt x="6675030" y="978931"/>
                  <a:pt x="6698247" y="973761"/>
                  <a:pt x="6720739" y="963423"/>
                </a:cubicBezTo>
                <a:cubicBezTo>
                  <a:pt x="6743230" y="953084"/>
                  <a:pt x="6762638" y="937031"/>
                  <a:pt x="6778963" y="915265"/>
                </a:cubicBezTo>
                <a:cubicBezTo>
                  <a:pt x="6796376" y="891685"/>
                  <a:pt x="6809798" y="864205"/>
                  <a:pt x="6819230" y="832826"/>
                </a:cubicBezTo>
                <a:cubicBezTo>
                  <a:pt x="6828662" y="801446"/>
                  <a:pt x="6833378" y="760363"/>
                  <a:pt x="6833378" y="709575"/>
                </a:cubicBezTo>
                <a:cubicBezTo>
                  <a:pt x="6833378" y="661327"/>
                  <a:pt x="6828390" y="620243"/>
                  <a:pt x="6818414" y="586325"/>
                </a:cubicBezTo>
                <a:cubicBezTo>
                  <a:pt x="6808438" y="552406"/>
                  <a:pt x="6795106" y="524563"/>
                  <a:pt x="6778419" y="502797"/>
                </a:cubicBezTo>
                <a:cubicBezTo>
                  <a:pt x="6761006" y="480668"/>
                  <a:pt x="6741326" y="464797"/>
                  <a:pt x="6719378" y="455184"/>
                </a:cubicBezTo>
                <a:cubicBezTo>
                  <a:pt x="6697431" y="445571"/>
                  <a:pt x="6674667" y="440764"/>
                  <a:pt x="6651087" y="440764"/>
                </a:cubicBezTo>
                <a:close/>
                <a:moveTo>
                  <a:pt x="1336138" y="440764"/>
                </a:moveTo>
                <a:cubicBezTo>
                  <a:pt x="1311106" y="440764"/>
                  <a:pt x="1288433" y="445208"/>
                  <a:pt x="1268118" y="454096"/>
                </a:cubicBezTo>
                <a:cubicBezTo>
                  <a:pt x="1247803" y="462983"/>
                  <a:pt x="1228214" y="478854"/>
                  <a:pt x="1209350" y="501709"/>
                </a:cubicBezTo>
                <a:cubicBezTo>
                  <a:pt x="1192663" y="522749"/>
                  <a:pt x="1179149" y="550683"/>
                  <a:pt x="1168810" y="585508"/>
                </a:cubicBezTo>
                <a:cubicBezTo>
                  <a:pt x="1158471" y="620334"/>
                  <a:pt x="1153302" y="661871"/>
                  <a:pt x="1153302" y="710119"/>
                </a:cubicBezTo>
                <a:cubicBezTo>
                  <a:pt x="1153302" y="759819"/>
                  <a:pt x="1158199" y="801084"/>
                  <a:pt x="1167994" y="833914"/>
                </a:cubicBezTo>
                <a:cubicBezTo>
                  <a:pt x="1177789" y="866745"/>
                  <a:pt x="1191211" y="894224"/>
                  <a:pt x="1208261" y="916353"/>
                </a:cubicBezTo>
                <a:cubicBezTo>
                  <a:pt x="1225674" y="938845"/>
                  <a:pt x="1245445" y="954897"/>
                  <a:pt x="1267574" y="964511"/>
                </a:cubicBezTo>
                <a:cubicBezTo>
                  <a:pt x="1289703" y="974124"/>
                  <a:pt x="1312557" y="978931"/>
                  <a:pt x="1336138" y="978931"/>
                </a:cubicBezTo>
                <a:cubicBezTo>
                  <a:pt x="1360080" y="978931"/>
                  <a:pt x="1383297" y="973761"/>
                  <a:pt x="1405789" y="963423"/>
                </a:cubicBezTo>
                <a:cubicBezTo>
                  <a:pt x="1428281" y="953084"/>
                  <a:pt x="1447689" y="937031"/>
                  <a:pt x="1464013" y="915265"/>
                </a:cubicBezTo>
                <a:cubicBezTo>
                  <a:pt x="1481427" y="891685"/>
                  <a:pt x="1494849" y="864205"/>
                  <a:pt x="1504280" y="832826"/>
                </a:cubicBezTo>
                <a:cubicBezTo>
                  <a:pt x="1513713" y="801446"/>
                  <a:pt x="1518429" y="760363"/>
                  <a:pt x="1518429" y="709575"/>
                </a:cubicBezTo>
                <a:cubicBezTo>
                  <a:pt x="1518429" y="661327"/>
                  <a:pt x="1513441" y="620243"/>
                  <a:pt x="1503465" y="586325"/>
                </a:cubicBezTo>
                <a:cubicBezTo>
                  <a:pt x="1493488" y="552406"/>
                  <a:pt x="1480157" y="524563"/>
                  <a:pt x="1463469" y="502797"/>
                </a:cubicBezTo>
                <a:cubicBezTo>
                  <a:pt x="1446056" y="480668"/>
                  <a:pt x="1426376" y="464797"/>
                  <a:pt x="1404428" y="455184"/>
                </a:cubicBezTo>
                <a:cubicBezTo>
                  <a:pt x="1382481" y="445571"/>
                  <a:pt x="1359717" y="440764"/>
                  <a:pt x="1336138" y="440764"/>
                </a:cubicBezTo>
                <a:close/>
                <a:moveTo>
                  <a:pt x="5457825" y="304726"/>
                </a:moveTo>
                <a:lnTo>
                  <a:pt x="5661339" y="304726"/>
                </a:lnTo>
                <a:lnTo>
                  <a:pt x="5661339" y="601289"/>
                </a:lnTo>
                <a:lnTo>
                  <a:pt x="5938312" y="601289"/>
                </a:lnTo>
                <a:lnTo>
                  <a:pt x="5938312" y="304726"/>
                </a:lnTo>
                <a:lnTo>
                  <a:pt x="6141826" y="304726"/>
                </a:lnTo>
                <a:lnTo>
                  <a:pt x="6141826" y="1114969"/>
                </a:lnTo>
                <a:lnTo>
                  <a:pt x="5938312" y="1114969"/>
                </a:lnTo>
                <a:lnTo>
                  <a:pt x="5938312" y="755828"/>
                </a:lnTo>
                <a:lnTo>
                  <a:pt x="5661339" y="755828"/>
                </a:lnTo>
                <a:lnTo>
                  <a:pt x="5661339" y="1114969"/>
                </a:lnTo>
                <a:lnTo>
                  <a:pt x="5457825" y="1114969"/>
                </a:lnTo>
                <a:close/>
                <a:moveTo>
                  <a:pt x="4276725" y="304726"/>
                </a:moveTo>
                <a:lnTo>
                  <a:pt x="4526492" y="304726"/>
                </a:lnTo>
                <a:lnTo>
                  <a:pt x="4784964" y="768888"/>
                </a:lnTo>
                <a:lnTo>
                  <a:pt x="4784964" y="304726"/>
                </a:lnTo>
                <a:lnTo>
                  <a:pt x="4971064" y="304726"/>
                </a:lnTo>
                <a:lnTo>
                  <a:pt x="4971064" y="1114969"/>
                </a:lnTo>
                <a:lnTo>
                  <a:pt x="4775169" y="1114969"/>
                </a:lnTo>
                <a:lnTo>
                  <a:pt x="4462826" y="550138"/>
                </a:lnTo>
                <a:lnTo>
                  <a:pt x="4462826" y="1114969"/>
                </a:lnTo>
                <a:lnTo>
                  <a:pt x="4276725" y="1114969"/>
                </a:lnTo>
                <a:close/>
                <a:moveTo>
                  <a:pt x="3701151" y="304726"/>
                </a:moveTo>
                <a:lnTo>
                  <a:pt x="4137562" y="304726"/>
                </a:lnTo>
                <a:lnTo>
                  <a:pt x="4137562" y="446205"/>
                </a:lnTo>
                <a:lnTo>
                  <a:pt x="4021113" y="446205"/>
                </a:lnTo>
                <a:lnTo>
                  <a:pt x="4021113" y="973489"/>
                </a:lnTo>
                <a:lnTo>
                  <a:pt x="4137562" y="973489"/>
                </a:lnTo>
                <a:lnTo>
                  <a:pt x="4137562" y="1114969"/>
                </a:lnTo>
                <a:lnTo>
                  <a:pt x="3701151" y="1114969"/>
                </a:lnTo>
                <a:lnTo>
                  <a:pt x="3701151" y="973489"/>
                </a:lnTo>
                <a:lnTo>
                  <a:pt x="3817600" y="973489"/>
                </a:lnTo>
                <a:lnTo>
                  <a:pt x="3817600" y="446205"/>
                </a:lnTo>
                <a:lnTo>
                  <a:pt x="3701151" y="446205"/>
                </a:lnTo>
                <a:close/>
                <a:moveTo>
                  <a:pt x="2964201" y="304726"/>
                </a:moveTo>
                <a:lnTo>
                  <a:pt x="3646569" y="304726"/>
                </a:lnTo>
                <a:lnTo>
                  <a:pt x="3646569" y="459265"/>
                </a:lnTo>
                <a:lnTo>
                  <a:pt x="3407141" y="459265"/>
                </a:lnTo>
                <a:lnTo>
                  <a:pt x="3407141" y="1114969"/>
                </a:lnTo>
                <a:lnTo>
                  <a:pt x="3203628" y="1114969"/>
                </a:lnTo>
                <a:lnTo>
                  <a:pt x="3203628" y="459265"/>
                </a:lnTo>
                <a:lnTo>
                  <a:pt x="2964201" y="459265"/>
                </a:lnTo>
                <a:close/>
                <a:moveTo>
                  <a:pt x="1847850" y="304726"/>
                </a:moveTo>
                <a:lnTo>
                  <a:pt x="2097616" y="304726"/>
                </a:lnTo>
                <a:lnTo>
                  <a:pt x="2356089" y="768888"/>
                </a:lnTo>
                <a:lnTo>
                  <a:pt x="2356089" y="304726"/>
                </a:lnTo>
                <a:lnTo>
                  <a:pt x="2542189" y="304726"/>
                </a:lnTo>
                <a:lnTo>
                  <a:pt x="2542189" y="1114969"/>
                </a:lnTo>
                <a:lnTo>
                  <a:pt x="2346294" y="1114969"/>
                </a:lnTo>
                <a:lnTo>
                  <a:pt x="2033951" y="550138"/>
                </a:lnTo>
                <a:lnTo>
                  <a:pt x="2033951" y="1114969"/>
                </a:lnTo>
                <a:lnTo>
                  <a:pt x="1847850" y="1114969"/>
                </a:lnTo>
                <a:close/>
                <a:moveTo>
                  <a:pt x="0" y="304726"/>
                </a:moveTo>
                <a:lnTo>
                  <a:pt x="234530" y="304726"/>
                </a:lnTo>
                <a:lnTo>
                  <a:pt x="414101" y="704678"/>
                </a:lnTo>
                <a:lnTo>
                  <a:pt x="593127" y="304726"/>
                </a:lnTo>
                <a:lnTo>
                  <a:pt x="827657" y="304726"/>
                </a:lnTo>
                <a:lnTo>
                  <a:pt x="827657" y="1114969"/>
                </a:lnTo>
                <a:lnTo>
                  <a:pt x="625232" y="1114969"/>
                </a:lnTo>
                <a:lnTo>
                  <a:pt x="625232" y="577890"/>
                </a:lnTo>
                <a:lnTo>
                  <a:pt x="477767" y="924516"/>
                </a:lnTo>
                <a:lnTo>
                  <a:pt x="339008" y="924516"/>
                </a:lnTo>
                <a:lnTo>
                  <a:pt x="191542" y="577890"/>
                </a:lnTo>
                <a:lnTo>
                  <a:pt x="191542" y="1114969"/>
                </a:lnTo>
                <a:lnTo>
                  <a:pt x="0" y="1114969"/>
                </a:lnTo>
                <a:close/>
                <a:moveTo>
                  <a:pt x="7512690" y="288945"/>
                </a:moveTo>
                <a:cubicBezTo>
                  <a:pt x="7544977" y="288945"/>
                  <a:pt x="7573998" y="290759"/>
                  <a:pt x="7599754" y="294387"/>
                </a:cubicBezTo>
                <a:cubicBezTo>
                  <a:pt x="7625511" y="298014"/>
                  <a:pt x="7650180" y="303093"/>
                  <a:pt x="7673759" y="309623"/>
                </a:cubicBezTo>
                <a:cubicBezTo>
                  <a:pt x="7692260" y="315064"/>
                  <a:pt x="7712394" y="322501"/>
                  <a:pt x="7734160" y="331933"/>
                </a:cubicBezTo>
                <a:cubicBezTo>
                  <a:pt x="7755926" y="341365"/>
                  <a:pt x="7773521" y="349527"/>
                  <a:pt x="7786943" y="356420"/>
                </a:cubicBezTo>
                <a:lnTo>
                  <a:pt x="7786943" y="549594"/>
                </a:lnTo>
                <a:lnTo>
                  <a:pt x="7766265" y="549594"/>
                </a:lnTo>
                <a:cubicBezTo>
                  <a:pt x="7756470" y="540888"/>
                  <a:pt x="7744137" y="530458"/>
                  <a:pt x="7729263" y="518306"/>
                </a:cubicBezTo>
                <a:cubicBezTo>
                  <a:pt x="7714390" y="506153"/>
                  <a:pt x="7697521" y="494272"/>
                  <a:pt x="7678656" y="482664"/>
                </a:cubicBezTo>
                <a:cubicBezTo>
                  <a:pt x="7659793" y="471055"/>
                  <a:pt x="7639025" y="461169"/>
                  <a:pt x="7616351" y="453007"/>
                </a:cubicBezTo>
                <a:cubicBezTo>
                  <a:pt x="7593679" y="444845"/>
                  <a:pt x="7570008" y="440764"/>
                  <a:pt x="7545339" y="440764"/>
                </a:cubicBezTo>
                <a:cubicBezTo>
                  <a:pt x="7515955" y="440764"/>
                  <a:pt x="7489019" y="445389"/>
                  <a:pt x="7464532" y="454640"/>
                </a:cubicBezTo>
                <a:cubicBezTo>
                  <a:pt x="7440046" y="463890"/>
                  <a:pt x="7416738" y="479943"/>
                  <a:pt x="7394610" y="502797"/>
                </a:cubicBezTo>
                <a:cubicBezTo>
                  <a:pt x="7374294" y="523475"/>
                  <a:pt x="7357698" y="551408"/>
                  <a:pt x="7344820" y="586597"/>
                </a:cubicBezTo>
                <a:cubicBezTo>
                  <a:pt x="7331941" y="621785"/>
                  <a:pt x="7325502" y="663322"/>
                  <a:pt x="7325502" y="711208"/>
                </a:cubicBezTo>
                <a:cubicBezTo>
                  <a:pt x="7325502" y="761633"/>
                  <a:pt x="7332213" y="803986"/>
                  <a:pt x="7345636" y="838267"/>
                </a:cubicBezTo>
                <a:cubicBezTo>
                  <a:pt x="7359058" y="872549"/>
                  <a:pt x="7376652" y="900210"/>
                  <a:pt x="7398418" y="921251"/>
                </a:cubicBezTo>
                <a:cubicBezTo>
                  <a:pt x="7419459" y="941566"/>
                  <a:pt x="7442948" y="956258"/>
                  <a:pt x="7468886" y="965327"/>
                </a:cubicBezTo>
                <a:cubicBezTo>
                  <a:pt x="7494824" y="974396"/>
                  <a:pt x="7520672" y="978931"/>
                  <a:pt x="7546428" y="978931"/>
                </a:cubicBezTo>
                <a:cubicBezTo>
                  <a:pt x="7573273" y="978931"/>
                  <a:pt x="7598848" y="974487"/>
                  <a:pt x="7623153" y="965599"/>
                </a:cubicBezTo>
                <a:cubicBezTo>
                  <a:pt x="7647459" y="956711"/>
                  <a:pt x="7667955" y="946826"/>
                  <a:pt x="7684642" y="935943"/>
                </a:cubicBezTo>
                <a:cubicBezTo>
                  <a:pt x="7702781" y="924697"/>
                  <a:pt x="7718743" y="913270"/>
                  <a:pt x="7732528" y="901661"/>
                </a:cubicBezTo>
                <a:cubicBezTo>
                  <a:pt x="7746313" y="890053"/>
                  <a:pt x="7758285" y="879714"/>
                  <a:pt x="7768442" y="870644"/>
                </a:cubicBezTo>
                <a:lnTo>
                  <a:pt x="7786943" y="870644"/>
                </a:lnTo>
                <a:lnTo>
                  <a:pt x="7786943" y="1061098"/>
                </a:lnTo>
                <a:cubicBezTo>
                  <a:pt x="7772070" y="1067991"/>
                  <a:pt x="7754838" y="1075881"/>
                  <a:pt x="7735248" y="1084769"/>
                </a:cubicBezTo>
                <a:cubicBezTo>
                  <a:pt x="7715659" y="1093656"/>
                  <a:pt x="7695525" y="1101184"/>
                  <a:pt x="7674847" y="1107351"/>
                </a:cubicBezTo>
                <a:cubicBezTo>
                  <a:pt x="7649454" y="1114969"/>
                  <a:pt x="7625693" y="1120774"/>
                  <a:pt x="7603563" y="1124764"/>
                </a:cubicBezTo>
                <a:cubicBezTo>
                  <a:pt x="7581435" y="1128754"/>
                  <a:pt x="7550962" y="1130750"/>
                  <a:pt x="7512146" y="1130750"/>
                </a:cubicBezTo>
                <a:cubicBezTo>
                  <a:pt x="7390619" y="1130750"/>
                  <a:pt x="7294122" y="1094019"/>
                  <a:pt x="7222657" y="1020559"/>
                </a:cubicBezTo>
                <a:cubicBezTo>
                  <a:pt x="7151192" y="947098"/>
                  <a:pt x="7115459" y="843800"/>
                  <a:pt x="7115459" y="710664"/>
                </a:cubicBezTo>
                <a:cubicBezTo>
                  <a:pt x="7115459" y="582244"/>
                  <a:pt x="7151282" y="479852"/>
                  <a:pt x="7222929" y="403489"/>
                </a:cubicBezTo>
                <a:cubicBezTo>
                  <a:pt x="7294576" y="327127"/>
                  <a:pt x="7391163" y="288945"/>
                  <a:pt x="7512690" y="288945"/>
                </a:cubicBezTo>
                <a:close/>
                <a:moveTo>
                  <a:pt x="6650543" y="287857"/>
                </a:moveTo>
                <a:cubicBezTo>
                  <a:pt x="6772434" y="287857"/>
                  <a:pt x="6868386" y="325494"/>
                  <a:pt x="6938400" y="400769"/>
                </a:cubicBezTo>
                <a:cubicBezTo>
                  <a:pt x="7008414" y="476043"/>
                  <a:pt x="7043422" y="579160"/>
                  <a:pt x="7043422" y="710119"/>
                </a:cubicBezTo>
                <a:cubicBezTo>
                  <a:pt x="7043422" y="841079"/>
                  <a:pt x="7008414" y="944105"/>
                  <a:pt x="6938400" y="1019198"/>
                </a:cubicBezTo>
                <a:cubicBezTo>
                  <a:pt x="6868386" y="1094291"/>
                  <a:pt x="6772434" y="1131838"/>
                  <a:pt x="6650543" y="1131838"/>
                </a:cubicBezTo>
                <a:cubicBezTo>
                  <a:pt x="6528290" y="1131838"/>
                  <a:pt x="6432338" y="1093838"/>
                  <a:pt x="6362686" y="1017838"/>
                </a:cubicBezTo>
                <a:cubicBezTo>
                  <a:pt x="6293034" y="941838"/>
                  <a:pt x="6258209" y="839265"/>
                  <a:pt x="6258209" y="710119"/>
                </a:cubicBezTo>
                <a:cubicBezTo>
                  <a:pt x="6258209" y="579886"/>
                  <a:pt x="6293034" y="476950"/>
                  <a:pt x="6362686" y="401313"/>
                </a:cubicBezTo>
                <a:cubicBezTo>
                  <a:pt x="6432338" y="325675"/>
                  <a:pt x="6528290" y="287857"/>
                  <a:pt x="6650543" y="287857"/>
                </a:cubicBezTo>
                <a:close/>
                <a:moveTo>
                  <a:pt x="1335593" y="287857"/>
                </a:moveTo>
                <a:cubicBezTo>
                  <a:pt x="1457484" y="287857"/>
                  <a:pt x="1553436" y="325494"/>
                  <a:pt x="1623450" y="400769"/>
                </a:cubicBezTo>
                <a:cubicBezTo>
                  <a:pt x="1693464" y="476043"/>
                  <a:pt x="1728472" y="579160"/>
                  <a:pt x="1728472" y="710119"/>
                </a:cubicBezTo>
                <a:cubicBezTo>
                  <a:pt x="1728472" y="841079"/>
                  <a:pt x="1693464" y="944105"/>
                  <a:pt x="1623450" y="1019198"/>
                </a:cubicBezTo>
                <a:cubicBezTo>
                  <a:pt x="1553436" y="1094291"/>
                  <a:pt x="1457484" y="1131838"/>
                  <a:pt x="1335593" y="1131838"/>
                </a:cubicBezTo>
                <a:cubicBezTo>
                  <a:pt x="1213340" y="1131838"/>
                  <a:pt x="1117388" y="1093838"/>
                  <a:pt x="1047736" y="1017838"/>
                </a:cubicBezTo>
                <a:cubicBezTo>
                  <a:pt x="978085" y="941838"/>
                  <a:pt x="943259" y="839265"/>
                  <a:pt x="943259" y="710119"/>
                </a:cubicBezTo>
                <a:cubicBezTo>
                  <a:pt x="943259" y="579886"/>
                  <a:pt x="978085" y="476950"/>
                  <a:pt x="1047736" y="401313"/>
                </a:cubicBezTo>
                <a:cubicBezTo>
                  <a:pt x="1117388" y="325675"/>
                  <a:pt x="1213340" y="287857"/>
                  <a:pt x="1335593" y="287857"/>
                </a:cubicBezTo>
                <a:close/>
                <a:moveTo>
                  <a:pt x="1273560" y="0"/>
                </a:moveTo>
                <a:lnTo>
                  <a:pt x="1404700" y="0"/>
                </a:lnTo>
                <a:lnTo>
                  <a:pt x="1568490" y="213852"/>
                </a:lnTo>
                <a:lnTo>
                  <a:pt x="1427555" y="213852"/>
                </a:lnTo>
                <a:lnTo>
                  <a:pt x="1337770" y="97947"/>
                </a:lnTo>
                <a:lnTo>
                  <a:pt x="1248529" y="213852"/>
                </a:lnTo>
                <a:lnTo>
                  <a:pt x="1109770" y="213852"/>
                </a:lnTo>
                <a:close/>
              </a:path>
            </a:pathLst>
          </a:custGeom>
          <a:ln>
            <a:solidFill>
              <a:srgbClr val="0000FF"/>
            </a:solidFill>
          </a:ln>
        </p:spPr>
      </p:pic>
      <p:sp>
        <p:nvSpPr>
          <p:cNvPr id="9" name="Text Box 216"/>
          <p:cNvSpPr txBox="1">
            <a:spLocks noChangeArrowheads="1"/>
          </p:cNvSpPr>
          <p:nvPr/>
        </p:nvSpPr>
        <p:spPr bwMode="auto">
          <a:xfrm>
            <a:off x="1571734" y="4648200"/>
            <a:ext cx="8807529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TUẦN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35566" r="24067" b="35163"/>
          <a:stretch/>
        </p:blipFill>
        <p:spPr>
          <a:xfrm>
            <a:off x="4529316" y="3128919"/>
            <a:ext cx="3241346" cy="1131838"/>
          </a:xfrm>
          <a:custGeom>
            <a:avLst/>
            <a:gdLst/>
            <a:ahLst/>
            <a:cxnLst/>
            <a:rect l="l" t="t" r="r" b="b"/>
            <a:pathLst>
              <a:path w="3241346" h="1131838">
                <a:moveTo>
                  <a:pt x="2935532" y="504430"/>
                </a:moveTo>
                <a:lnTo>
                  <a:pt x="2730386" y="780315"/>
                </a:lnTo>
                <a:lnTo>
                  <a:pt x="2935532" y="780315"/>
                </a:lnTo>
                <a:close/>
                <a:moveTo>
                  <a:pt x="1775138" y="456000"/>
                </a:moveTo>
                <a:lnTo>
                  <a:pt x="1775138" y="698692"/>
                </a:lnTo>
                <a:lnTo>
                  <a:pt x="1789286" y="698692"/>
                </a:lnTo>
                <a:cubicBezTo>
                  <a:pt x="1808513" y="698692"/>
                  <a:pt x="1826651" y="698511"/>
                  <a:pt x="1843701" y="698148"/>
                </a:cubicBezTo>
                <a:cubicBezTo>
                  <a:pt x="1860751" y="697785"/>
                  <a:pt x="1875625" y="696516"/>
                  <a:pt x="1888322" y="694339"/>
                </a:cubicBezTo>
                <a:cubicBezTo>
                  <a:pt x="1899205" y="692525"/>
                  <a:pt x="1910723" y="688988"/>
                  <a:pt x="1922875" y="683728"/>
                </a:cubicBezTo>
                <a:cubicBezTo>
                  <a:pt x="1935028" y="678468"/>
                  <a:pt x="1944369" y="672573"/>
                  <a:pt x="1950899" y="666043"/>
                </a:cubicBezTo>
                <a:cubicBezTo>
                  <a:pt x="1964684" y="652621"/>
                  <a:pt x="1974026" y="638654"/>
                  <a:pt x="1978923" y="624143"/>
                </a:cubicBezTo>
                <a:cubicBezTo>
                  <a:pt x="1983820" y="609633"/>
                  <a:pt x="1986269" y="590043"/>
                  <a:pt x="1986269" y="565375"/>
                </a:cubicBezTo>
                <a:cubicBezTo>
                  <a:pt x="1986269" y="542520"/>
                  <a:pt x="1980828" y="522840"/>
                  <a:pt x="1969945" y="506334"/>
                </a:cubicBezTo>
                <a:cubicBezTo>
                  <a:pt x="1959061" y="489828"/>
                  <a:pt x="1946002" y="478492"/>
                  <a:pt x="1930766" y="472325"/>
                </a:cubicBezTo>
                <a:cubicBezTo>
                  <a:pt x="1911539" y="463981"/>
                  <a:pt x="1893128" y="459174"/>
                  <a:pt x="1875534" y="457905"/>
                </a:cubicBezTo>
                <a:cubicBezTo>
                  <a:pt x="1857940" y="456635"/>
                  <a:pt x="1834088" y="456000"/>
                  <a:pt x="1803978" y="456000"/>
                </a:cubicBezTo>
                <a:close/>
                <a:moveTo>
                  <a:pt x="983712" y="440764"/>
                </a:moveTo>
                <a:cubicBezTo>
                  <a:pt x="958681" y="440764"/>
                  <a:pt x="936008" y="445208"/>
                  <a:pt x="915693" y="454096"/>
                </a:cubicBezTo>
                <a:cubicBezTo>
                  <a:pt x="895378" y="462983"/>
                  <a:pt x="875788" y="478855"/>
                  <a:pt x="856924" y="501709"/>
                </a:cubicBezTo>
                <a:cubicBezTo>
                  <a:pt x="840237" y="522749"/>
                  <a:pt x="826724" y="550683"/>
                  <a:pt x="816385" y="585508"/>
                </a:cubicBezTo>
                <a:cubicBezTo>
                  <a:pt x="806046" y="620334"/>
                  <a:pt x="800877" y="661871"/>
                  <a:pt x="800877" y="710120"/>
                </a:cubicBezTo>
                <a:cubicBezTo>
                  <a:pt x="800877" y="759819"/>
                  <a:pt x="805774" y="801084"/>
                  <a:pt x="815569" y="833914"/>
                </a:cubicBezTo>
                <a:cubicBezTo>
                  <a:pt x="825363" y="866745"/>
                  <a:pt x="838786" y="894225"/>
                  <a:pt x="855836" y="916353"/>
                </a:cubicBezTo>
                <a:cubicBezTo>
                  <a:pt x="873249" y="938845"/>
                  <a:pt x="893020" y="954898"/>
                  <a:pt x="915149" y="964511"/>
                </a:cubicBezTo>
                <a:cubicBezTo>
                  <a:pt x="937278" y="974124"/>
                  <a:pt x="960132" y="978931"/>
                  <a:pt x="983712" y="978931"/>
                </a:cubicBezTo>
                <a:cubicBezTo>
                  <a:pt x="1007655" y="978931"/>
                  <a:pt x="1030872" y="973762"/>
                  <a:pt x="1053363" y="963423"/>
                </a:cubicBezTo>
                <a:cubicBezTo>
                  <a:pt x="1075855" y="953084"/>
                  <a:pt x="1095263" y="937031"/>
                  <a:pt x="1111588" y="915265"/>
                </a:cubicBezTo>
                <a:cubicBezTo>
                  <a:pt x="1129001" y="891685"/>
                  <a:pt x="1142423" y="864205"/>
                  <a:pt x="1151855" y="832826"/>
                </a:cubicBezTo>
                <a:cubicBezTo>
                  <a:pt x="1161287" y="801446"/>
                  <a:pt x="1166003" y="760363"/>
                  <a:pt x="1166003" y="709575"/>
                </a:cubicBezTo>
                <a:cubicBezTo>
                  <a:pt x="1166003" y="661327"/>
                  <a:pt x="1161015" y="620244"/>
                  <a:pt x="1151039" y="586325"/>
                </a:cubicBezTo>
                <a:cubicBezTo>
                  <a:pt x="1141063" y="552406"/>
                  <a:pt x="1127731" y="524563"/>
                  <a:pt x="1111044" y="502797"/>
                </a:cubicBezTo>
                <a:cubicBezTo>
                  <a:pt x="1093631" y="480668"/>
                  <a:pt x="1073951" y="464797"/>
                  <a:pt x="1052003" y="455184"/>
                </a:cubicBezTo>
                <a:cubicBezTo>
                  <a:pt x="1030056" y="445571"/>
                  <a:pt x="1007292" y="440764"/>
                  <a:pt x="983712" y="440764"/>
                </a:cubicBezTo>
                <a:close/>
                <a:moveTo>
                  <a:pt x="2929002" y="304726"/>
                </a:moveTo>
                <a:lnTo>
                  <a:pt x="3131971" y="304726"/>
                </a:lnTo>
                <a:lnTo>
                  <a:pt x="3131971" y="780315"/>
                </a:lnTo>
                <a:lnTo>
                  <a:pt x="3241346" y="780315"/>
                </a:lnTo>
                <a:lnTo>
                  <a:pt x="3241346" y="926148"/>
                </a:lnTo>
                <a:lnTo>
                  <a:pt x="3131971" y="926148"/>
                </a:lnTo>
                <a:lnTo>
                  <a:pt x="3131971" y="1117146"/>
                </a:lnTo>
                <a:lnTo>
                  <a:pt x="2935532" y="1117146"/>
                </a:lnTo>
                <a:lnTo>
                  <a:pt x="2935532" y="926148"/>
                </a:lnTo>
                <a:lnTo>
                  <a:pt x="2579112" y="926148"/>
                </a:lnTo>
                <a:lnTo>
                  <a:pt x="2579112" y="774874"/>
                </a:lnTo>
                <a:close/>
                <a:moveTo>
                  <a:pt x="1571625" y="304726"/>
                </a:moveTo>
                <a:lnTo>
                  <a:pt x="1886145" y="304726"/>
                </a:lnTo>
                <a:cubicBezTo>
                  <a:pt x="1932942" y="304726"/>
                  <a:pt x="1973300" y="308988"/>
                  <a:pt x="2007219" y="317513"/>
                </a:cubicBezTo>
                <a:cubicBezTo>
                  <a:pt x="2041138" y="326038"/>
                  <a:pt x="2071882" y="339551"/>
                  <a:pt x="2099453" y="358053"/>
                </a:cubicBezTo>
                <a:cubicBezTo>
                  <a:pt x="2129925" y="378368"/>
                  <a:pt x="2153505" y="405485"/>
                  <a:pt x="2170193" y="439403"/>
                </a:cubicBezTo>
                <a:cubicBezTo>
                  <a:pt x="2186880" y="473322"/>
                  <a:pt x="2195224" y="513680"/>
                  <a:pt x="2195224" y="560477"/>
                </a:cubicBezTo>
                <a:cubicBezTo>
                  <a:pt x="2195224" y="598205"/>
                  <a:pt x="2189238" y="634119"/>
                  <a:pt x="2177267" y="668220"/>
                </a:cubicBezTo>
                <a:cubicBezTo>
                  <a:pt x="2165295" y="702320"/>
                  <a:pt x="2148064" y="730797"/>
                  <a:pt x="2125572" y="753652"/>
                </a:cubicBezTo>
                <a:cubicBezTo>
                  <a:pt x="2111787" y="767800"/>
                  <a:pt x="2096641" y="780859"/>
                  <a:pt x="2080135" y="792831"/>
                </a:cubicBezTo>
                <a:cubicBezTo>
                  <a:pt x="2063630" y="804802"/>
                  <a:pt x="2045400" y="814960"/>
                  <a:pt x="2025448" y="823303"/>
                </a:cubicBezTo>
                <a:cubicBezTo>
                  <a:pt x="2005496" y="831647"/>
                  <a:pt x="1983820" y="838177"/>
                  <a:pt x="1960422" y="842893"/>
                </a:cubicBezTo>
                <a:cubicBezTo>
                  <a:pt x="1937023" y="847609"/>
                  <a:pt x="1910813" y="849967"/>
                  <a:pt x="1881792" y="849967"/>
                </a:cubicBezTo>
                <a:lnTo>
                  <a:pt x="1775138" y="849967"/>
                </a:lnTo>
                <a:lnTo>
                  <a:pt x="1775138" y="1114969"/>
                </a:lnTo>
                <a:lnTo>
                  <a:pt x="1571625" y="1114969"/>
                </a:lnTo>
                <a:close/>
                <a:moveTo>
                  <a:pt x="0" y="304726"/>
                </a:moveTo>
                <a:lnTo>
                  <a:pt x="203513" y="304726"/>
                </a:lnTo>
                <a:lnTo>
                  <a:pt x="203513" y="960430"/>
                </a:lnTo>
                <a:lnTo>
                  <a:pt x="540888" y="960430"/>
                </a:lnTo>
                <a:lnTo>
                  <a:pt x="540888" y="1114969"/>
                </a:lnTo>
                <a:lnTo>
                  <a:pt x="0" y="1114969"/>
                </a:lnTo>
                <a:close/>
                <a:moveTo>
                  <a:pt x="983168" y="287857"/>
                </a:moveTo>
                <a:cubicBezTo>
                  <a:pt x="1060075" y="287857"/>
                  <a:pt x="1126280" y="302730"/>
                  <a:pt x="1181783" y="332477"/>
                </a:cubicBezTo>
                <a:cubicBezTo>
                  <a:pt x="1237287" y="362224"/>
                  <a:pt x="1281363" y="404124"/>
                  <a:pt x="1314013" y="458177"/>
                </a:cubicBezTo>
                <a:lnTo>
                  <a:pt x="1337411" y="458177"/>
                </a:lnTo>
                <a:cubicBezTo>
                  <a:pt x="1367158" y="458177"/>
                  <a:pt x="1388199" y="450831"/>
                  <a:pt x="1400533" y="436139"/>
                </a:cubicBezTo>
                <a:cubicBezTo>
                  <a:pt x="1412867" y="421446"/>
                  <a:pt x="1419034" y="401222"/>
                  <a:pt x="1419034" y="375465"/>
                </a:cubicBezTo>
                <a:cubicBezTo>
                  <a:pt x="1419034" y="360955"/>
                  <a:pt x="1416857" y="346625"/>
                  <a:pt x="1412504" y="332477"/>
                </a:cubicBezTo>
                <a:cubicBezTo>
                  <a:pt x="1408151" y="318329"/>
                  <a:pt x="1403979" y="306902"/>
                  <a:pt x="1399989" y="298196"/>
                </a:cubicBezTo>
                <a:lnTo>
                  <a:pt x="1399989" y="287857"/>
                </a:lnTo>
                <a:lnTo>
                  <a:pt x="1508819" y="287857"/>
                </a:lnTo>
                <a:cubicBezTo>
                  <a:pt x="1512447" y="300191"/>
                  <a:pt x="1515530" y="317513"/>
                  <a:pt x="1518070" y="339823"/>
                </a:cubicBezTo>
                <a:cubicBezTo>
                  <a:pt x="1520609" y="362134"/>
                  <a:pt x="1521879" y="379819"/>
                  <a:pt x="1521879" y="392878"/>
                </a:cubicBezTo>
                <a:cubicBezTo>
                  <a:pt x="1521879" y="448745"/>
                  <a:pt x="1506461" y="489919"/>
                  <a:pt x="1475626" y="516401"/>
                </a:cubicBezTo>
                <a:cubicBezTo>
                  <a:pt x="1444791" y="542883"/>
                  <a:pt x="1405067" y="556850"/>
                  <a:pt x="1356456" y="558301"/>
                </a:cubicBezTo>
                <a:cubicBezTo>
                  <a:pt x="1362986" y="581155"/>
                  <a:pt x="1367884" y="605279"/>
                  <a:pt x="1371149" y="630673"/>
                </a:cubicBezTo>
                <a:cubicBezTo>
                  <a:pt x="1374414" y="656067"/>
                  <a:pt x="1376046" y="682549"/>
                  <a:pt x="1376046" y="710120"/>
                </a:cubicBezTo>
                <a:cubicBezTo>
                  <a:pt x="1376046" y="841079"/>
                  <a:pt x="1341039" y="944105"/>
                  <a:pt x="1271024" y="1019198"/>
                </a:cubicBezTo>
                <a:cubicBezTo>
                  <a:pt x="1201010" y="1094291"/>
                  <a:pt x="1105058" y="1131838"/>
                  <a:pt x="983168" y="1131838"/>
                </a:cubicBezTo>
                <a:cubicBezTo>
                  <a:pt x="860915" y="1131838"/>
                  <a:pt x="764962" y="1093838"/>
                  <a:pt x="695311" y="1017838"/>
                </a:cubicBezTo>
                <a:cubicBezTo>
                  <a:pt x="625659" y="941838"/>
                  <a:pt x="590833" y="839265"/>
                  <a:pt x="590833" y="710120"/>
                </a:cubicBezTo>
                <a:cubicBezTo>
                  <a:pt x="590833" y="579886"/>
                  <a:pt x="625659" y="476950"/>
                  <a:pt x="695311" y="401313"/>
                </a:cubicBezTo>
                <a:cubicBezTo>
                  <a:pt x="764962" y="325676"/>
                  <a:pt x="860915" y="287857"/>
                  <a:pt x="983168" y="287857"/>
                </a:cubicBezTo>
                <a:close/>
                <a:moveTo>
                  <a:pt x="970652" y="0"/>
                </a:moveTo>
                <a:lnTo>
                  <a:pt x="1150767" y="0"/>
                </a:lnTo>
                <a:lnTo>
                  <a:pt x="987521" y="213852"/>
                </a:lnTo>
                <a:lnTo>
                  <a:pt x="858013" y="213852"/>
                </a:lnTo>
                <a:close/>
              </a:path>
            </a:pathLst>
          </a:custGeom>
          <a:ln>
            <a:solidFill>
              <a:srgbClr val="0000CC"/>
            </a:solidFill>
          </a:ln>
        </p:spPr>
      </p:pic>
      <p:pic>
        <p:nvPicPr>
          <p:cNvPr id="2" name="577241_zippy_by_audioquattro_previ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5189" y="605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61" t="2084" r="24231" b="37500"/>
          <a:stretch/>
        </p:blipFill>
        <p:spPr>
          <a:xfrm>
            <a:off x="2438400" y="1499861"/>
            <a:ext cx="7924800" cy="441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71"/>
            <a:ext cx="7787208" cy="388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Internet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43" y="905203"/>
            <a:ext cx="719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7200" y="5708522"/>
            <a:ext cx="2690567" cy="892846"/>
            <a:chOff x="457200" y="5708522"/>
            <a:chExt cx="2690567" cy="892846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9323" y="5725151"/>
              <a:ext cx="2638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rot="5400000" flipH="1" flipV="1">
            <a:off x="883458" y="2545540"/>
            <a:ext cx="3651124" cy="2674844"/>
          </a:xfrm>
          <a:prstGeom prst="bentConnector3">
            <a:avLst>
              <a:gd name="adj1" fmla="val 8061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350804" y="5720559"/>
            <a:ext cx="4488395" cy="892846"/>
            <a:chOff x="457200" y="5708522"/>
            <a:chExt cx="4488395" cy="892846"/>
          </a:xfrm>
        </p:grpSpPr>
        <p:sp>
          <p:nvSpPr>
            <p:cNvPr id="39" name="Flowchart: Alternate Process 38"/>
            <p:cNvSpPr/>
            <p:nvPr/>
          </p:nvSpPr>
          <p:spPr>
            <a:xfrm>
              <a:off x="457200" y="5708522"/>
              <a:ext cx="4335996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9322" y="5725151"/>
              <a:ext cx="44362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2: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Enter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4572000" y="4648200"/>
            <a:ext cx="0" cy="106032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62400" y="4191000"/>
            <a:ext cx="9906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960841" y="4419600"/>
            <a:ext cx="454059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9501433" y="3973177"/>
            <a:ext cx="1776167" cy="892846"/>
            <a:chOff x="457200" y="5708522"/>
            <a:chExt cx="2477949" cy="892846"/>
          </a:xfrm>
        </p:grpSpPr>
        <p:sp>
          <p:nvSpPr>
            <p:cNvPr id="48" name="Flowchart: Alternate Process 47"/>
            <p:cNvSpPr/>
            <p:nvPr/>
          </p:nvSpPr>
          <p:spPr>
            <a:xfrm>
              <a:off x="457200" y="5708522"/>
              <a:ext cx="2057181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630" y="5725151"/>
              <a:ext cx="2319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11" y="882707"/>
            <a:ext cx="9284068" cy="4964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1"/>
          <p:cNvCxnSpPr/>
          <p:nvPr/>
        </p:nvCxnSpPr>
        <p:spPr>
          <a:xfrm rot="16200000" flipH="1">
            <a:off x="2531285" y="2018251"/>
            <a:ext cx="1799275" cy="1631825"/>
          </a:xfrm>
          <a:prstGeom prst="curvedConnector3">
            <a:avLst>
              <a:gd name="adj1" fmla="val 6452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423290" y="5499570"/>
            <a:ext cx="1120510" cy="66738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34739" y="1566347"/>
            <a:ext cx="2264229" cy="892846"/>
            <a:chOff x="457200" y="5708522"/>
            <a:chExt cx="2690567" cy="892846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323" y="5725151"/>
              <a:ext cx="2638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2606" y="6158171"/>
            <a:ext cx="2264229" cy="572751"/>
            <a:chOff x="457200" y="5708522"/>
            <a:chExt cx="2690567" cy="892846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323" y="5725151"/>
              <a:ext cx="2638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Web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4861" y="2702052"/>
            <a:ext cx="2180271" cy="2358719"/>
            <a:chOff x="457200" y="5708522"/>
            <a:chExt cx="2590800" cy="892846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9324" y="5725151"/>
              <a:ext cx="2538531" cy="87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web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83374" y="6156286"/>
            <a:ext cx="2652695" cy="841664"/>
            <a:chOff x="433741" y="5708522"/>
            <a:chExt cx="2638444" cy="1312047"/>
          </a:xfrm>
        </p:grpSpPr>
        <p:sp>
          <p:nvSpPr>
            <p:cNvPr id="29" name="Flowchart: Alternate Process 28"/>
            <p:cNvSpPr/>
            <p:nvPr/>
          </p:nvSpPr>
          <p:spPr>
            <a:xfrm>
              <a:off x="457200" y="5708522"/>
              <a:ext cx="2590800" cy="892846"/>
            </a:xfrm>
            <a:prstGeom prst="flowChartAlternateProcess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741" y="5725150"/>
              <a:ext cx="2638444" cy="129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trích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dung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 rot="5400000" flipH="1" flipV="1">
            <a:off x="2016300" y="5020361"/>
            <a:ext cx="1793611" cy="357666"/>
          </a:xfrm>
          <a:prstGeom prst="bentConnector3">
            <a:avLst>
              <a:gd name="adj1" fmla="val 99363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996541" y="3733800"/>
            <a:ext cx="2947059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72741" y="4167571"/>
            <a:ext cx="2202909" cy="299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96541" y="4818194"/>
            <a:ext cx="7061859" cy="681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thực hiện tìm kiếm hình ảnh hoa hồng rồi lưu vào thư mục của em  trên máy tính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1156942"/>
            <a:ext cx="8120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 google.com.vn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800" y="5164099"/>
            <a:ext cx="7492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Save As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" y="3141013"/>
            <a:ext cx="8083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2579865"/>
            <a:ext cx="674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2431" y="3034412"/>
            <a:ext cx="2786050" cy="1643074"/>
          </a:xfrm>
          <a:prstGeom prst="rect">
            <a:avLst/>
          </a:prstGeom>
        </p:spPr>
      </p:pic>
      <p:pic>
        <p:nvPicPr>
          <p:cNvPr id="35" name="Picture 34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2975" y="5025437"/>
            <a:ext cx="2687363" cy="1586463"/>
          </a:xfrm>
          <a:prstGeom prst="rect">
            <a:avLst/>
          </a:prstGeom>
        </p:spPr>
      </p:pic>
      <p:pic>
        <p:nvPicPr>
          <p:cNvPr id="36" name="Picture 35" descr="ho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1380" y="1091951"/>
            <a:ext cx="2928958" cy="17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524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1479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được những gì trên mạng Internet?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2851432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google.com.vn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bing.com, yahoo.com…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1686" y="3810000"/>
            <a:ext cx="99459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google.com.vn,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0755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22666" r="4156" b="30720"/>
          <a:stretch>
            <a:fillRect/>
          </a:stretch>
        </p:blipFill>
        <p:spPr>
          <a:xfrm>
            <a:off x="2592320" y="1208658"/>
            <a:ext cx="7786943" cy="1345146"/>
          </a:xfrm>
          <a:custGeom>
            <a:avLst/>
            <a:gdLst/>
            <a:ahLst/>
            <a:cxnLst/>
            <a:rect l="l" t="t" r="r" b="b"/>
            <a:pathLst>
              <a:path w="7786943" h="1345146">
                <a:moveTo>
                  <a:pt x="6551508" y="1196592"/>
                </a:moveTo>
                <a:lnTo>
                  <a:pt x="6747402" y="1196592"/>
                </a:lnTo>
                <a:lnTo>
                  <a:pt x="6747402" y="1345146"/>
                </a:lnTo>
                <a:lnTo>
                  <a:pt x="6551508" y="1345146"/>
                </a:lnTo>
                <a:close/>
                <a:moveTo>
                  <a:pt x="6651087" y="440764"/>
                </a:moveTo>
                <a:cubicBezTo>
                  <a:pt x="6626056" y="440764"/>
                  <a:pt x="6603383" y="445208"/>
                  <a:pt x="6583068" y="454096"/>
                </a:cubicBezTo>
                <a:cubicBezTo>
                  <a:pt x="6562753" y="462983"/>
                  <a:pt x="6543164" y="478854"/>
                  <a:pt x="6524300" y="501709"/>
                </a:cubicBezTo>
                <a:cubicBezTo>
                  <a:pt x="6507612" y="522749"/>
                  <a:pt x="6494099" y="550683"/>
                  <a:pt x="6483760" y="585508"/>
                </a:cubicBezTo>
                <a:cubicBezTo>
                  <a:pt x="6473422" y="620334"/>
                  <a:pt x="6468252" y="661871"/>
                  <a:pt x="6468252" y="710119"/>
                </a:cubicBezTo>
                <a:cubicBezTo>
                  <a:pt x="6468252" y="759819"/>
                  <a:pt x="6473149" y="801084"/>
                  <a:pt x="6482944" y="833914"/>
                </a:cubicBezTo>
                <a:cubicBezTo>
                  <a:pt x="6492738" y="866745"/>
                  <a:pt x="6506161" y="894224"/>
                  <a:pt x="6523212" y="916353"/>
                </a:cubicBezTo>
                <a:cubicBezTo>
                  <a:pt x="6540624" y="938845"/>
                  <a:pt x="6560395" y="954897"/>
                  <a:pt x="6582524" y="964511"/>
                </a:cubicBezTo>
                <a:cubicBezTo>
                  <a:pt x="6604653" y="974124"/>
                  <a:pt x="6627508" y="978931"/>
                  <a:pt x="6651087" y="978931"/>
                </a:cubicBezTo>
                <a:cubicBezTo>
                  <a:pt x="6675030" y="978931"/>
                  <a:pt x="6698247" y="973761"/>
                  <a:pt x="6720739" y="963423"/>
                </a:cubicBezTo>
                <a:cubicBezTo>
                  <a:pt x="6743230" y="953084"/>
                  <a:pt x="6762638" y="937031"/>
                  <a:pt x="6778963" y="915265"/>
                </a:cubicBezTo>
                <a:cubicBezTo>
                  <a:pt x="6796376" y="891685"/>
                  <a:pt x="6809798" y="864205"/>
                  <a:pt x="6819230" y="832826"/>
                </a:cubicBezTo>
                <a:cubicBezTo>
                  <a:pt x="6828662" y="801446"/>
                  <a:pt x="6833378" y="760363"/>
                  <a:pt x="6833378" y="709575"/>
                </a:cubicBezTo>
                <a:cubicBezTo>
                  <a:pt x="6833378" y="661327"/>
                  <a:pt x="6828390" y="620243"/>
                  <a:pt x="6818414" y="586325"/>
                </a:cubicBezTo>
                <a:cubicBezTo>
                  <a:pt x="6808438" y="552406"/>
                  <a:pt x="6795106" y="524563"/>
                  <a:pt x="6778419" y="502797"/>
                </a:cubicBezTo>
                <a:cubicBezTo>
                  <a:pt x="6761006" y="480668"/>
                  <a:pt x="6741326" y="464797"/>
                  <a:pt x="6719378" y="455184"/>
                </a:cubicBezTo>
                <a:cubicBezTo>
                  <a:pt x="6697431" y="445571"/>
                  <a:pt x="6674667" y="440764"/>
                  <a:pt x="6651087" y="440764"/>
                </a:cubicBezTo>
                <a:close/>
                <a:moveTo>
                  <a:pt x="1336138" y="440764"/>
                </a:moveTo>
                <a:cubicBezTo>
                  <a:pt x="1311106" y="440764"/>
                  <a:pt x="1288433" y="445208"/>
                  <a:pt x="1268118" y="454096"/>
                </a:cubicBezTo>
                <a:cubicBezTo>
                  <a:pt x="1247803" y="462983"/>
                  <a:pt x="1228214" y="478854"/>
                  <a:pt x="1209350" y="501709"/>
                </a:cubicBezTo>
                <a:cubicBezTo>
                  <a:pt x="1192663" y="522749"/>
                  <a:pt x="1179149" y="550683"/>
                  <a:pt x="1168810" y="585508"/>
                </a:cubicBezTo>
                <a:cubicBezTo>
                  <a:pt x="1158471" y="620334"/>
                  <a:pt x="1153302" y="661871"/>
                  <a:pt x="1153302" y="710119"/>
                </a:cubicBezTo>
                <a:cubicBezTo>
                  <a:pt x="1153302" y="759819"/>
                  <a:pt x="1158199" y="801084"/>
                  <a:pt x="1167994" y="833914"/>
                </a:cubicBezTo>
                <a:cubicBezTo>
                  <a:pt x="1177789" y="866745"/>
                  <a:pt x="1191211" y="894224"/>
                  <a:pt x="1208261" y="916353"/>
                </a:cubicBezTo>
                <a:cubicBezTo>
                  <a:pt x="1225674" y="938845"/>
                  <a:pt x="1245445" y="954897"/>
                  <a:pt x="1267574" y="964511"/>
                </a:cubicBezTo>
                <a:cubicBezTo>
                  <a:pt x="1289703" y="974124"/>
                  <a:pt x="1312557" y="978931"/>
                  <a:pt x="1336138" y="978931"/>
                </a:cubicBezTo>
                <a:cubicBezTo>
                  <a:pt x="1360080" y="978931"/>
                  <a:pt x="1383297" y="973761"/>
                  <a:pt x="1405789" y="963423"/>
                </a:cubicBezTo>
                <a:cubicBezTo>
                  <a:pt x="1428281" y="953084"/>
                  <a:pt x="1447689" y="937031"/>
                  <a:pt x="1464013" y="915265"/>
                </a:cubicBezTo>
                <a:cubicBezTo>
                  <a:pt x="1481427" y="891685"/>
                  <a:pt x="1494849" y="864205"/>
                  <a:pt x="1504280" y="832826"/>
                </a:cubicBezTo>
                <a:cubicBezTo>
                  <a:pt x="1513713" y="801446"/>
                  <a:pt x="1518429" y="760363"/>
                  <a:pt x="1518429" y="709575"/>
                </a:cubicBezTo>
                <a:cubicBezTo>
                  <a:pt x="1518429" y="661327"/>
                  <a:pt x="1513441" y="620243"/>
                  <a:pt x="1503465" y="586325"/>
                </a:cubicBezTo>
                <a:cubicBezTo>
                  <a:pt x="1493488" y="552406"/>
                  <a:pt x="1480157" y="524563"/>
                  <a:pt x="1463469" y="502797"/>
                </a:cubicBezTo>
                <a:cubicBezTo>
                  <a:pt x="1446056" y="480668"/>
                  <a:pt x="1426376" y="464797"/>
                  <a:pt x="1404428" y="455184"/>
                </a:cubicBezTo>
                <a:cubicBezTo>
                  <a:pt x="1382481" y="445571"/>
                  <a:pt x="1359717" y="440764"/>
                  <a:pt x="1336138" y="440764"/>
                </a:cubicBezTo>
                <a:close/>
                <a:moveTo>
                  <a:pt x="5457825" y="304726"/>
                </a:moveTo>
                <a:lnTo>
                  <a:pt x="5661339" y="304726"/>
                </a:lnTo>
                <a:lnTo>
                  <a:pt x="5661339" y="601289"/>
                </a:lnTo>
                <a:lnTo>
                  <a:pt x="5938312" y="601289"/>
                </a:lnTo>
                <a:lnTo>
                  <a:pt x="5938312" y="304726"/>
                </a:lnTo>
                <a:lnTo>
                  <a:pt x="6141826" y="304726"/>
                </a:lnTo>
                <a:lnTo>
                  <a:pt x="6141826" y="1114969"/>
                </a:lnTo>
                <a:lnTo>
                  <a:pt x="5938312" y="1114969"/>
                </a:lnTo>
                <a:lnTo>
                  <a:pt x="5938312" y="755828"/>
                </a:lnTo>
                <a:lnTo>
                  <a:pt x="5661339" y="755828"/>
                </a:lnTo>
                <a:lnTo>
                  <a:pt x="5661339" y="1114969"/>
                </a:lnTo>
                <a:lnTo>
                  <a:pt x="5457825" y="1114969"/>
                </a:lnTo>
                <a:close/>
                <a:moveTo>
                  <a:pt x="4276725" y="304726"/>
                </a:moveTo>
                <a:lnTo>
                  <a:pt x="4526492" y="304726"/>
                </a:lnTo>
                <a:lnTo>
                  <a:pt x="4784964" y="768888"/>
                </a:lnTo>
                <a:lnTo>
                  <a:pt x="4784964" y="304726"/>
                </a:lnTo>
                <a:lnTo>
                  <a:pt x="4971064" y="304726"/>
                </a:lnTo>
                <a:lnTo>
                  <a:pt x="4971064" y="1114969"/>
                </a:lnTo>
                <a:lnTo>
                  <a:pt x="4775169" y="1114969"/>
                </a:lnTo>
                <a:lnTo>
                  <a:pt x="4462826" y="550138"/>
                </a:lnTo>
                <a:lnTo>
                  <a:pt x="4462826" y="1114969"/>
                </a:lnTo>
                <a:lnTo>
                  <a:pt x="4276725" y="1114969"/>
                </a:lnTo>
                <a:close/>
                <a:moveTo>
                  <a:pt x="3701151" y="304726"/>
                </a:moveTo>
                <a:lnTo>
                  <a:pt x="4137562" y="304726"/>
                </a:lnTo>
                <a:lnTo>
                  <a:pt x="4137562" y="446205"/>
                </a:lnTo>
                <a:lnTo>
                  <a:pt x="4021113" y="446205"/>
                </a:lnTo>
                <a:lnTo>
                  <a:pt x="4021113" y="973489"/>
                </a:lnTo>
                <a:lnTo>
                  <a:pt x="4137562" y="973489"/>
                </a:lnTo>
                <a:lnTo>
                  <a:pt x="4137562" y="1114969"/>
                </a:lnTo>
                <a:lnTo>
                  <a:pt x="3701151" y="1114969"/>
                </a:lnTo>
                <a:lnTo>
                  <a:pt x="3701151" y="973489"/>
                </a:lnTo>
                <a:lnTo>
                  <a:pt x="3817600" y="973489"/>
                </a:lnTo>
                <a:lnTo>
                  <a:pt x="3817600" y="446205"/>
                </a:lnTo>
                <a:lnTo>
                  <a:pt x="3701151" y="446205"/>
                </a:lnTo>
                <a:close/>
                <a:moveTo>
                  <a:pt x="2964201" y="304726"/>
                </a:moveTo>
                <a:lnTo>
                  <a:pt x="3646569" y="304726"/>
                </a:lnTo>
                <a:lnTo>
                  <a:pt x="3646569" y="459265"/>
                </a:lnTo>
                <a:lnTo>
                  <a:pt x="3407141" y="459265"/>
                </a:lnTo>
                <a:lnTo>
                  <a:pt x="3407141" y="1114969"/>
                </a:lnTo>
                <a:lnTo>
                  <a:pt x="3203628" y="1114969"/>
                </a:lnTo>
                <a:lnTo>
                  <a:pt x="3203628" y="459265"/>
                </a:lnTo>
                <a:lnTo>
                  <a:pt x="2964201" y="459265"/>
                </a:lnTo>
                <a:close/>
                <a:moveTo>
                  <a:pt x="1847850" y="304726"/>
                </a:moveTo>
                <a:lnTo>
                  <a:pt x="2097616" y="304726"/>
                </a:lnTo>
                <a:lnTo>
                  <a:pt x="2356089" y="768888"/>
                </a:lnTo>
                <a:lnTo>
                  <a:pt x="2356089" y="304726"/>
                </a:lnTo>
                <a:lnTo>
                  <a:pt x="2542189" y="304726"/>
                </a:lnTo>
                <a:lnTo>
                  <a:pt x="2542189" y="1114969"/>
                </a:lnTo>
                <a:lnTo>
                  <a:pt x="2346294" y="1114969"/>
                </a:lnTo>
                <a:lnTo>
                  <a:pt x="2033951" y="550138"/>
                </a:lnTo>
                <a:lnTo>
                  <a:pt x="2033951" y="1114969"/>
                </a:lnTo>
                <a:lnTo>
                  <a:pt x="1847850" y="1114969"/>
                </a:lnTo>
                <a:close/>
                <a:moveTo>
                  <a:pt x="0" y="304726"/>
                </a:moveTo>
                <a:lnTo>
                  <a:pt x="234530" y="304726"/>
                </a:lnTo>
                <a:lnTo>
                  <a:pt x="414101" y="704678"/>
                </a:lnTo>
                <a:lnTo>
                  <a:pt x="593127" y="304726"/>
                </a:lnTo>
                <a:lnTo>
                  <a:pt x="827657" y="304726"/>
                </a:lnTo>
                <a:lnTo>
                  <a:pt x="827657" y="1114969"/>
                </a:lnTo>
                <a:lnTo>
                  <a:pt x="625232" y="1114969"/>
                </a:lnTo>
                <a:lnTo>
                  <a:pt x="625232" y="577890"/>
                </a:lnTo>
                <a:lnTo>
                  <a:pt x="477767" y="924516"/>
                </a:lnTo>
                <a:lnTo>
                  <a:pt x="339008" y="924516"/>
                </a:lnTo>
                <a:lnTo>
                  <a:pt x="191542" y="577890"/>
                </a:lnTo>
                <a:lnTo>
                  <a:pt x="191542" y="1114969"/>
                </a:lnTo>
                <a:lnTo>
                  <a:pt x="0" y="1114969"/>
                </a:lnTo>
                <a:close/>
                <a:moveTo>
                  <a:pt x="7512690" y="288945"/>
                </a:moveTo>
                <a:cubicBezTo>
                  <a:pt x="7544977" y="288945"/>
                  <a:pt x="7573998" y="290759"/>
                  <a:pt x="7599754" y="294387"/>
                </a:cubicBezTo>
                <a:cubicBezTo>
                  <a:pt x="7625511" y="298014"/>
                  <a:pt x="7650180" y="303093"/>
                  <a:pt x="7673759" y="309623"/>
                </a:cubicBezTo>
                <a:cubicBezTo>
                  <a:pt x="7692260" y="315064"/>
                  <a:pt x="7712394" y="322501"/>
                  <a:pt x="7734160" y="331933"/>
                </a:cubicBezTo>
                <a:cubicBezTo>
                  <a:pt x="7755926" y="341365"/>
                  <a:pt x="7773521" y="349527"/>
                  <a:pt x="7786943" y="356420"/>
                </a:cubicBezTo>
                <a:lnTo>
                  <a:pt x="7786943" y="549594"/>
                </a:lnTo>
                <a:lnTo>
                  <a:pt x="7766265" y="549594"/>
                </a:lnTo>
                <a:cubicBezTo>
                  <a:pt x="7756470" y="540888"/>
                  <a:pt x="7744137" y="530458"/>
                  <a:pt x="7729263" y="518306"/>
                </a:cubicBezTo>
                <a:cubicBezTo>
                  <a:pt x="7714390" y="506153"/>
                  <a:pt x="7697521" y="494272"/>
                  <a:pt x="7678656" y="482664"/>
                </a:cubicBezTo>
                <a:cubicBezTo>
                  <a:pt x="7659793" y="471055"/>
                  <a:pt x="7639025" y="461169"/>
                  <a:pt x="7616351" y="453007"/>
                </a:cubicBezTo>
                <a:cubicBezTo>
                  <a:pt x="7593679" y="444845"/>
                  <a:pt x="7570008" y="440764"/>
                  <a:pt x="7545339" y="440764"/>
                </a:cubicBezTo>
                <a:cubicBezTo>
                  <a:pt x="7515955" y="440764"/>
                  <a:pt x="7489019" y="445389"/>
                  <a:pt x="7464532" y="454640"/>
                </a:cubicBezTo>
                <a:cubicBezTo>
                  <a:pt x="7440046" y="463890"/>
                  <a:pt x="7416738" y="479943"/>
                  <a:pt x="7394610" y="502797"/>
                </a:cubicBezTo>
                <a:cubicBezTo>
                  <a:pt x="7374294" y="523475"/>
                  <a:pt x="7357698" y="551408"/>
                  <a:pt x="7344820" y="586597"/>
                </a:cubicBezTo>
                <a:cubicBezTo>
                  <a:pt x="7331941" y="621785"/>
                  <a:pt x="7325502" y="663322"/>
                  <a:pt x="7325502" y="711208"/>
                </a:cubicBezTo>
                <a:cubicBezTo>
                  <a:pt x="7325502" y="761633"/>
                  <a:pt x="7332213" y="803986"/>
                  <a:pt x="7345636" y="838267"/>
                </a:cubicBezTo>
                <a:cubicBezTo>
                  <a:pt x="7359058" y="872549"/>
                  <a:pt x="7376652" y="900210"/>
                  <a:pt x="7398418" y="921251"/>
                </a:cubicBezTo>
                <a:cubicBezTo>
                  <a:pt x="7419459" y="941566"/>
                  <a:pt x="7442948" y="956258"/>
                  <a:pt x="7468886" y="965327"/>
                </a:cubicBezTo>
                <a:cubicBezTo>
                  <a:pt x="7494824" y="974396"/>
                  <a:pt x="7520672" y="978931"/>
                  <a:pt x="7546428" y="978931"/>
                </a:cubicBezTo>
                <a:cubicBezTo>
                  <a:pt x="7573273" y="978931"/>
                  <a:pt x="7598848" y="974487"/>
                  <a:pt x="7623153" y="965599"/>
                </a:cubicBezTo>
                <a:cubicBezTo>
                  <a:pt x="7647459" y="956711"/>
                  <a:pt x="7667955" y="946826"/>
                  <a:pt x="7684642" y="935943"/>
                </a:cubicBezTo>
                <a:cubicBezTo>
                  <a:pt x="7702781" y="924697"/>
                  <a:pt x="7718743" y="913270"/>
                  <a:pt x="7732528" y="901661"/>
                </a:cubicBezTo>
                <a:cubicBezTo>
                  <a:pt x="7746313" y="890053"/>
                  <a:pt x="7758285" y="879714"/>
                  <a:pt x="7768442" y="870644"/>
                </a:cubicBezTo>
                <a:lnTo>
                  <a:pt x="7786943" y="870644"/>
                </a:lnTo>
                <a:lnTo>
                  <a:pt x="7786943" y="1061098"/>
                </a:lnTo>
                <a:cubicBezTo>
                  <a:pt x="7772070" y="1067991"/>
                  <a:pt x="7754838" y="1075881"/>
                  <a:pt x="7735248" y="1084769"/>
                </a:cubicBezTo>
                <a:cubicBezTo>
                  <a:pt x="7715659" y="1093656"/>
                  <a:pt x="7695525" y="1101184"/>
                  <a:pt x="7674847" y="1107351"/>
                </a:cubicBezTo>
                <a:cubicBezTo>
                  <a:pt x="7649454" y="1114969"/>
                  <a:pt x="7625693" y="1120774"/>
                  <a:pt x="7603563" y="1124764"/>
                </a:cubicBezTo>
                <a:cubicBezTo>
                  <a:pt x="7581435" y="1128754"/>
                  <a:pt x="7550962" y="1130750"/>
                  <a:pt x="7512146" y="1130750"/>
                </a:cubicBezTo>
                <a:cubicBezTo>
                  <a:pt x="7390619" y="1130750"/>
                  <a:pt x="7294122" y="1094019"/>
                  <a:pt x="7222657" y="1020559"/>
                </a:cubicBezTo>
                <a:cubicBezTo>
                  <a:pt x="7151192" y="947098"/>
                  <a:pt x="7115459" y="843800"/>
                  <a:pt x="7115459" y="710664"/>
                </a:cubicBezTo>
                <a:cubicBezTo>
                  <a:pt x="7115459" y="582244"/>
                  <a:pt x="7151282" y="479852"/>
                  <a:pt x="7222929" y="403489"/>
                </a:cubicBezTo>
                <a:cubicBezTo>
                  <a:pt x="7294576" y="327127"/>
                  <a:pt x="7391163" y="288945"/>
                  <a:pt x="7512690" y="288945"/>
                </a:cubicBezTo>
                <a:close/>
                <a:moveTo>
                  <a:pt x="6650543" y="287857"/>
                </a:moveTo>
                <a:cubicBezTo>
                  <a:pt x="6772434" y="287857"/>
                  <a:pt x="6868386" y="325494"/>
                  <a:pt x="6938400" y="400769"/>
                </a:cubicBezTo>
                <a:cubicBezTo>
                  <a:pt x="7008414" y="476043"/>
                  <a:pt x="7043422" y="579160"/>
                  <a:pt x="7043422" y="710119"/>
                </a:cubicBezTo>
                <a:cubicBezTo>
                  <a:pt x="7043422" y="841079"/>
                  <a:pt x="7008414" y="944105"/>
                  <a:pt x="6938400" y="1019198"/>
                </a:cubicBezTo>
                <a:cubicBezTo>
                  <a:pt x="6868386" y="1094291"/>
                  <a:pt x="6772434" y="1131838"/>
                  <a:pt x="6650543" y="1131838"/>
                </a:cubicBezTo>
                <a:cubicBezTo>
                  <a:pt x="6528290" y="1131838"/>
                  <a:pt x="6432338" y="1093838"/>
                  <a:pt x="6362686" y="1017838"/>
                </a:cubicBezTo>
                <a:cubicBezTo>
                  <a:pt x="6293034" y="941838"/>
                  <a:pt x="6258209" y="839265"/>
                  <a:pt x="6258209" y="710119"/>
                </a:cubicBezTo>
                <a:cubicBezTo>
                  <a:pt x="6258209" y="579886"/>
                  <a:pt x="6293034" y="476950"/>
                  <a:pt x="6362686" y="401313"/>
                </a:cubicBezTo>
                <a:cubicBezTo>
                  <a:pt x="6432338" y="325675"/>
                  <a:pt x="6528290" y="287857"/>
                  <a:pt x="6650543" y="287857"/>
                </a:cubicBezTo>
                <a:close/>
                <a:moveTo>
                  <a:pt x="1335593" y="287857"/>
                </a:moveTo>
                <a:cubicBezTo>
                  <a:pt x="1457484" y="287857"/>
                  <a:pt x="1553436" y="325494"/>
                  <a:pt x="1623450" y="400769"/>
                </a:cubicBezTo>
                <a:cubicBezTo>
                  <a:pt x="1693464" y="476043"/>
                  <a:pt x="1728472" y="579160"/>
                  <a:pt x="1728472" y="710119"/>
                </a:cubicBezTo>
                <a:cubicBezTo>
                  <a:pt x="1728472" y="841079"/>
                  <a:pt x="1693464" y="944105"/>
                  <a:pt x="1623450" y="1019198"/>
                </a:cubicBezTo>
                <a:cubicBezTo>
                  <a:pt x="1553436" y="1094291"/>
                  <a:pt x="1457484" y="1131838"/>
                  <a:pt x="1335593" y="1131838"/>
                </a:cubicBezTo>
                <a:cubicBezTo>
                  <a:pt x="1213340" y="1131838"/>
                  <a:pt x="1117388" y="1093838"/>
                  <a:pt x="1047736" y="1017838"/>
                </a:cubicBezTo>
                <a:cubicBezTo>
                  <a:pt x="978085" y="941838"/>
                  <a:pt x="943259" y="839265"/>
                  <a:pt x="943259" y="710119"/>
                </a:cubicBezTo>
                <a:cubicBezTo>
                  <a:pt x="943259" y="579886"/>
                  <a:pt x="978085" y="476950"/>
                  <a:pt x="1047736" y="401313"/>
                </a:cubicBezTo>
                <a:cubicBezTo>
                  <a:pt x="1117388" y="325675"/>
                  <a:pt x="1213340" y="287857"/>
                  <a:pt x="1335593" y="287857"/>
                </a:cubicBezTo>
                <a:close/>
                <a:moveTo>
                  <a:pt x="1273560" y="0"/>
                </a:moveTo>
                <a:lnTo>
                  <a:pt x="1404700" y="0"/>
                </a:lnTo>
                <a:lnTo>
                  <a:pt x="1568490" y="213852"/>
                </a:lnTo>
                <a:lnTo>
                  <a:pt x="1427555" y="213852"/>
                </a:lnTo>
                <a:lnTo>
                  <a:pt x="1337770" y="97947"/>
                </a:lnTo>
                <a:lnTo>
                  <a:pt x="1248529" y="213852"/>
                </a:lnTo>
                <a:lnTo>
                  <a:pt x="1109770" y="213852"/>
                </a:lnTo>
                <a:close/>
              </a:path>
            </a:pathLst>
          </a:custGeom>
          <a:ln>
            <a:solidFill>
              <a:srgbClr val="0000FF"/>
            </a:solidFill>
          </a:ln>
        </p:spPr>
      </p:pic>
      <p:sp>
        <p:nvSpPr>
          <p:cNvPr id="9" name="Text Box 216"/>
          <p:cNvSpPr txBox="1">
            <a:spLocks noChangeArrowheads="1"/>
          </p:cNvSpPr>
          <p:nvPr/>
        </p:nvSpPr>
        <p:spPr bwMode="auto">
          <a:xfrm>
            <a:off x="1571734" y="4648200"/>
            <a:ext cx="8807529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</a:rPr>
              <a:t>TUẦN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35566" r="24067" b="35163"/>
          <a:stretch/>
        </p:blipFill>
        <p:spPr>
          <a:xfrm>
            <a:off x="4529316" y="3128919"/>
            <a:ext cx="3241346" cy="1131838"/>
          </a:xfrm>
          <a:custGeom>
            <a:avLst/>
            <a:gdLst/>
            <a:ahLst/>
            <a:cxnLst/>
            <a:rect l="l" t="t" r="r" b="b"/>
            <a:pathLst>
              <a:path w="3241346" h="1131838">
                <a:moveTo>
                  <a:pt x="2935532" y="504430"/>
                </a:moveTo>
                <a:lnTo>
                  <a:pt x="2730386" y="780315"/>
                </a:lnTo>
                <a:lnTo>
                  <a:pt x="2935532" y="780315"/>
                </a:lnTo>
                <a:close/>
                <a:moveTo>
                  <a:pt x="1775138" y="456000"/>
                </a:moveTo>
                <a:lnTo>
                  <a:pt x="1775138" y="698692"/>
                </a:lnTo>
                <a:lnTo>
                  <a:pt x="1789286" y="698692"/>
                </a:lnTo>
                <a:cubicBezTo>
                  <a:pt x="1808513" y="698692"/>
                  <a:pt x="1826651" y="698511"/>
                  <a:pt x="1843701" y="698148"/>
                </a:cubicBezTo>
                <a:cubicBezTo>
                  <a:pt x="1860751" y="697785"/>
                  <a:pt x="1875625" y="696516"/>
                  <a:pt x="1888322" y="694339"/>
                </a:cubicBezTo>
                <a:cubicBezTo>
                  <a:pt x="1899205" y="692525"/>
                  <a:pt x="1910723" y="688988"/>
                  <a:pt x="1922875" y="683728"/>
                </a:cubicBezTo>
                <a:cubicBezTo>
                  <a:pt x="1935028" y="678468"/>
                  <a:pt x="1944369" y="672573"/>
                  <a:pt x="1950899" y="666043"/>
                </a:cubicBezTo>
                <a:cubicBezTo>
                  <a:pt x="1964684" y="652621"/>
                  <a:pt x="1974026" y="638654"/>
                  <a:pt x="1978923" y="624143"/>
                </a:cubicBezTo>
                <a:cubicBezTo>
                  <a:pt x="1983820" y="609633"/>
                  <a:pt x="1986269" y="590043"/>
                  <a:pt x="1986269" y="565375"/>
                </a:cubicBezTo>
                <a:cubicBezTo>
                  <a:pt x="1986269" y="542520"/>
                  <a:pt x="1980828" y="522840"/>
                  <a:pt x="1969945" y="506334"/>
                </a:cubicBezTo>
                <a:cubicBezTo>
                  <a:pt x="1959061" y="489828"/>
                  <a:pt x="1946002" y="478492"/>
                  <a:pt x="1930766" y="472325"/>
                </a:cubicBezTo>
                <a:cubicBezTo>
                  <a:pt x="1911539" y="463981"/>
                  <a:pt x="1893128" y="459174"/>
                  <a:pt x="1875534" y="457905"/>
                </a:cubicBezTo>
                <a:cubicBezTo>
                  <a:pt x="1857940" y="456635"/>
                  <a:pt x="1834088" y="456000"/>
                  <a:pt x="1803978" y="456000"/>
                </a:cubicBezTo>
                <a:close/>
                <a:moveTo>
                  <a:pt x="983712" y="440764"/>
                </a:moveTo>
                <a:cubicBezTo>
                  <a:pt x="958681" y="440764"/>
                  <a:pt x="936008" y="445208"/>
                  <a:pt x="915693" y="454096"/>
                </a:cubicBezTo>
                <a:cubicBezTo>
                  <a:pt x="895378" y="462983"/>
                  <a:pt x="875788" y="478855"/>
                  <a:pt x="856924" y="501709"/>
                </a:cubicBezTo>
                <a:cubicBezTo>
                  <a:pt x="840237" y="522749"/>
                  <a:pt x="826724" y="550683"/>
                  <a:pt x="816385" y="585508"/>
                </a:cubicBezTo>
                <a:cubicBezTo>
                  <a:pt x="806046" y="620334"/>
                  <a:pt x="800877" y="661871"/>
                  <a:pt x="800877" y="710120"/>
                </a:cubicBezTo>
                <a:cubicBezTo>
                  <a:pt x="800877" y="759819"/>
                  <a:pt x="805774" y="801084"/>
                  <a:pt x="815569" y="833914"/>
                </a:cubicBezTo>
                <a:cubicBezTo>
                  <a:pt x="825363" y="866745"/>
                  <a:pt x="838786" y="894225"/>
                  <a:pt x="855836" y="916353"/>
                </a:cubicBezTo>
                <a:cubicBezTo>
                  <a:pt x="873249" y="938845"/>
                  <a:pt x="893020" y="954898"/>
                  <a:pt x="915149" y="964511"/>
                </a:cubicBezTo>
                <a:cubicBezTo>
                  <a:pt x="937278" y="974124"/>
                  <a:pt x="960132" y="978931"/>
                  <a:pt x="983712" y="978931"/>
                </a:cubicBezTo>
                <a:cubicBezTo>
                  <a:pt x="1007655" y="978931"/>
                  <a:pt x="1030872" y="973762"/>
                  <a:pt x="1053363" y="963423"/>
                </a:cubicBezTo>
                <a:cubicBezTo>
                  <a:pt x="1075855" y="953084"/>
                  <a:pt x="1095263" y="937031"/>
                  <a:pt x="1111588" y="915265"/>
                </a:cubicBezTo>
                <a:cubicBezTo>
                  <a:pt x="1129001" y="891685"/>
                  <a:pt x="1142423" y="864205"/>
                  <a:pt x="1151855" y="832826"/>
                </a:cubicBezTo>
                <a:cubicBezTo>
                  <a:pt x="1161287" y="801446"/>
                  <a:pt x="1166003" y="760363"/>
                  <a:pt x="1166003" y="709575"/>
                </a:cubicBezTo>
                <a:cubicBezTo>
                  <a:pt x="1166003" y="661327"/>
                  <a:pt x="1161015" y="620244"/>
                  <a:pt x="1151039" y="586325"/>
                </a:cubicBezTo>
                <a:cubicBezTo>
                  <a:pt x="1141063" y="552406"/>
                  <a:pt x="1127731" y="524563"/>
                  <a:pt x="1111044" y="502797"/>
                </a:cubicBezTo>
                <a:cubicBezTo>
                  <a:pt x="1093631" y="480668"/>
                  <a:pt x="1073951" y="464797"/>
                  <a:pt x="1052003" y="455184"/>
                </a:cubicBezTo>
                <a:cubicBezTo>
                  <a:pt x="1030056" y="445571"/>
                  <a:pt x="1007292" y="440764"/>
                  <a:pt x="983712" y="440764"/>
                </a:cubicBezTo>
                <a:close/>
                <a:moveTo>
                  <a:pt x="2929002" y="304726"/>
                </a:moveTo>
                <a:lnTo>
                  <a:pt x="3131971" y="304726"/>
                </a:lnTo>
                <a:lnTo>
                  <a:pt x="3131971" y="780315"/>
                </a:lnTo>
                <a:lnTo>
                  <a:pt x="3241346" y="780315"/>
                </a:lnTo>
                <a:lnTo>
                  <a:pt x="3241346" y="926148"/>
                </a:lnTo>
                <a:lnTo>
                  <a:pt x="3131971" y="926148"/>
                </a:lnTo>
                <a:lnTo>
                  <a:pt x="3131971" y="1117146"/>
                </a:lnTo>
                <a:lnTo>
                  <a:pt x="2935532" y="1117146"/>
                </a:lnTo>
                <a:lnTo>
                  <a:pt x="2935532" y="926148"/>
                </a:lnTo>
                <a:lnTo>
                  <a:pt x="2579112" y="926148"/>
                </a:lnTo>
                <a:lnTo>
                  <a:pt x="2579112" y="774874"/>
                </a:lnTo>
                <a:close/>
                <a:moveTo>
                  <a:pt x="1571625" y="304726"/>
                </a:moveTo>
                <a:lnTo>
                  <a:pt x="1886145" y="304726"/>
                </a:lnTo>
                <a:cubicBezTo>
                  <a:pt x="1932942" y="304726"/>
                  <a:pt x="1973300" y="308988"/>
                  <a:pt x="2007219" y="317513"/>
                </a:cubicBezTo>
                <a:cubicBezTo>
                  <a:pt x="2041138" y="326038"/>
                  <a:pt x="2071882" y="339551"/>
                  <a:pt x="2099453" y="358053"/>
                </a:cubicBezTo>
                <a:cubicBezTo>
                  <a:pt x="2129925" y="378368"/>
                  <a:pt x="2153505" y="405485"/>
                  <a:pt x="2170193" y="439403"/>
                </a:cubicBezTo>
                <a:cubicBezTo>
                  <a:pt x="2186880" y="473322"/>
                  <a:pt x="2195224" y="513680"/>
                  <a:pt x="2195224" y="560477"/>
                </a:cubicBezTo>
                <a:cubicBezTo>
                  <a:pt x="2195224" y="598205"/>
                  <a:pt x="2189238" y="634119"/>
                  <a:pt x="2177267" y="668220"/>
                </a:cubicBezTo>
                <a:cubicBezTo>
                  <a:pt x="2165295" y="702320"/>
                  <a:pt x="2148064" y="730797"/>
                  <a:pt x="2125572" y="753652"/>
                </a:cubicBezTo>
                <a:cubicBezTo>
                  <a:pt x="2111787" y="767800"/>
                  <a:pt x="2096641" y="780859"/>
                  <a:pt x="2080135" y="792831"/>
                </a:cubicBezTo>
                <a:cubicBezTo>
                  <a:pt x="2063630" y="804802"/>
                  <a:pt x="2045400" y="814960"/>
                  <a:pt x="2025448" y="823303"/>
                </a:cubicBezTo>
                <a:cubicBezTo>
                  <a:pt x="2005496" y="831647"/>
                  <a:pt x="1983820" y="838177"/>
                  <a:pt x="1960422" y="842893"/>
                </a:cubicBezTo>
                <a:cubicBezTo>
                  <a:pt x="1937023" y="847609"/>
                  <a:pt x="1910813" y="849967"/>
                  <a:pt x="1881792" y="849967"/>
                </a:cubicBezTo>
                <a:lnTo>
                  <a:pt x="1775138" y="849967"/>
                </a:lnTo>
                <a:lnTo>
                  <a:pt x="1775138" y="1114969"/>
                </a:lnTo>
                <a:lnTo>
                  <a:pt x="1571625" y="1114969"/>
                </a:lnTo>
                <a:close/>
                <a:moveTo>
                  <a:pt x="0" y="304726"/>
                </a:moveTo>
                <a:lnTo>
                  <a:pt x="203513" y="304726"/>
                </a:lnTo>
                <a:lnTo>
                  <a:pt x="203513" y="960430"/>
                </a:lnTo>
                <a:lnTo>
                  <a:pt x="540888" y="960430"/>
                </a:lnTo>
                <a:lnTo>
                  <a:pt x="540888" y="1114969"/>
                </a:lnTo>
                <a:lnTo>
                  <a:pt x="0" y="1114969"/>
                </a:lnTo>
                <a:close/>
                <a:moveTo>
                  <a:pt x="983168" y="287857"/>
                </a:moveTo>
                <a:cubicBezTo>
                  <a:pt x="1060075" y="287857"/>
                  <a:pt x="1126280" y="302730"/>
                  <a:pt x="1181783" y="332477"/>
                </a:cubicBezTo>
                <a:cubicBezTo>
                  <a:pt x="1237287" y="362224"/>
                  <a:pt x="1281363" y="404124"/>
                  <a:pt x="1314013" y="458177"/>
                </a:cubicBezTo>
                <a:lnTo>
                  <a:pt x="1337411" y="458177"/>
                </a:lnTo>
                <a:cubicBezTo>
                  <a:pt x="1367158" y="458177"/>
                  <a:pt x="1388199" y="450831"/>
                  <a:pt x="1400533" y="436139"/>
                </a:cubicBezTo>
                <a:cubicBezTo>
                  <a:pt x="1412867" y="421446"/>
                  <a:pt x="1419034" y="401222"/>
                  <a:pt x="1419034" y="375465"/>
                </a:cubicBezTo>
                <a:cubicBezTo>
                  <a:pt x="1419034" y="360955"/>
                  <a:pt x="1416857" y="346625"/>
                  <a:pt x="1412504" y="332477"/>
                </a:cubicBezTo>
                <a:cubicBezTo>
                  <a:pt x="1408151" y="318329"/>
                  <a:pt x="1403979" y="306902"/>
                  <a:pt x="1399989" y="298196"/>
                </a:cubicBezTo>
                <a:lnTo>
                  <a:pt x="1399989" y="287857"/>
                </a:lnTo>
                <a:lnTo>
                  <a:pt x="1508819" y="287857"/>
                </a:lnTo>
                <a:cubicBezTo>
                  <a:pt x="1512447" y="300191"/>
                  <a:pt x="1515530" y="317513"/>
                  <a:pt x="1518070" y="339823"/>
                </a:cubicBezTo>
                <a:cubicBezTo>
                  <a:pt x="1520609" y="362134"/>
                  <a:pt x="1521879" y="379819"/>
                  <a:pt x="1521879" y="392878"/>
                </a:cubicBezTo>
                <a:cubicBezTo>
                  <a:pt x="1521879" y="448745"/>
                  <a:pt x="1506461" y="489919"/>
                  <a:pt x="1475626" y="516401"/>
                </a:cubicBezTo>
                <a:cubicBezTo>
                  <a:pt x="1444791" y="542883"/>
                  <a:pt x="1405067" y="556850"/>
                  <a:pt x="1356456" y="558301"/>
                </a:cubicBezTo>
                <a:cubicBezTo>
                  <a:pt x="1362986" y="581155"/>
                  <a:pt x="1367884" y="605279"/>
                  <a:pt x="1371149" y="630673"/>
                </a:cubicBezTo>
                <a:cubicBezTo>
                  <a:pt x="1374414" y="656067"/>
                  <a:pt x="1376046" y="682549"/>
                  <a:pt x="1376046" y="710120"/>
                </a:cubicBezTo>
                <a:cubicBezTo>
                  <a:pt x="1376046" y="841079"/>
                  <a:pt x="1341039" y="944105"/>
                  <a:pt x="1271024" y="1019198"/>
                </a:cubicBezTo>
                <a:cubicBezTo>
                  <a:pt x="1201010" y="1094291"/>
                  <a:pt x="1105058" y="1131838"/>
                  <a:pt x="983168" y="1131838"/>
                </a:cubicBezTo>
                <a:cubicBezTo>
                  <a:pt x="860915" y="1131838"/>
                  <a:pt x="764962" y="1093838"/>
                  <a:pt x="695311" y="1017838"/>
                </a:cubicBezTo>
                <a:cubicBezTo>
                  <a:pt x="625659" y="941838"/>
                  <a:pt x="590833" y="839265"/>
                  <a:pt x="590833" y="710120"/>
                </a:cubicBezTo>
                <a:cubicBezTo>
                  <a:pt x="590833" y="579886"/>
                  <a:pt x="625659" y="476950"/>
                  <a:pt x="695311" y="401313"/>
                </a:cubicBezTo>
                <a:cubicBezTo>
                  <a:pt x="764962" y="325676"/>
                  <a:pt x="860915" y="287857"/>
                  <a:pt x="983168" y="287857"/>
                </a:cubicBezTo>
                <a:close/>
                <a:moveTo>
                  <a:pt x="970652" y="0"/>
                </a:moveTo>
                <a:lnTo>
                  <a:pt x="1150767" y="0"/>
                </a:lnTo>
                <a:lnTo>
                  <a:pt x="987521" y="213852"/>
                </a:lnTo>
                <a:lnTo>
                  <a:pt x="858013" y="213852"/>
                </a:lnTo>
                <a:close/>
              </a:path>
            </a:pathLst>
          </a:custGeom>
          <a:ln>
            <a:solidFill>
              <a:srgbClr val="0000CC"/>
            </a:solidFill>
          </a:ln>
        </p:spPr>
      </p:pic>
      <p:pic>
        <p:nvPicPr>
          <p:cNvPr id="2" name="577241_zippy_by_audioquattro_previ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5189" y="605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5" y="685803"/>
            <a:ext cx="70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57D52068.wav">
            <a:hlinkClick r:id="" action="ppaction://media"/>
            <a:extLst>
              <a:ext uri="{FF2B5EF4-FFF2-40B4-BE49-F238E27FC236}">
                <a16:creationId xmlns:a16="http://schemas.microsoft.com/office/drawing/2014/main" id="{0B4FD374-FDCB-47EB-A669-1D2DBD30B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60960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289155"/>
      </p:ext>
    </p:extLst>
  </p:cSld>
  <p:clrMapOvr>
    <a:masterClrMapping/>
  </p:clrMapOvr>
  <p:transition spd="slow" advTm="34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5" y="685803"/>
            <a:ext cx="70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57D52068.wav">
            <a:hlinkClick r:id="" action="ppaction://media"/>
            <a:extLst>
              <a:ext uri="{FF2B5EF4-FFF2-40B4-BE49-F238E27FC236}">
                <a16:creationId xmlns:a16="http://schemas.microsoft.com/office/drawing/2014/main" id="{0B4FD374-FDCB-47EB-A669-1D2DBD30B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60960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34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1066800" y="1309688"/>
            <a:ext cx="10474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KHÁM PHÁ MÁY TÍNH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72705" y="5334000"/>
            <a:ext cx="486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894680" y="30480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TÌM KIẾM THÔNG TIN TỪ INTETNET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15824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937431"/>
            <a:ext cx="1143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7371" y="4114800"/>
            <a:ext cx="112449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00400" y="277901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THỰC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1231900"/>
            <a:ext cx="9116414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800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6" y="1905000"/>
            <a:ext cx="10912557" cy="3733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2. </a:t>
            </a:r>
            <a:r>
              <a:rPr lang="en-US" sz="2800" kern="0" dirty="0" err="1" smtClean="0">
                <a:solidFill>
                  <a:srgbClr val="000000"/>
                </a:solidFill>
              </a:rPr>
              <a:t>Em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thực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hiện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các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yêu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cầu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sau</a:t>
            </a:r>
            <a:r>
              <a:rPr lang="en-US" sz="2800" kern="0" dirty="0" smtClean="0">
                <a:solidFill>
                  <a:srgbClr val="000000"/>
                </a:solidFill>
              </a:rPr>
              <a:t>:</a:t>
            </a:r>
            <a:endParaRPr lang="en-US" sz="2800" kern="0" dirty="0" smtClean="0">
              <a:solidFill>
                <a:srgbClr val="000000"/>
              </a:solidFill>
              <a:sym typeface="Webdings" panose="05030102010509060703" pitchFamily="18" charset="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Truy</a:t>
            </a:r>
            <a:r>
              <a:rPr lang="en-US" sz="2800" dirty="0" smtClean="0"/>
              <a:t> </a:t>
            </a:r>
            <a:r>
              <a:rPr lang="en-US" sz="2800" dirty="0" err="1" smtClean="0"/>
              <a:t>cập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smtClean="0"/>
              <a:t>web </a:t>
            </a:r>
            <a:r>
              <a:rPr lang="en-US" sz="2800" dirty="0" smtClean="0">
                <a:solidFill>
                  <a:srgbClr val="FF00FF"/>
                </a:solidFill>
              </a:rPr>
              <a:t>google.com.vn</a:t>
            </a:r>
            <a:r>
              <a:rPr lang="en-US" sz="2800" dirty="0" smtClean="0"/>
              <a:t>,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b) </a:t>
            </a:r>
            <a:r>
              <a:rPr lang="en-US" sz="2800" noProof="0" dirty="0" err="1" smtClean="0">
                <a:rtl val="0"/>
              </a:rPr>
              <a:t>Mở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phần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mềm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thảo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văn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bản</a:t>
            </a:r>
            <a:r>
              <a:rPr lang="en-US" sz="2800" noProof="0" dirty="0" smtClean="0">
                <a:rtl val="0"/>
              </a:rPr>
              <a:t> Word,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nội</a:t>
            </a:r>
            <a:r>
              <a:rPr lang="en-US" sz="2800" noProof="0" dirty="0" smtClean="0">
                <a:rtl val="0"/>
              </a:rPr>
              <a:t> dung </a:t>
            </a:r>
            <a:r>
              <a:rPr lang="en-US" sz="2800" noProof="0" dirty="0" err="1" smtClean="0">
                <a:rtl val="0"/>
              </a:rPr>
              <a:t>không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quá</a:t>
            </a:r>
            <a:r>
              <a:rPr lang="en-US" sz="2800" noProof="0" dirty="0" smtClean="0">
                <a:rtl val="0"/>
              </a:rPr>
              <a:t> 5 </a:t>
            </a:r>
            <a:r>
              <a:rPr lang="en-US" sz="2800" noProof="0" dirty="0" err="1" smtClean="0">
                <a:rtl val="0"/>
              </a:rPr>
              <a:t>dòng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về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chủ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đề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Loài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hoa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em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yêu</a:t>
            </a:r>
            <a:r>
              <a:rPr lang="en-US" sz="2800" noProof="0" dirty="0" smtClean="0">
                <a:solidFill>
                  <a:srgbClr val="FF00FF"/>
                </a:solidFill>
                <a:rtl val="0"/>
              </a:rPr>
              <a:t> </a:t>
            </a:r>
            <a:r>
              <a:rPr lang="en-US" sz="2800" noProof="0" dirty="0" err="1" smtClean="0">
                <a:solidFill>
                  <a:srgbClr val="FF00FF"/>
                </a:solidFill>
                <a:rtl val="0"/>
              </a:rPr>
              <a:t>thích</a:t>
            </a:r>
            <a:r>
              <a:rPr lang="en-US" sz="2800" noProof="0" dirty="0" smtClean="0">
                <a:rtl val="0"/>
              </a:rPr>
              <a:t>. </a:t>
            </a:r>
            <a:r>
              <a:rPr lang="en-US" sz="2800" noProof="0" dirty="0" err="1" smtClean="0">
                <a:rtl val="0"/>
              </a:rPr>
              <a:t>Sử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dụng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hình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ảnh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ở </a:t>
            </a:r>
            <a:r>
              <a:rPr lang="en-US" sz="2800" noProof="0" dirty="0" err="1" smtClean="0">
                <a:rtl val="0"/>
              </a:rPr>
              <a:t>hoạt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động</a:t>
            </a:r>
            <a:r>
              <a:rPr lang="en-US" sz="2800" noProof="0" dirty="0" smtClean="0">
                <a:rtl val="0"/>
              </a:rPr>
              <a:t> a </a:t>
            </a:r>
            <a:r>
              <a:rPr lang="en-US" sz="2800" noProof="0" dirty="0" err="1" smtClean="0">
                <a:rtl val="0"/>
              </a:rPr>
              <a:t>để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chèn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soạn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thảo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văn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bản</a:t>
            </a:r>
            <a:r>
              <a:rPr lang="en-US" sz="2800" noProof="0" dirty="0" smtClean="0">
                <a:rtl val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Tinos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219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9116414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73743" y="1676400"/>
            <a:ext cx="11631014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342900" lvl="0" indent="-342900" fontAlgn="auto">
              <a:lnSpc>
                <a:spcPct val="120000"/>
              </a:lnSpc>
              <a:buSzTx/>
              <a:tabLst>
                <a:tab pos="9420225" algn="l"/>
              </a:tabLst>
              <a:defRPr/>
            </a:pPr>
            <a:r>
              <a:rPr lang="en-US" sz="2800" dirty="0"/>
              <a:t>a) </a:t>
            </a:r>
            <a:r>
              <a:rPr lang="en-US" sz="2800" dirty="0" err="1"/>
              <a:t>Truy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/>
              <a:t>web google.com.vn, </a:t>
            </a:r>
            <a:r>
              <a:rPr lang="en-US" sz="2800" dirty="0" err="1"/>
              <a:t>gõ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 </a:t>
            </a:r>
            <a:r>
              <a:rPr lang="en-US" sz="2800" dirty="0" err="1"/>
              <a:t>và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(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kép</a:t>
            </a:r>
            <a:r>
              <a:rPr lang="en-US" sz="2800" dirty="0"/>
              <a:t>) </a:t>
            </a:r>
            <a:r>
              <a:rPr lang="en-US" sz="2800" dirty="0" err="1"/>
              <a:t>vào</a:t>
            </a:r>
            <a:r>
              <a:rPr lang="en-US" sz="2800" dirty="0"/>
              <a:t> ô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b) </a:t>
            </a:r>
            <a:r>
              <a:rPr lang="en-US" sz="2800" noProof="0" dirty="0" err="1" smtClean="0">
                <a:rtl val="0"/>
              </a:rPr>
              <a:t>Quan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kết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thời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gian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web </a:t>
            </a:r>
            <a:r>
              <a:rPr lang="en-US" sz="2800" noProof="0" dirty="0" err="1" smtClean="0">
                <a:rtl val="0"/>
              </a:rPr>
              <a:t>rồi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điền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chỗ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chấm</a:t>
            </a:r>
            <a:r>
              <a:rPr lang="en-US" sz="2800" noProof="0" dirty="0" smtClean="0">
                <a:rtl val="0"/>
              </a:rPr>
              <a:t> - </a:t>
            </a:r>
            <a:r>
              <a:rPr lang="en-US" sz="2800" noProof="0" dirty="0" err="1" smtClean="0">
                <a:rtl val="0"/>
              </a:rPr>
              <a:t>Khi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từ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khóa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tiếng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Việt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lớp</a:t>
            </a:r>
            <a:r>
              <a:rPr lang="en-US" sz="2800" noProof="0" dirty="0" smtClean="0">
                <a:rtl val="0"/>
              </a:rPr>
              <a:t> 4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….….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, </a:t>
            </a:r>
            <a:r>
              <a:rPr lang="en-US" sz="2800" dirty="0" err="1" smtClean="0"/>
              <a:t>mất</a:t>
            </a:r>
            <a:r>
              <a:rPr lang="en-US" sz="2800" dirty="0" smtClean="0"/>
              <a:t> ............... (</a:t>
            </a:r>
            <a:r>
              <a:rPr lang="en-US" sz="2800" dirty="0" err="1" smtClean="0"/>
              <a:t>giây</a:t>
            </a:r>
            <a:r>
              <a:rPr lang="en-US" sz="2800" dirty="0" smtClean="0"/>
              <a:t>)</a:t>
            </a:r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web google.com.vn,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….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mất</a:t>
            </a:r>
            <a:r>
              <a:rPr lang="en-US" sz="2800" dirty="0"/>
              <a:t> ................ (</a:t>
            </a:r>
            <a:r>
              <a:rPr lang="en-US" sz="2800" dirty="0" err="1"/>
              <a:t>giây</a:t>
            </a:r>
            <a:r>
              <a:rPr lang="en-US" sz="2800" dirty="0" smtClean="0"/>
              <a:t>)</a:t>
            </a:r>
          </a:p>
          <a:p>
            <a:pPr marL="342900" indent="-342900">
              <a:lnSpc>
                <a:spcPct val="120000"/>
              </a:lnSpc>
              <a:tabLst>
                <a:tab pos="9420225" algn="l"/>
              </a:tabLst>
            </a:pPr>
            <a:r>
              <a:rPr lang="en-US" sz="2800" dirty="0" smtClean="0"/>
              <a:t>c) Theo </a:t>
            </a:r>
            <a:r>
              <a:rPr lang="en-US" sz="2800" dirty="0" err="1" smtClean="0"/>
              <a:t>em</a:t>
            </a:r>
            <a:r>
              <a:rPr lang="en-US" sz="2800" dirty="0" smtClean="0"/>
              <a:t>,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kiếm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gõ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dung </a:t>
            </a:r>
            <a:r>
              <a:rPr lang="en-US" sz="2800" dirty="0" err="1" smtClean="0"/>
              <a:t>kèm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nháy</a:t>
            </a:r>
            <a:r>
              <a:rPr lang="en-US" sz="2800" dirty="0" smtClean="0"/>
              <a:t> </a:t>
            </a:r>
            <a:r>
              <a:rPr lang="en-US" sz="2800" dirty="0" err="1" smtClean="0"/>
              <a:t>kép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00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HOẠT ĐỘNG </a:t>
            </a:r>
            <a:r>
              <a:rPr lang="en-US" sz="3600" b="1" kern="0" noProof="0" dirty="0" smtClean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94793" y="1752600"/>
            <a:ext cx="10806607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tabLst>
                <a:tab pos="9420225" algn="l"/>
              </a:tabLst>
            </a:pPr>
            <a:r>
              <a:rPr lang="en-US" sz="2800" noProof="0" dirty="0" smtClean="0">
                <a:rtl val="0"/>
              </a:rPr>
              <a:t>b</a:t>
            </a:r>
            <a:r>
              <a:rPr lang="en-US" sz="2800" noProof="0" dirty="0" smtClean="0">
                <a:rtl val="0"/>
              </a:rPr>
              <a:t>) </a:t>
            </a:r>
            <a:r>
              <a:rPr lang="en-US" sz="2800" noProof="0" dirty="0" err="1" smtClean="0">
                <a:rtl val="0"/>
              </a:rPr>
              <a:t>Quan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sát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kết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quả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thời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gian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web </a:t>
            </a:r>
            <a:r>
              <a:rPr lang="en-US" sz="2800" noProof="0" dirty="0" err="1" smtClean="0">
                <a:rtl val="0"/>
              </a:rPr>
              <a:t>rồi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điền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vào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chỗ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chấm</a:t>
            </a:r>
            <a:r>
              <a:rPr lang="en-US" sz="2800" noProof="0" dirty="0" smtClean="0">
                <a:rtl val="0"/>
              </a:rPr>
              <a:t> </a:t>
            </a:r>
            <a:endParaRPr lang="en-US" sz="2800" noProof="0" dirty="0" smtClean="0">
              <a:rtl val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9420225" algn="l"/>
              </a:tabLst>
            </a:pPr>
            <a:r>
              <a:rPr lang="en-US" sz="2800" noProof="0" dirty="0" err="1" smtClean="0">
                <a:rtl val="0"/>
              </a:rPr>
              <a:t>Khi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tìm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kiếm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từ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khóa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tiếng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Việt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lớp</a:t>
            </a:r>
            <a:r>
              <a:rPr lang="en-US" sz="2800" noProof="0" dirty="0" smtClean="0">
                <a:rtl val="0"/>
              </a:rPr>
              <a:t> 4 </a:t>
            </a:r>
            <a:r>
              <a:rPr lang="en-US" sz="2800" noProof="0" dirty="0" err="1" smtClean="0">
                <a:rtl val="0"/>
              </a:rPr>
              <a:t>trên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noProof="0" dirty="0" err="1" smtClean="0">
                <a:rtl val="0"/>
              </a:rPr>
              <a:t>trang</a:t>
            </a:r>
            <a:r>
              <a:rPr lang="en-US" sz="2800" noProof="0" dirty="0" smtClean="0">
                <a:rtl val="0"/>
              </a:rPr>
              <a:t> </a:t>
            </a:r>
            <a:r>
              <a:rPr lang="en-US" sz="2800" dirty="0"/>
              <a:t>web </a:t>
            </a:r>
            <a:r>
              <a:rPr lang="en-US" sz="2800" dirty="0" smtClean="0"/>
              <a:t>google.com.vn,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</a:t>
            </a:r>
            <a:r>
              <a:rPr lang="en-US" sz="2800" dirty="0" smtClean="0"/>
              <a:t>…………….….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, </a:t>
            </a:r>
            <a:r>
              <a:rPr lang="en-US" sz="2800" dirty="0" err="1" smtClean="0"/>
              <a:t>mất</a:t>
            </a:r>
            <a:r>
              <a:rPr lang="en-US" sz="2800" dirty="0" smtClean="0"/>
              <a:t> ............... (</a:t>
            </a:r>
            <a:r>
              <a:rPr lang="en-US" sz="2800" dirty="0" err="1" smtClean="0"/>
              <a:t>giây</a:t>
            </a:r>
            <a:r>
              <a:rPr lang="en-US" sz="2800" dirty="0" smtClean="0"/>
              <a:t>)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9420225" algn="l"/>
              </a:tabLst>
            </a:pP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khóa</a:t>
            </a:r>
            <a:r>
              <a:rPr lang="en-US" sz="2800" dirty="0"/>
              <a:t> “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4”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web google.com.vn,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smtClean="0"/>
              <a:t>……………….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mất</a:t>
            </a:r>
            <a:r>
              <a:rPr lang="en-US" sz="2800" dirty="0"/>
              <a:t> ................ (</a:t>
            </a:r>
            <a:r>
              <a:rPr lang="en-US" sz="2800" dirty="0" err="1"/>
              <a:t>giây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95800" y="3962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219.000.000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0" y="3962400"/>
            <a:ext cx="9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5376838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2.620.000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0" y="5376838"/>
            <a:ext cx="9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81000"/>
            <a:ext cx="7315200" cy="2301875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Google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4038600" y="40402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google.com.vn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bing.com, yahoo.com…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1686" y="3810000"/>
            <a:ext cx="99459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google.com.vn,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9472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3200400" y="1677585"/>
            <a:ext cx="6149838" cy="2723524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08792" y="2420889"/>
            <a:ext cx="5134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 XÉT </a:t>
            </a:r>
          </a:p>
        </p:txBody>
      </p:sp>
      <p:pic>
        <p:nvPicPr>
          <p:cNvPr id="11" name="图片 1" descr="96570779758b05ba99e4c0bb2c838ec8"/>
          <p:cNvPicPr>
            <a:picLocks noChangeAspect="1"/>
          </p:cNvPicPr>
          <p:nvPr/>
        </p:nvPicPr>
        <p:blipFill rotWithShape="1">
          <a:blip r:embed="rId2"/>
          <a:srcRect l="29191" t="-313" r="18177" b="6932"/>
          <a:stretch/>
        </p:blipFill>
        <p:spPr>
          <a:xfrm>
            <a:off x="1447800" y="2420889"/>
            <a:ext cx="2232248" cy="3960440"/>
          </a:xfrm>
          <a:prstGeom prst="rect">
            <a:avLst/>
          </a:prstGeom>
        </p:spPr>
      </p:pic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2659f7d1966f7424a7bb26eb2650b6f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627083"/>
            <a:ext cx="7546032" cy="1740392"/>
          </a:xfrm>
          <a:prstGeom prst="rect">
            <a:avLst/>
          </a:prstGeom>
        </p:spPr>
      </p:pic>
      <p:pic>
        <p:nvPicPr>
          <p:cNvPr id="17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6919" y="3714691"/>
            <a:ext cx="5276800" cy="7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0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137160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har char=" "/>
            </a:pP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13716000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7010400" y="304800"/>
            <a:ext cx="466663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dirty="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ÔN BÀI </a:t>
            </a:r>
            <a:endParaRPr kumimoji="0" lang="en-US" sz="2400" b="1" u="none" strike="noStrike" kern="10" cap="none" spc="0" normalizeH="0" baseline="0" noProof="0" dirty="0" smtClean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209800"/>
            <a:ext cx="4844143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33029" y="3429000"/>
            <a:ext cx="4836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-&gt; Một số thiết bị lưu trữ ngoài phổ biến là: USB, Đĩa CD, đĩa DVD, ổ đĩa ngoài, thẻ nhớ,….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1981200"/>
            <a:ext cx="109728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được những gì trên mạng Internet?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743" y="2851432"/>
            <a:ext cx="112449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lưu hình ảnh tìm kiếm được từ internet vào thư mục trên máy tính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37160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308083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86" y="152400"/>
            <a:ext cx="12184743" cy="6511676"/>
          </a:xfrm>
        </p:spPr>
      </p:pic>
    </p:spTree>
    <p:extLst>
      <p:ext uri="{BB962C8B-B14F-4D97-AF65-F5344CB8AC3E}">
        <p14:creationId xmlns:p14="http://schemas.microsoft.com/office/powerpoint/2010/main" val="210654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1066800" y="1309688"/>
            <a:ext cx="10474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KHÁM PHÁ MÁY TÍNH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72705" y="5334000"/>
            <a:ext cx="486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894680" y="30480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TÌM KIẾM THÔNG TIN TỪ INTETNET</a:t>
            </a:r>
            <a:endParaRPr lang="en-US" altLang="en-US" sz="4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1000" y="3246437"/>
            <a:ext cx="115824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221468"/>
            <a:ext cx="1124494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tin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7370" y="4343400"/>
            <a:ext cx="114336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12319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6" y="1905000"/>
            <a:ext cx="10912557" cy="3733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a) </a:t>
            </a:r>
            <a:r>
              <a:rPr lang="en-US" sz="2800" kern="0" dirty="0" err="1" smtClean="0">
                <a:solidFill>
                  <a:srgbClr val="000000"/>
                </a:solidFill>
              </a:rPr>
              <a:t>Đúng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ghi</a:t>
            </a:r>
            <a:r>
              <a:rPr lang="en-US" sz="2800" kern="0" dirty="0" smtClean="0">
                <a:solidFill>
                  <a:srgbClr val="000000"/>
                </a:solidFill>
              </a:rPr>
              <a:t> Đ, </a:t>
            </a:r>
            <a:r>
              <a:rPr lang="en-US" sz="2800" kern="0" dirty="0" err="1" smtClean="0">
                <a:solidFill>
                  <a:srgbClr val="000000"/>
                </a:solidFill>
              </a:rPr>
              <a:t>sai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</a:rPr>
              <a:t>ghi</a:t>
            </a:r>
            <a:r>
              <a:rPr lang="en-US" sz="2800" kern="0" dirty="0" smtClean="0">
                <a:solidFill>
                  <a:srgbClr val="000000"/>
                </a:solidFill>
              </a:rPr>
              <a:t> S </a:t>
            </a:r>
            <a:r>
              <a:rPr lang="en-US" sz="2800" kern="0" dirty="0" err="1" smtClean="0">
                <a:solidFill>
                  <a:srgbClr val="000000"/>
                </a:solidFill>
              </a:rPr>
              <a:t>vào</a:t>
            </a: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. So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sánh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kết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quả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với</a:t>
            </a:r>
            <a:r>
              <a:rPr lang="en-US" sz="28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sym typeface="Webdings" panose="05030102010509060703" pitchFamily="18" charset="2"/>
              </a:rPr>
              <a:t>bạn</a:t>
            </a:r>
            <a:endParaRPr lang="en-US" sz="2800" kern="0" dirty="0" smtClean="0">
              <a:solidFill>
                <a:srgbClr val="000000"/>
              </a:solidFill>
              <a:sym typeface="Webdings" panose="05030102010509060703" pitchFamily="18" charset="2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truy</a:t>
            </a:r>
            <a:r>
              <a:rPr lang="en-US" sz="2800" dirty="0"/>
              <a:t> </a:t>
            </a:r>
            <a:r>
              <a:rPr lang="en-US" sz="2800" dirty="0" err="1"/>
              <a:t>cập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Internet,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endParaRPr lang="en-US" sz="28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 	-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soạn</a:t>
            </a:r>
            <a:r>
              <a:rPr lang="en-US" sz="2800" dirty="0"/>
              <a:t> </a:t>
            </a: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Word</a:t>
            </a:r>
            <a:r>
              <a:rPr lang="en-US" sz="2800" dirty="0" smtClean="0"/>
              <a:t>.	</a:t>
            </a:r>
            <a:r>
              <a:rPr lang="en-US" sz="3200" dirty="0" smtClean="0">
                <a:sym typeface="Webdings" panose="05030102010509060703" pitchFamily="18" charset="2"/>
              </a:rPr>
              <a:t></a:t>
            </a:r>
            <a:endParaRPr lang="en-US" sz="32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	-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duyệt</a:t>
            </a:r>
            <a:r>
              <a:rPr lang="en-US" sz="2800" dirty="0"/>
              <a:t> Internet</a:t>
            </a:r>
            <a:r>
              <a:rPr lang="en-US" sz="2800" dirty="0" smtClean="0"/>
              <a:t>.	</a:t>
            </a:r>
            <a:r>
              <a:rPr lang="en-US" sz="3200" dirty="0">
                <a:sym typeface="Webdings" panose="05030102010509060703" pitchFamily="18" charset="2"/>
              </a:rPr>
              <a:t></a:t>
            </a:r>
            <a:endParaRPr lang="en-US" sz="3200" dirty="0"/>
          </a:p>
          <a:p>
            <a:pPr marL="342900" indent="-342900">
              <a:lnSpc>
                <a:spcPct val="150000"/>
              </a:lnSpc>
              <a:tabLst>
                <a:tab pos="9420225" algn="l"/>
              </a:tabLst>
            </a:pPr>
            <a:r>
              <a:rPr lang="en-US" sz="2800" dirty="0"/>
              <a:t>	-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Internet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duyệt</a:t>
            </a:r>
            <a:r>
              <a:rPr lang="en-US" sz="2800" dirty="0"/>
              <a:t> Web. </a:t>
            </a:r>
            <a:r>
              <a:rPr lang="en-US" sz="2800" dirty="0" smtClean="0"/>
              <a:t>	</a:t>
            </a:r>
            <a:r>
              <a:rPr lang="en-US" sz="3200" dirty="0">
                <a:sym typeface="Webdings" panose="05030102010509060703" pitchFamily="18" charset="2"/>
              </a:rPr>
              <a:t></a:t>
            </a:r>
            <a:r>
              <a:rPr lang="en-US" sz="2800" dirty="0" smtClean="0"/>
              <a:t> 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Tx/>
              <a:buFont typeface="Tinos"/>
              <a:buNone/>
              <a:tabLst>
                <a:tab pos="9420225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Tinos"/>
              <a:rtl val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0" y="33854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7399" y="418804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0" y="49847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00200"/>
            <a:ext cx="1158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 smtClean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tabLst>
                <a:tab pos="9231313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kern="0" dirty="0">
                <a:solidFill>
                  <a:srgbClr val="000000"/>
                </a:solidFill>
                <a:sym typeface="Webdings" panose="05030102010509060703" pitchFamily="18" charset="2"/>
              </a:rPr>
              <a:t>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1871" y="3048000"/>
            <a:ext cx="540000" cy="540000"/>
          </a:xfrm>
          <a:prstGeom prst="rect">
            <a:avLst/>
          </a:prstGeom>
        </p:spPr>
      </p:pic>
      <p:pic>
        <p:nvPicPr>
          <p:cNvPr id="10" name="Picture 9" descr="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602" y="5175000"/>
            <a:ext cx="540000" cy="540000"/>
          </a:xfrm>
          <a:prstGeom prst="rect">
            <a:avLst/>
          </a:prstGeom>
        </p:spPr>
      </p:pic>
      <p:pic>
        <p:nvPicPr>
          <p:cNvPr id="11" name="Picture 10" descr="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602" y="5937000"/>
            <a:ext cx="539999" cy="540000"/>
          </a:xfrm>
          <a:prstGeom prst="rect">
            <a:avLst/>
          </a:prstGeom>
        </p:spPr>
      </p:pic>
      <p:pic>
        <p:nvPicPr>
          <p:cNvPr id="12" name="Picture 11" descr="Files-and-Fol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5562601" y="3803400"/>
            <a:ext cx="720000" cy="540000"/>
          </a:xfrm>
          <a:prstGeom prst="rect">
            <a:avLst/>
          </a:prstGeom>
        </p:spPr>
      </p:pic>
      <p:pic>
        <p:nvPicPr>
          <p:cNvPr id="13" name="Picture 12" descr="unna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602" y="4489200"/>
            <a:ext cx="540000" cy="5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2885" y="30763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7399" y="453500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17399" y="530063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8092"/>
          <a:stretch/>
        </p:blipFill>
        <p:spPr>
          <a:xfrm>
            <a:off x="563880" y="2590800"/>
            <a:ext cx="10668000" cy="41399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3048000"/>
            <a:ext cx="1066800" cy="381000"/>
          </a:xfrm>
          <a:prstGeom prst="rect">
            <a:avLst/>
          </a:prstGeom>
          <a:noFill/>
          <a:ln w="28575">
            <a:solidFill>
              <a:srgbClr val="E65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Alternate Process 16"/>
          <p:cNvSpPr/>
          <p:nvPr/>
        </p:nvSpPr>
        <p:spPr>
          <a:xfrm>
            <a:off x="1676400" y="769144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E65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............................................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Elbow Connector 18"/>
          <p:cNvCxnSpPr>
            <a:stCxn id="17" idx="1"/>
            <a:endCxn id="8" idx="1"/>
          </p:cNvCxnSpPr>
          <p:nvPr/>
        </p:nvCxnSpPr>
        <p:spPr>
          <a:xfrm rot="10800000" flipH="1" flipV="1">
            <a:off x="1676400" y="1070372"/>
            <a:ext cx="1447800" cy="2168128"/>
          </a:xfrm>
          <a:prstGeom prst="bentConnector3">
            <a:avLst>
              <a:gd name="adj1" fmla="val -89473"/>
            </a:avLst>
          </a:prstGeom>
          <a:ln w="28575">
            <a:solidFill>
              <a:srgbClr val="E65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Alternate Process 24"/>
          <p:cNvSpPr/>
          <p:nvPr/>
        </p:nvSpPr>
        <p:spPr>
          <a:xfrm>
            <a:off x="7658100" y="769144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............................................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2" name="Elbow Connector 31"/>
          <p:cNvCxnSpPr>
            <a:stCxn id="25" idx="3"/>
          </p:cNvCxnSpPr>
          <p:nvPr/>
        </p:nvCxnSpPr>
        <p:spPr>
          <a:xfrm>
            <a:off x="10553700" y="1070372"/>
            <a:ext cx="419100" cy="1520428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Alternate Process 33"/>
          <p:cNvSpPr/>
          <p:nvPr/>
        </p:nvSpPr>
        <p:spPr>
          <a:xfrm>
            <a:off x="6858000" y="1627064"/>
            <a:ext cx="343662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CC0066"/>
                </a:solidFill>
              </a:rPr>
              <a:t>....................................................</a:t>
            </a:r>
            <a:endParaRPr lang="en-US" dirty="0">
              <a:solidFill>
                <a:srgbClr val="CC0066"/>
              </a:solidFill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H="1">
            <a:off x="10091098" y="2128198"/>
            <a:ext cx="666124" cy="259080"/>
          </a:xfrm>
          <a:prstGeom prst="bentConnector3">
            <a:avLst>
              <a:gd name="adj1" fmla="val 11106"/>
            </a:avLst>
          </a:prstGeom>
          <a:ln w="28575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owchart: Alternate Process 37"/>
          <p:cNvSpPr/>
          <p:nvPr/>
        </p:nvSpPr>
        <p:spPr>
          <a:xfrm>
            <a:off x="2266950" y="1623448"/>
            <a:ext cx="2895600" cy="602456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6666"/>
                </a:solidFill>
              </a:rPr>
              <a:t>............................................</a:t>
            </a:r>
            <a:endParaRPr lang="en-US" dirty="0">
              <a:solidFill>
                <a:srgbClr val="006666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166360" y="1767840"/>
            <a:ext cx="5135880" cy="914400"/>
          </a:xfrm>
          <a:custGeom>
            <a:avLst/>
            <a:gdLst>
              <a:gd name="connsiteX0" fmla="*/ 0 w 5135880"/>
              <a:gd name="connsiteY0" fmla="*/ 0 h 914400"/>
              <a:gd name="connsiteX1" fmla="*/ 1478280 w 5135880"/>
              <a:gd name="connsiteY1" fmla="*/ 0 h 914400"/>
              <a:gd name="connsiteX2" fmla="*/ 1508760 w 5135880"/>
              <a:gd name="connsiteY2" fmla="*/ 655320 h 914400"/>
              <a:gd name="connsiteX3" fmla="*/ 4526280 w 5135880"/>
              <a:gd name="connsiteY3" fmla="*/ 655320 h 914400"/>
              <a:gd name="connsiteX4" fmla="*/ 5135880 w 5135880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5880" h="914400">
                <a:moveTo>
                  <a:pt x="0" y="0"/>
                </a:moveTo>
                <a:lnTo>
                  <a:pt x="1478280" y="0"/>
                </a:lnTo>
                <a:lnTo>
                  <a:pt x="1508760" y="655320"/>
                </a:lnTo>
                <a:lnTo>
                  <a:pt x="4526280" y="655320"/>
                </a:lnTo>
                <a:lnTo>
                  <a:pt x="5135880" y="914400"/>
                </a:lnTo>
              </a:path>
            </a:pathLst>
          </a:custGeom>
          <a:noFill/>
          <a:ln w="28575">
            <a:solidFill>
              <a:srgbClr val="00666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16050" y="853455"/>
            <a:ext cx="241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52734" y="1690914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87066" y="819221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90779" y="1676400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to/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4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0480"/>
            <a:ext cx="112014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thieunien.vn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web.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35171"/>
            <a:ext cx="78486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7319049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|5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|5.8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6071</TotalTime>
  <Words>1253</Words>
  <Application>Microsoft Office PowerPoint</Application>
  <PresentationFormat>Widescreen</PresentationFormat>
  <Paragraphs>121</Paragraphs>
  <Slides>32</Slides>
  <Notes>4</Notes>
  <HiddenSlides>4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Times New Roman</vt:lpstr>
      <vt:lpstr>Tinos</vt:lpstr>
      <vt:lpstr>Trebuchet MS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đặt từ khóa tìm kiếm trong dấu nháy kép, Google chỉ trả về các kết quả theo đúng những nội dung từ khóa trong dấu nháy kép.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511</cp:revision>
  <dcterms:created xsi:type="dcterms:W3CDTF">2014-10-11T13:38:36Z</dcterms:created>
  <dcterms:modified xsi:type="dcterms:W3CDTF">2021-10-03T10:05:09Z</dcterms:modified>
</cp:coreProperties>
</file>