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22"/>
  </p:notesMasterIdLst>
  <p:sldIdLst>
    <p:sldId id="278" r:id="rId4"/>
    <p:sldId id="256" r:id="rId5"/>
    <p:sldId id="257" r:id="rId6"/>
    <p:sldId id="269" r:id="rId7"/>
    <p:sldId id="265" r:id="rId8"/>
    <p:sldId id="258" r:id="rId9"/>
    <p:sldId id="263" r:id="rId10"/>
    <p:sldId id="267" r:id="rId11"/>
    <p:sldId id="266" r:id="rId12"/>
    <p:sldId id="271" r:id="rId13"/>
    <p:sldId id="261" r:id="rId14"/>
    <p:sldId id="268" r:id="rId15"/>
    <p:sldId id="270" r:id="rId16"/>
    <p:sldId id="272" r:id="rId17"/>
    <p:sldId id="273" r:id="rId18"/>
    <p:sldId id="275" r:id="rId19"/>
    <p:sldId id="274" r:id="rId20"/>
    <p:sldId id="276" r:id="rId21"/>
  </p:sldIdLst>
  <p:sldSz cx="11887200" cy="8229600"/>
  <p:notesSz cx="6858000" cy="9144000"/>
  <p:defaultText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92">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p:scale>
          <a:sx n="75" d="100"/>
          <a:sy n="75" d="100"/>
        </p:scale>
        <p:origin x="-1018" y="187"/>
      </p:cViewPr>
      <p:guideLst>
        <p:guide orient="horz" pos="2592"/>
        <p:guide pos="3744"/>
      </p:guideLst>
    </p:cSldViewPr>
  </p:slideViewPr>
  <p:outlineViewPr>
    <p:cViewPr>
      <p:scale>
        <a:sx n="33" d="100"/>
        <a:sy n="33" d="100"/>
      </p:scale>
      <p:origin x="0" y="2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10/15/2022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360" rtl="0" eaLnBrk="1" latinLnBrk="0" hangingPunct="1">
      <a:defRPr sz="1500" kern="1200">
        <a:solidFill>
          <a:schemeClr val="tx1"/>
        </a:solidFill>
        <a:latin typeface="+mn-lt"/>
        <a:ea typeface="+mn-ea"/>
        <a:cs typeface="+mn-cs"/>
      </a:defRPr>
    </a:lvl1pPr>
    <a:lvl2pPr marL="574679" algn="l" defTabSz="1149360" rtl="0" eaLnBrk="1" latinLnBrk="0" hangingPunct="1">
      <a:defRPr sz="1500" kern="1200">
        <a:solidFill>
          <a:schemeClr val="tx1"/>
        </a:solidFill>
        <a:latin typeface="+mn-lt"/>
        <a:ea typeface="+mn-ea"/>
        <a:cs typeface="+mn-cs"/>
      </a:defRPr>
    </a:lvl2pPr>
    <a:lvl3pPr marL="1149360" algn="l" defTabSz="1149360" rtl="0" eaLnBrk="1" latinLnBrk="0" hangingPunct="1">
      <a:defRPr sz="1500" kern="1200">
        <a:solidFill>
          <a:schemeClr val="tx1"/>
        </a:solidFill>
        <a:latin typeface="+mn-lt"/>
        <a:ea typeface="+mn-ea"/>
        <a:cs typeface="+mn-cs"/>
      </a:defRPr>
    </a:lvl3pPr>
    <a:lvl4pPr marL="1724040" algn="l" defTabSz="1149360" rtl="0" eaLnBrk="1" latinLnBrk="0" hangingPunct="1">
      <a:defRPr sz="1500" kern="1200">
        <a:solidFill>
          <a:schemeClr val="tx1"/>
        </a:solidFill>
        <a:latin typeface="+mn-lt"/>
        <a:ea typeface="+mn-ea"/>
        <a:cs typeface="+mn-cs"/>
      </a:defRPr>
    </a:lvl4pPr>
    <a:lvl5pPr marL="2298718" algn="l" defTabSz="1149360" rtl="0" eaLnBrk="1" latinLnBrk="0" hangingPunct="1">
      <a:defRPr sz="1500" kern="1200">
        <a:solidFill>
          <a:schemeClr val="tx1"/>
        </a:solidFill>
        <a:latin typeface="+mn-lt"/>
        <a:ea typeface="+mn-ea"/>
        <a:cs typeface="+mn-cs"/>
      </a:defRPr>
    </a:lvl5pPr>
    <a:lvl6pPr marL="2873401" algn="l" defTabSz="1149360" rtl="0" eaLnBrk="1" latinLnBrk="0" hangingPunct="1">
      <a:defRPr sz="1500" kern="1200">
        <a:solidFill>
          <a:schemeClr val="tx1"/>
        </a:solidFill>
        <a:latin typeface="+mn-lt"/>
        <a:ea typeface="+mn-ea"/>
        <a:cs typeface="+mn-cs"/>
      </a:defRPr>
    </a:lvl6pPr>
    <a:lvl7pPr marL="3448079" algn="l" defTabSz="1149360" rtl="0" eaLnBrk="1" latinLnBrk="0" hangingPunct="1">
      <a:defRPr sz="1500" kern="1200">
        <a:solidFill>
          <a:schemeClr val="tx1"/>
        </a:solidFill>
        <a:latin typeface="+mn-lt"/>
        <a:ea typeface="+mn-ea"/>
        <a:cs typeface="+mn-cs"/>
      </a:defRPr>
    </a:lvl7pPr>
    <a:lvl8pPr marL="4022760" algn="l" defTabSz="1149360" rtl="0" eaLnBrk="1" latinLnBrk="0" hangingPunct="1">
      <a:defRPr sz="1500" kern="1200">
        <a:solidFill>
          <a:schemeClr val="tx1"/>
        </a:solidFill>
        <a:latin typeface="+mn-lt"/>
        <a:ea typeface="+mn-ea"/>
        <a:cs typeface="+mn-cs"/>
      </a:defRPr>
    </a:lvl8pPr>
    <a:lvl9pPr marL="4597441" algn="l" defTabSz="11493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556511"/>
            <a:ext cx="1010412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4663440"/>
            <a:ext cx="8321040" cy="2103120"/>
          </a:xfrm>
        </p:spPr>
        <p:txBody>
          <a:bodyPr/>
          <a:lstStyle>
            <a:lvl1pPr marL="0" indent="0" algn="ctr">
              <a:buNone/>
              <a:defRPr>
                <a:solidFill>
                  <a:schemeClr val="tx1">
                    <a:tint val="75000"/>
                  </a:schemeClr>
                </a:solidFill>
              </a:defRPr>
            </a:lvl1pPr>
            <a:lvl2pPr marL="574679" indent="0" algn="ctr">
              <a:buNone/>
              <a:defRPr>
                <a:solidFill>
                  <a:schemeClr val="tx1">
                    <a:tint val="75000"/>
                  </a:schemeClr>
                </a:solidFill>
              </a:defRPr>
            </a:lvl2pPr>
            <a:lvl3pPr marL="1149360" indent="0" algn="ctr">
              <a:buNone/>
              <a:defRPr>
                <a:solidFill>
                  <a:schemeClr val="tx1">
                    <a:tint val="75000"/>
                  </a:schemeClr>
                </a:solidFill>
              </a:defRPr>
            </a:lvl3pPr>
            <a:lvl4pPr marL="1724040" indent="0" algn="ctr">
              <a:buNone/>
              <a:defRPr>
                <a:solidFill>
                  <a:schemeClr val="tx1">
                    <a:tint val="75000"/>
                  </a:schemeClr>
                </a:solidFill>
              </a:defRPr>
            </a:lvl4pPr>
            <a:lvl5pPr marL="2298718" indent="0" algn="ctr">
              <a:buNone/>
              <a:defRPr>
                <a:solidFill>
                  <a:schemeClr val="tx1">
                    <a:tint val="75000"/>
                  </a:schemeClr>
                </a:solidFill>
              </a:defRPr>
            </a:lvl5pPr>
            <a:lvl6pPr marL="2873401" indent="0" algn="ctr">
              <a:buNone/>
              <a:defRPr>
                <a:solidFill>
                  <a:schemeClr val="tx1">
                    <a:tint val="75000"/>
                  </a:schemeClr>
                </a:solidFill>
              </a:defRPr>
            </a:lvl6pPr>
            <a:lvl7pPr marL="3448079" indent="0" algn="ctr">
              <a:buNone/>
              <a:defRPr>
                <a:solidFill>
                  <a:schemeClr val="tx1">
                    <a:tint val="75000"/>
                  </a:schemeClr>
                </a:solidFill>
              </a:defRPr>
            </a:lvl7pPr>
            <a:lvl8pPr marL="4022760" indent="0" algn="ctr">
              <a:buNone/>
              <a:defRPr>
                <a:solidFill>
                  <a:schemeClr val="tx1">
                    <a:tint val="75000"/>
                  </a:schemeClr>
                </a:solidFill>
              </a:defRPr>
            </a:lvl8pPr>
            <a:lvl9pPr marL="45974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396242"/>
            <a:ext cx="3477418"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7" y="396242"/>
            <a:ext cx="10234137"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087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7" tIns="128717" rIns="128717" bIns="128717"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829447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7" tIns="128717" rIns="128717" bIns="128717"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7" tIns="128717" rIns="128717" bIns="128717"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757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7" tIns="128717" rIns="128717" bIns="128717" anchor="t" anchorCtr="0">
            <a:noAutofit/>
          </a:bodyPr>
          <a:lstStyle>
            <a:lvl1pPr marL="643690" lvl="0" indent="-536406" algn="ctr" rtl="0">
              <a:spcBef>
                <a:spcPts val="845"/>
              </a:spcBef>
              <a:spcAft>
                <a:spcPts val="0"/>
              </a:spcAft>
              <a:buSzPts val="2400"/>
              <a:buChar char="◎"/>
              <a:defRPr/>
            </a:lvl1pPr>
            <a:lvl2pPr marL="1287377" lvl="1" indent="-536406" algn="ctr" rtl="0">
              <a:spcBef>
                <a:spcPts val="0"/>
              </a:spcBef>
              <a:spcAft>
                <a:spcPts val="0"/>
              </a:spcAft>
              <a:buSzPts val="2400"/>
              <a:buChar char="◉"/>
              <a:defRPr/>
            </a:lvl2pPr>
            <a:lvl3pPr marL="1931064" lvl="2" indent="-536406" algn="ctr" rtl="0">
              <a:spcBef>
                <a:spcPts val="0"/>
              </a:spcBef>
              <a:spcAft>
                <a:spcPts val="0"/>
              </a:spcAft>
              <a:buSzPts val="2400"/>
              <a:buChar char="￮"/>
              <a:defRPr/>
            </a:lvl3pPr>
            <a:lvl4pPr marL="2574750" lvl="3" indent="-536406" algn="ctr" rtl="0">
              <a:spcBef>
                <a:spcPts val="0"/>
              </a:spcBef>
              <a:spcAft>
                <a:spcPts val="0"/>
              </a:spcAft>
              <a:buSzPts val="2400"/>
              <a:buChar char="●"/>
              <a:defRPr/>
            </a:lvl4pPr>
            <a:lvl5pPr marL="3218440" lvl="4" indent="-536406" algn="ctr" rtl="0">
              <a:spcBef>
                <a:spcPts val="0"/>
              </a:spcBef>
              <a:spcAft>
                <a:spcPts val="0"/>
              </a:spcAft>
              <a:buSzPts val="2400"/>
              <a:buChar char="○"/>
              <a:defRPr/>
            </a:lvl5pPr>
            <a:lvl6pPr marL="3862130" lvl="5" indent="-536406" algn="ctr" rtl="0">
              <a:spcBef>
                <a:spcPts val="0"/>
              </a:spcBef>
              <a:spcAft>
                <a:spcPts val="0"/>
              </a:spcAft>
              <a:buSzPts val="2400"/>
              <a:buChar char="■"/>
              <a:defRPr/>
            </a:lvl6pPr>
            <a:lvl7pPr marL="4505817" lvl="6" indent="-536406" algn="ctr" rtl="0">
              <a:spcBef>
                <a:spcPts val="0"/>
              </a:spcBef>
              <a:spcAft>
                <a:spcPts val="0"/>
              </a:spcAft>
              <a:buSzPts val="2400"/>
              <a:buChar char="●"/>
              <a:defRPr/>
            </a:lvl7pPr>
            <a:lvl8pPr marL="5149507" lvl="7" indent="-536406" algn="ctr" rtl="0">
              <a:spcBef>
                <a:spcPts val="0"/>
              </a:spcBef>
              <a:spcAft>
                <a:spcPts val="0"/>
              </a:spcAft>
              <a:buSzPts val="2400"/>
              <a:buChar char="○"/>
              <a:defRPr/>
            </a:lvl8pPr>
            <a:lvl9pPr marL="5793193" lvl="8" indent="-53640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7" tIns="128717" rIns="128717" bIns="128717" anchor="t" anchorCtr="0">
            <a:noAutofit/>
          </a:bodyPr>
          <a:lstStyle/>
          <a:p>
            <a:pPr algn="ctr" defTabSz="91433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616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7" tIns="128717" rIns="128717" bIns="128717" anchor="t" anchorCtr="0">
            <a:noAutofit/>
          </a:bodyPr>
          <a:lstStyle>
            <a:lvl1pPr marL="643690" lvl="0" indent="-536406">
              <a:spcBef>
                <a:spcPts val="845"/>
              </a:spcBef>
              <a:spcAft>
                <a:spcPts val="0"/>
              </a:spcAft>
              <a:buSzPts val="2400"/>
              <a:buChar char="◎"/>
              <a:defRPr sz="3400"/>
            </a:lvl1pPr>
            <a:lvl2pPr marL="1287377" lvl="1" indent="-536406">
              <a:spcBef>
                <a:spcPts val="0"/>
              </a:spcBef>
              <a:spcAft>
                <a:spcPts val="0"/>
              </a:spcAft>
              <a:buSzPts val="2400"/>
              <a:buChar char="◉"/>
              <a:defRPr/>
            </a:lvl2pPr>
            <a:lvl3pPr marL="1931064" lvl="2" indent="-536406">
              <a:spcBef>
                <a:spcPts val="0"/>
              </a:spcBef>
              <a:spcAft>
                <a:spcPts val="0"/>
              </a:spcAft>
              <a:buSzPts val="2400"/>
              <a:buChar char="￮"/>
              <a:defRPr/>
            </a:lvl3pPr>
            <a:lvl4pPr marL="2574750" lvl="3" indent="-536406">
              <a:spcBef>
                <a:spcPts val="0"/>
              </a:spcBef>
              <a:spcAft>
                <a:spcPts val="0"/>
              </a:spcAft>
              <a:buSzPts val="2400"/>
              <a:buChar char="●"/>
              <a:defRPr sz="3400"/>
            </a:lvl4pPr>
            <a:lvl5pPr marL="3218440" lvl="4" indent="-536406">
              <a:spcBef>
                <a:spcPts val="0"/>
              </a:spcBef>
              <a:spcAft>
                <a:spcPts val="0"/>
              </a:spcAft>
              <a:buSzPts val="2400"/>
              <a:buChar char="○"/>
              <a:defRPr sz="3400"/>
            </a:lvl5pPr>
            <a:lvl6pPr marL="3862130" lvl="5" indent="-536406">
              <a:spcBef>
                <a:spcPts val="0"/>
              </a:spcBef>
              <a:spcAft>
                <a:spcPts val="0"/>
              </a:spcAft>
              <a:buSzPts val="2400"/>
              <a:buChar char="■"/>
              <a:defRPr sz="3400"/>
            </a:lvl6pPr>
            <a:lvl7pPr marL="4505817" lvl="6" indent="-536406">
              <a:spcBef>
                <a:spcPts val="0"/>
              </a:spcBef>
              <a:spcAft>
                <a:spcPts val="0"/>
              </a:spcAft>
              <a:buSzPts val="2400"/>
              <a:buChar char="●"/>
              <a:defRPr sz="3400"/>
            </a:lvl7pPr>
            <a:lvl8pPr marL="5149507" lvl="7" indent="-536406">
              <a:spcBef>
                <a:spcPts val="0"/>
              </a:spcBef>
              <a:spcAft>
                <a:spcPts val="0"/>
              </a:spcAft>
              <a:buSzPts val="2400"/>
              <a:buChar char="○"/>
              <a:defRPr sz="3400"/>
            </a:lvl8pPr>
            <a:lvl9pPr marL="5793193" lvl="8" indent="-53640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24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7" tIns="128717" rIns="128717" bIns="128717" anchor="t" anchorCtr="0">
            <a:noAutofit/>
          </a:bodyPr>
          <a:lstStyle>
            <a:lvl1pPr marL="643690" lvl="0" indent="-500645" rtl="0">
              <a:spcBef>
                <a:spcPts val="845"/>
              </a:spcBef>
              <a:spcAft>
                <a:spcPts val="0"/>
              </a:spcAft>
              <a:buSzPts val="2000"/>
              <a:buChar char="◎"/>
              <a:defRPr sz="2800"/>
            </a:lvl1pPr>
            <a:lvl2pPr marL="1287377" lvl="1" indent="-500645" rtl="0">
              <a:spcBef>
                <a:spcPts val="0"/>
              </a:spcBef>
              <a:spcAft>
                <a:spcPts val="0"/>
              </a:spcAft>
              <a:buSzPts val="2000"/>
              <a:buChar char="◉"/>
              <a:defRPr sz="2800"/>
            </a:lvl2pPr>
            <a:lvl3pPr marL="1931064" lvl="2" indent="-500645" rtl="0">
              <a:spcBef>
                <a:spcPts val="0"/>
              </a:spcBef>
              <a:spcAft>
                <a:spcPts val="0"/>
              </a:spcAft>
              <a:buSzPts val="2000"/>
              <a:buChar char="￮"/>
              <a:defRPr sz="2800"/>
            </a:lvl3pPr>
            <a:lvl4pPr marL="2574750" lvl="3" indent="-500645" rtl="0">
              <a:spcBef>
                <a:spcPts val="0"/>
              </a:spcBef>
              <a:spcAft>
                <a:spcPts val="0"/>
              </a:spcAft>
              <a:buSzPts val="2000"/>
              <a:buChar char="●"/>
              <a:defRPr sz="2800"/>
            </a:lvl4pPr>
            <a:lvl5pPr marL="3218440" lvl="4" indent="-500645" rtl="0">
              <a:spcBef>
                <a:spcPts val="0"/>
              </a:spcBef>
              <a:spcAft>
                <a:spcPts val="0"/>
              </a:spcAft>
              <a:buSzPts val="2000"/>
              <a:buChar char="○"/>
              <a:defRPr sz="2800"/>
            </a:lvl5pPr>
            <a:lvl6pPr marL="3862130" lvl="5" indent="-500645" rtl="0">
              <a:spcBef>
                <a:spcPts val="0"/>
              </a:spcBef>
              <a:spcAft>
                <a:spcPts val="0"/>
              </a:spcAft>
              <a:buSzPts val="2000"/>
              <a:buChar char="■"/>
              <a:defRPr sz="2800"/>
            </a:lvl6pPr>
            <a:lvl7pPr marL="4505817" lvl="6" indent="-500645" rtl="0">
              <a:spcBef>
                <a:spcPts val="0"/>
              </a:spcBef>
              <a:spcAft>
                <a:spcPts val="0"/>
              </a:spcAft>
              <a:buSzPts val="2000"/>
              <a:buChar char="●"/>
              <a:defRPr sz="2800"/>
            </a:lvl7pPr>
            <a:lvl8pPr marL="5149507" lvl="7" indent="-500645" rtl="0">
              <a:spcBef>
                <a:spcPts val="0"/>
              </a:spcBef>
              <a:spcAft>
                <a:spcPts val="0"/>
              </a:spcAft>
              <a:buSzPts val="2000"/>
              <a:buChar char="○"/>
              <a:defRPr sz="2800"/>
            </a:lvl8pPr>
            <a:lvl9pPr marL="5793193" lvl="8" indent="-50064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911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811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4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04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7" tIns="128717" rIns="128717" bIns="128717" anchor="t" anchorCtr="0">
            <a:noAutofit/>
          </a:bodyPr>
          <a:lstStyle>
            <a:lvl1pPr marL="643690" lvl="0" indent="-321843"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93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416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9008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26" tIns="128726" rIns="128726" bIns="12872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26" tIns="128726" rIns="128726" bIns="128726"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26" tIns="128726" rIns="128726" bIns="12872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26" tIns="128726" rIns="128726" bIns="128726" anchor="t" anchorCtr="0">
            <a:noAutofit/>
          </a:bodyPr>
          <a:lstStyle>
            <a:lvl1pPr marL="643738" lvl="0" indent="-536448" algn="ctr" rtl="0">
              <a:spcBef>
                <a:spcPts val="845"/>
              </a:spcBef>
              <a:spcAft>
                <a:spcPts val="0"/>
              </a:spcAft>
              <a:buSzPts val="2400"/>
              <a:buChar char="◎"/>
              <a:defRPr/>
            </a:lvl1pPr>
            <a:lvl2pPr marL="1287475" lvl="1" indent="-536448" algn="ctr" rtl="0">
              <a:spcBef>
                <a:spcPts val="0"/>
              </a:spcBef>
              <a:spcAft>
                <a:spcPts val="0"/>
              </a:spcAft>
              <a:buSzPts val="2400"/>
              <a:buChar char="◉"/>
              <a:defRPr/>
            </a:lvl2pPr>
            <a:lvl3pPr marL="1931213" lvl="2" indent="-536448" algn="ctr" rtl="0">
              <a:spcBef>
                <a:spcPts val="0"/>
              </a:spcBef>
              <a:spcAft>
                <a:spcPts val="0"/>
              </a:spcAft>
              <a:buSzPts val="2400"/>
              <a:buChar char="￮"/>
              <a:defRPr/>
            </a:lvl3pPr>
            <a:lvl4pPr marL="2574950" lvl="3" indent="-536448" algn="ctr" rtl="0">
              <a:spcBef>
                <a:spcPts val="0"/>
              </a:spcBef>
              <a:spcAft>
                <a:spcPts val="0"/>
              </a:spcAft>
              <a:buSzPts val="2400"/>
              <a:buChar char="●"/>
              <a:defRPr/>
            </a:lvl4pPr>
            <a:lvl5pPr marL="3218688" lvl="4" indent="-536448" algn="ctr" rtl="0">
              <a:spcBef>
                <a:spcPts val="0"/>
              </a:spcBef>
              <a:spcAft>
                <a:spcPts val="0"/>
              </a:spcAft>
              <a:buSzPts val="2400"/>
              <a:buChar char="○"/>
              <a:defRPr/>
            </a:lvl5pPr>
            <a:lvl6pPr marL="3862426" lvl="5" indent="-536448" algn="ctr" rtl="0">
              <a:spcBef>
                <a:spcPts val="0"/>
              </a:spcBef>
              <a:spcAft>
                <a:spcPts val="0"/>
              </a:spcAft>
              <a:buSzPts val="2400"/>
              <a:buChar char="■"/>
              <a:defRPr/>
            </a:lvl6pPr>
            <a:lvl7pPr marL="4506163" lvl="6" indent="-536448" algn="ctr" rtl="0">
              <a:spcBef>
                <a:spcPts val="0"/>
              </a:spcBef>
              <a:spcAft>
                <a:spcPts val="0"/>
              </a:spcAft>
              <a:buSzPts val="2400"/>
              <a:buChar char="●"/>
              <a:defRPr/>
            </a:lvl7pPr>
            <a:lvl8pPr marL="5149901" lvl="7" indent="-536448" algn="ctr" rtl="0">
              <a:spcBef>
                <a:spcPts val="0"/>
              </a:spcBef>
              <a:spcAft>
                <a:spcPts val="0"/>
              </a:spcAft>
              <a:buSzPts val="2400"/>
              <a:buChar char="○"/>
              <a:defRPr/>
            </a:lvl8pPr>
            <a:lvl9pPr marL="5793638" lvl="8" indent="-536448"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26" tIns="128726" rIns="128726" bIns="128726" anchor="t" anchorCtr="0">
            <a:noAutofit/>
          </a:bodyPr>
          <a:lstStyle/>
          <a:p>
            <a:pPr algn="ctr" defTabSz="91440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26" tIns="128726" rIns="128726" bIns="128726" anchor="t" anchorCtr="0">
            <a:noAutofit/>
          </a:bodyPr>
          <a:lstStyle>
            <a:lvl1pPr marL="643738" lvl="0" indent="-536448">
              <a:spcBef>
                <a:spcPts val="845"/>
              </a:spcBef>
              <a:spcAft>
                <a:spcPts val="0"/>
              </a:spcAft>
              <a:buSzPts val="2400"/>
              <a:buChar char="◎"/>
              <a:defRPr sz="3400"/>
            </a:lvl1pPr>
            <a:lvl2pPr marL="1287475" lvl="1" indent="-536448">
              <a:spcBef>
                <a:spcPts val="0"/>
              </a:spcBef>
              <a:spcAft>
                <a:spcPts val="0"/>
              </a:spcAft>
              <a:buSzPts val="2400"/>
              <a:buChar char="◉"/>
              <a:defRPr/>
            </a:lvl2pPr>
            <a:lvl3pPr marL="1931213" lvl="2" indent="-536448">
              <a:spcBef>
                <a:spcPts val="0"/>
              </a:spcBef>
              <a:spcAft>
                <a:spcPts val="0"/>
              </a:spcAft>
              <a:buSzPts val="2400"/>
              <a:buChar char="￮"/>
              <a:defRPr/>
            </a:lvl3pPr>
            <a:lvl4pPr marL="2574950" lvl="3" indent="-536448">
              <a:spcBef>
                <a:spcPts val="0"/>
              </a:spcBef>
              <a:spcAft>
                <a:spcPts val="0"/>
              </a:spcAft>
              <a:buSzPts val="2400"/>
              <a:buChar char="●"/>
              <a:defRPr sz="3400"/>
            </a:lvl4pPr>
            <a:lvl5pPr marL="3218688" lvl="4" indent="-536448">
              <a:spcBef>
                <a:spcPts val="0"/>
              </a:spcBef>
              <a:spcAft>
                <a:spcPts val="0"/>
              </a:spcAft>
              <a:buSzPts val="2400"/>
              <a:buChar char="○"/>
              <a:defRPr sz="3400"/>
            </a:lvl5pPr>
            <a:lvl6pPr marL="3862426" lvl="5" indent="-536448">
              <a:spcBef>
                <a:spcPts val="0"/>
              </a:spcBef>
              <a:spcAft>
                <a:spcPts val="0"/>
              </a:spcAft>
              <a:buSzPts val="2400"/>
              <a:buChar char="■"/>
              <a:defRPr sz="3400"/>
            </a:lvl6pPr>
            <a:lvl7pPr marL="4506163" lvl="6" indent="-536448">
              <a:spcBef>
                <a:spcPts val="0"/>
              </a:spcBef>
              <a:spcAft>
                <a:spcPts val="0"/>
              </a:spcAft>
              <a:buSzPts val="2400"/>
              <a:buChar char="●"/>
              <a:defRPr sz="3400"/>
            </a:lvl7pPr>
            <a:lvl8pPr marL="5149901" lvl="7" indent="-536448">
              <a:spcBef>
                <a:spcPts val="0"/>
              </a:spcBef>
              <a:spcAft>
                <a:spcPts val="0"/>
              </a:spcAft>
              <a:buSzPts val="2400"/>
              <a:buChar char="○"/>
              <a:defRPr sz="3400"/>
            </a:lvl8pPr>
            <a:lvl9pPr marL="5793638" lvl="8" indent="-536448">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26" tIns="128726" rIns="128726" bIns="128726" anchor="t" anchorCtr="0">
            <a:noAutofit/>
          </a:bodyPr>
          <a:lstStyle>
            <a:lvl1pPr marL="643738" lvl="0" indent="-500685" rtl="0">
              <a:spcBef>
                <a:spcPts val="845"/>
              </a:spcBef>
              <a:spcAft>
                <a:spcPts val="0"/>
              </a:spcAft>
              <a:buSzPts val="2000"/>
              <a:buChar char="◎"/>
              <a:defRPr sz="2800"/>
            </a:lvl1pPr>
            <a:lvl2pPr marL="1287475" lvl="1" indent="-500685" rtl="0">
              <a:spcBef>
                <a:spcPts val="0"/>
              </a:spcBef>
              <a:spcAft>
                <a:spcPts val="0"/>
              </a:spcAft>
              <a:buSzPts val="2000"/>
              <a:buChar char="◉"/>
              <a:defRPr sz="2800"/>
            </a:lvl2pPr>
            <a:lvl3pPr marL="1931213" lvl="2" indent="-500685" rtl="0">
              <a:spcBef>
                <a:spcPts val="0"/>
              </a:spcBef>
              <a:spcAft>
                <a:spcPts val="0"/>
              </a:spcAft>
              <a:buSzPts val="2000"/>
              <a:buChar char="￮"/>
              <a:defRPr sz="2800"/>
            </a:lvl3pPr>
            <a:lvl4pPr marL="2574950" lvl="3" indent="-500685" rtl="0">
              <a:spcBef>
                <a:spcPts val="0"/>
              </a:spcBef>
              <a:spcAft>
                <a:spcPts val="0"/>
              </a:spcAft>
              <a:buSzPts val="2000"/>
              <a:buChar char="●"/>
              <a:defRPr sz="2800"/>
            </a:lvl4pPr>
            <a:lvl5pPr marL="3218688" lvl="4" indent="-500685" rtl="0">
              <a:spcBef>
                <a:spcPts val="0"/>
              </a:spcBef>
              <a:spcAft>
                <a:spcPts val="0"/>
              </a:spcAft>
              <a:buSzPts val="2000"/>
              <a:buChar char="○"/>
              <a:defRPr sz="2800"/>
            </a:lvl5pPr>
            <a:lvl6pPr marL="3862426" lvl="5" indent="-500685" rtl="0">
              <a:spcBef>
                <a:spcPts val="0"/>
              </a:spcBef>
              <a:spcAft>
                <a:spcPts val="0"/>
              </a:spcAft>
              <a:buSzPts val="2000"/>
              <a:buChar char="■"/>
              <a:defRPr sz="2800"/>
            </a:lvl6pPr>
            <a:lvl7pPr marL="4506163" lvl="6" indent="-500685" rtl="0">
              <a:spcBef>
                <a:spcPts val="0"/>
              </a:spcBef>
              <a:spcAft>
                <a:spcPts val="0"/>
              </a:spcAft>
              <a:buSzPts val="2000"/>
              <a:buChar char="●"/>
              <a:defRPr sz="2800"/>
            </a:lvl7pPr>
            <a:lvl8pPr marL="5149901" lvl="7" indent="-500685" rtl="0">
              <a:spcBef>
                <a:spcPts val="0"/>
              </a:spcBef>
              <a:spcAft>
                <a:spcPts val="0"/>
              </a:spcAft>
              <a:buSzPts val="2000"/>
              <a:buChar char="○"/>
              <a:defRPr sz="2800"/>
            </a:lvl8pPr>
            <a:lvl9pPr marL="5793638" lvl="8" indent="-50068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288281"/>
            <a:ext cx="10104120" cy="163449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488056"/>
            <a:ext cx="10104120" cy="1800224"/>
          </a:xfrm>
        </p:spPr>
        <p:txBody>
          <a:bodyPr anchor="b"/>
          <a:lstStyle>
            <a:lvl1pPr marL="0" indent="0">
              <a:buNone/>
              <a:defRPr sz="2500">
                <a:solidFill>
                  <a:schemeClr val="tx1">
                    <a:tint val="75000"/>
                  </a:schemeClr>
                </a:solidFill>
              </a:defRPr>
            </a:lvl1pPr>
            <a:lvl2pPr marL="574679" indent="0">
              <a:buNone/>
              <a:defRPr sz="2300">
                <a:solidFill>
                  <a:schemeClr val="tx1">
                    <a:tint val="75000"/>
                  </a:schemeClr>
                </a:solidFill>
              </a:defRPr>
            </a:lvl2pPr>
            <a:lvl3pPr marL="1149360" indent="0">
              <a:buNone/>
              <a:defRPr sz="2000">
                <a:solidFill>
                  <a:schemeClr val="tx1">
                    <a:tint val="75000"/>
                  </a:schemeClr>
                </a:solidFill>
              </a:defRPr>
            </a:lvl3pPr>
            <a:lvl4pPr marL="1724040" indent="0">
              <a:buNone/>
              <a:defRPr sz="1800">
                <a:solidFill>
                  <a:schemeClr val="tx1">
                    <a:tint val="75000"/>
                  </a:schemeClr>
                </a:solidFill>
              </a:defRPr>
            </a:lvl4pPr>
            <a:lvl5pPr marL="2298718" indent="0">
              <a:buNone/>
              <a:defRPr sz="1800">
                <a:solidFill>
                  <a:schemeClr val="tx1">
                    <a:tint val="75000"/>
                  </a:schemeClr>
                </a:solidFill>
              </a:defRPr>
            </a:lvl5pPr>
            <a:lvl6pPr marL="2873401" indent="0">
              <a:buNone/>
              <a:defRPr sz="1800">
                <a:solidFill>
                  <a:schemeClr val="tx1">
                    <a:tint val="75000"/>
                  </a:schemeClr>
                </a:solidFill>
              </a:defRPr>
            </a:lvl6pPr>
            <a:lvl7pPr marL="3448079" indent="0">
              <a:buNone/>
              <a:defRPr sz="1800">
                <a:solidFill>
                  <a:schemeClr val="tx1">
                    <a:tint val="75000"/>
                  </a:schemeClr>
                </a:solidFill>
              </a:defRPr>
            </a:lvl7pPr>
            <a:lvl8pPr marL="4022760" indent="0">
              <a:buNone/>
              <a:defRPr sz="1800">
                <a:solidFill>
                  <a:schemeClr val="tx1">
                    <a:tint val="75000"/>
                  </a:schemeClr>
                </a:solidFill>
              </a:defRPr>
            </a:lvl8pPr>
            <a:lvl9pPr marL="4597441"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5635A-1513-434C-9FAB-4027C6A55C0A}"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26" tIns="128726" rIns="128726" bIns="128726" anchor="t" anchorCtr="0">
            <a:noAutofit/>
          </a:bodyPr>
          <a:lstStyle>
            <a:lvl1pPr marL="643738" lvl="0" indent="-321869"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382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920" y="238795"/>
            <a:ext cx="5830565"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23920" y="1389753"/>
            <a:ext cx="5830565"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4"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5635A-1513-434C-9FAB-4027C6A55C0A}"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329566"/>
            <a:ext cx="1069848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842138"/>
            <a:ext cx="5252244"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4360" y="2609849"/>
            <a:ext cx="5252244"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1842138"/>
            <a:ext cx="5254308"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38534" y="2609849"/>
            <a:ext cx="5254308"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5635A-1513-434C-9FAB-4027C6A55C0A}" type="datetimeFigureOut">
              <a:rPr lang="en-US" smtClean="0"/>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5635A-1513-434C-9FAB-4027C6A55C0A}" type="datetimeFigureOut">
              <a:rPr lang="en-US" smtClean="0"/>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5635A-1513-434C-9FAB-4027C6A55C0A}" type="datetimeFigureOut">
              <a:rPr lang="en-US" smtClean="0"/>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5" y="327659"/>
            <a:ext cx="3910807" cy="1394461"/>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5" y="327663"/>
            <a:ext cx="6645275"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5" y="1722120"/>
            <a:ext cx="3910807" cy="5629277"/>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760720"/>
            <a:ext cx="7132320" cy="680086"/>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4" y="735330"/>
            <a:ext cx="7132320" cy="4937760"/>
          </a:xfrm>
        </p:spPr>
        <p:txBody>
          <a:bodyPr/>
          <a:lstStyle>
            <a:lvl1pPr marL="0" indent="0">
              <a:buNone/>
              <a:defRPr sz="3900"/>
            </a:lvl1pPr>
            <a:lvl2pPr marL="574679" indent="0">
              <a:buNone/>
              <a:defRPr sz="3500"/>
            </a:lvl2pPr>
            <a:lvl3pPr marL="1149360" indent="0">
              <a:buNone/>
              <a:defRPr sz="3000"/>
            </a:lvl3pPr>
            <a:lvl4pPr marL="1724040" indent="0">
              <a:buNone/>
              <a:defRPr sz="2500"/>
            </a:lvl4pPr>
            <a:lvl5pPr marL="2298718" indent="0">
              <a:buNone/>
              <a:defRPr sz="2500"/>
            </a:lvl5pPr>
            <a:lvl6pPr marL="2873401" indent="0">
              <a:buNone/>
              <a:defRPr sz="2500"/>
            </a:lvl6pPr>
            <a:lvl7pPr marL="3448079" indent="0">
              <a:buNone/>
              <a:defRPr sz="2500"/>
            </a:lvl7pPr>
            <a:lvl8pPr marL="4022760" indent="0">
              <a:buNone/>
              <a:defRPr sz="2500"/>
            </a:lvl8pPr>
            <a:lvl9pPr marL="4597441" indent="0">
              <a:buNone/>
              <a:defRPr sz="2500"/>
            </a:lvl9pPr>
          </a:lstStyle>
          <a:p>
            <a:endParaRPr lang="en-US"/>
          </a:p>
        </p:txBody>
      </p:sp>
      <p:sp>
        <p:nvSpPr>
          <p:cNvPr id="4" name="Text Placeholder 3"/>
          <p:cNvSpPr>
            <a:spLocks noGrp="1"/>
          </p:cNvSpPr>
          <p:nvPr>
            <p:ph type="body" sz="half" idx="2"/>
          </p:nvPr>
        </p:nvSpPr>
        <p:spPr>
          <a:xfrm>
            <a:off x="2329974" y="6440806"/>
            <a:ext cx="7132320" cy="965834"/>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29566"/>
            <a:ext cx="10698480" cy="1371600"/>
          </a:xfrm>
          <a:prstGeom prst="rect">
            <a:avLst/>
          </a:prstGeom>
        </p:spPr>
        <p:txBody>
          <a:bodyPr vert="horz" lIns="114936" tIns="57468" rIns="114936" bIns="574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920244"/>
            <a:ext cx="10698480" cy="5431157"/>
          </a:xfrm>
          <a:prstGeom prst="rect">
            <a:avLst/>
          </a:prstGeom>
        </p:spPr>
        <p:txBody>
          <a:bodyPr vert="horz" lIns="114936" tIns="57468" rIns="114936" bIns="574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7627621"/>
            <a:ext cx="2773680" cy="438150"/>
          </a:xfrm>
          <a:prstGeom prst="rect">
            <a:avLst/>
          </a:prstGeom>
        </p:spPr>
        <p:txBody>
          <a:bodyPr vert="horz" lIns="114936" tIns="57468" rIns="114936" bIns="57468" rtlCol="0" anchor="ctr"/>
          <a:lstStyle>
            <a:lvl1pPr algn="l">
              <a:defRPr sz="1500">
                <a:solidFill>
                  <a:schemeClr val="tx1">
                    <a:tint val="75000"/>
                  </a:schemeClr>
                </a:solidFill>
              </a:defRPr>
            </a:lvl1pPr>
          </a:lstStyle>
          <a:p>
            <a:fld id="{0F05635A-1513-434C-9FAB-4027C6A55C0A}" type="datetimeFigureOut">
              <a:rPr lang="en-US" smtClean="0"/>
              <a:t>10/15/2022</a:t>
            </a:fld>
            <a:endParaRPr lang="en-US"/>
          </a:p>
        </p:txBody>
      </p:sp>
      <p:sp>
        <p:nvSpPr>
          <p:cNvPr id="5" name="Footer Placeholder 4"/>
          <p:cNvSpPr>
            <a:spLocks noGrp="1"/>
          </p:cNvSpPr>
          <p:nvPr>
            <p:ph type="ftr" sz="quarter" idx="3"/>
          </p:nvPr>
        </p:nvSpPr>
        <p:spPr>
          <a:xfrm>
            <a:off x="4061460" y="7627621"/>
            <a:ext cx="3764280" cy="438150"/>
          </a:xfrm>
          <a:prstGeom prst="rect">
            <a:avLst/>
          </a:prstGeom>
        </p:spPr>
        <p:txBody>
          <a:bodyPr vert="horz" lIns="114936" tIns="57468" rIns="114936" bIns="57468"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7627621"/>
            <a:ext cx="2773680" cy="438150"/>
          </a:xfrm>
          <a:prstGeom prst="rect">
            <a:avLst/>
          </a:prstGeom>
        </p:spPr>
        <p:txBody>
          <a:bodyPr vert="horz" lIns="114936" tIns="57468" rIns="114936" bIns="57468"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49360" rtl="0" eaLnBrk="1" latinLnBrk="0" hangingPunct="1">
        <a:spcBef>
          <a:spcPct val="0"/>
        </a:spcBef>
        <a:buNone/>
        <a:defRPr sz="5500" kern="1200">
          <a:solidFill>
            <a:schemeClr val="tx1"/>
          </a:solidFill>
          <a:latin typeface="+mj-lt"/>
          <a:ea typeface="+mj-ea"/>
          <a:cs typeface="+mj-cs"/>
        </a:defRPr>
      </a:lvl1pPr>
    </p:titleStyle>
    <p:bodyStyle>
      <a:lvl1pPr marL="431010" indent="-431010" algn="l" defTabSz="114936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855" indent="-359174" algn="l" defTabSz="114936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699" indent="-287339" algn="l" defTabSz="114936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37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05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073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42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09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478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7" tIns="128717" rIns="128717" bIns="128717"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7" tIns="128717" rIns="128717" bIns="128717"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7" tIns="128717" rIns="128717" bIns="128717"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30">
              <a:buClr>
                <a:srgbClr val="000000"/>
              </a:buClr>
            </a:pPr>
            <a:fld id="{00000000-1234-1234-1234-123412341234}" type="slidenum">
              <a:rPr lang="en" kern="0" smtClean="0"/>
              <a:pPr defTabSz="914330">
                <a:buClr>
                  <a:srgbClr val="000000"/>
                </a:buClr>
              </a:pPr>
              <a:t>‹#›</a:t>
            </a:fld>
            <a:endParaRPr lang="en" kern="0"/>
          </a:p>
        </p:txBody>
      </p:sp>
    </p:spTree>
    <p:extLst>
      <p:ext uri="{BB962C8B-B14F-4D97-AF65-F5344CB8AC3E}">
        <p14:creationId xmlns:p14="http://schemas.microsoft.com/office/powerpoint/2010/main" val="941841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26" tIns="128726" rIns="128726" bIns="12872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26" tIns="128726" rIns="128726" bIns="12872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26" tIns="128726" rIns="128726" bIns="128726"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smtClean="0"/>
              <a:pPr defTabSz="914400">
                <a:buClr>
                  <a:srgbClr val="000000"/>
                </a:buClr>
                <a:buFont typeface="Arial"/>
                <a:buNone/>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w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31.png"/><Relationship Id="rId5" Type="http://schemas.openxmlformats.org/officeDocument/2006/relationships/image" Target="../media/image41.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L_blue"/>
          <p:cNvGrpSpPr>
            <a:grpSpLocks/>
          </p:cNvGrpSpPr>
          <p:nvPr/>
        </p:nvGrpSpPr>
        <p:grpSpPr bwMode="auto">
          <a:xfrm>
            <a:off x="-68104" y="-11430"/>
            <a:ext cx="334328" cy="8098156"/>
            <a:chOff x="228152" y="25657"/>
            <a:chExt cx="257539" cy="5061369"/>
          </a:xfrm>
        </p:grpSpPr>
        <p:pic>
          <p:nvPicPr>
            <p:cNvPr id="2080" name="Picture 3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l="46976"/>
            <a:stretch>
              <a:fillRect/>
            </a:stretch>
          </p:blipFill>
          <p:spPr bwMode="auto">
            <a:xfrm>
              <a:off x="228152" y="25657"/>
              <a:ext cx="257539"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1" name="R_blue"/>
          <p:cNvGrpSpPr>
            <a:grpSpLocks/>
          </p:cNvGrpSpPr>
          <p:nvPr/>
        </p:nvGrpSpPr>
        <p:grpSpPr bwMode="auto">
          <a:xfrm rot="10800000">
            <a:off x="11583829" y="453390"/>
            <a:ext cx="260033" cy="7688580"/>
            <a:chOff x="8912859" y="317293"/>
            <a:chExt cx="198086" cy="4804239"/>
          </a:xfrm>
        </p:grpSpPr>
        <p:grpSp>
          <p:nvGrpSpPr>
            <p:cNvPr id="2076" name="组合 33"/>
            <p:cNvGrpSpPr>
              <a:grpSpLocks/>
            </p:cNvGrpSpPr>
            <p:nvPr/>
          </p:nvGrpSpPr>
          <p:grpSpPr bwMode="auto">
            <a:xfrm>
              <a:off x="8912859" y="573309"/>
              <a:ext cx="198086" cy="4548223"/>
              <a:chOff x="8912859" y="573309"/>
              <a:chExt cx="198086" cy="4548223"/>
            </a:xfrm>
          </p:grpSpPr>
          <p:pic>
            <p:nvPicPr>
              <p:cNvPr id="2078" name="Picture 30" descr="F:\1-原创素材\1_mm1102\PPT\PPT_014\materaials\page_2.png"/>
              <p:cNvPicPr>
                <a:picLocks noChangeAspect="1" noChangeArrowheads="1"/>
              </p:cNvPicPr>
              <p:nvPr/>
            </p:nvPicPr>
            <p:blipFill>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descr="F:\1-原创素材\1_mm1102\PPT\PPT_014\materaials\page_7.png"/>
              <p:cNvPicPr>
                <a:picLocks noChangeAspect="1" noChangeArrowheads="1"/>
              </p:cNvPicPr>
              <p:nvPr/>
            </p:nvPicPr>
            <p:blipFill>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77" name="Picture 29" descr="F:\1-原创素材\1_mm1102\PPT\PPT_014\materaials\page_8.png"/>
            <p:cNvPicPr>
              <a:picLocks noChangeAspect="1" noChangeArrowheads="1"/>
            </p:cNvPicPr>
            <p:nvPr/>
          </p:nvPicPr>
          <p:blipFill>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3" name="组合 2051"/>
          <p:cNvGrpSpPr>
            <a:grpSpLocks/>
          </p:cNvGrpSpPr>
          <p:nvPr/>
        </p:nvGrpSpPr>
        <p:grpSpPr bwMode="auto">
          <a:xfrm>
            <a:off x="125890" y="7816218"/>
            <a:ext cx="11187588" cy="360044"/>
            <a:chOff x="150297" y="4506158"/>
            <a:chExt cx="8605580" cy="225202"/>
          </a:xfrm>
        </p:grpSpPr>
        <p:pic>
          <p:nvPicPr>
            <p:cNvPr id="2070" name="B2_green" descr="F:\1-原创素材\1_mm1102\PPT\PPT_014\materaials\page_10.png"/>
            <p:cNvPicPr>
              <a:picLocks noChangeAspect="1" noChangeArrowheads="1"/>
            </p:cNvPicPr>
            <p:nvPr/>
          </p:nvPicPr>
          <p:blipFill>
            <a:blip r:embed="rId7">
              <a:extLst>
                <a:ext uri="{28A0092B-C50C-407E-A947-70E740481C1C}">
                  <a14:useLocalDpi xmlns:a14="http://schemas.microsoft.com/office/drawing/2010/main" val="0"/>
                </a:ext>
              </a:extLst>
            </a:blip>
            <a:srcRect t="64667"/>
            <a:stretch>
              <a:fillRect/>
            </a:stretch>
          </p:blipFill>
          <p:spPr bwMode="auto">
            <a:xfrm rot="10800000">
              <a:off x="4612256" y="4506158"/>
              <a:ext cx="4143621" cy="2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B1_red" descr="F:\1-原创素材\1_mm1102\PPT\PPT_014\materaials\page_4.png"/>
            <p:cNvPicPr>
              <a:picLocks noChangeAspect="1" noChangeArrowheads="1"/>
            </p:cNvPicPr>
            <p:nvPr/>
          </p:nvPicPr>
          <p:blipFill>
            <a:blip r:embed="rId8">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5" name="Picture 8" descr="F:\1-原创素材\1_mm1102\PPT\PPT_014\materaials\flower_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9591" y="6299837"/>
            <a:ext cx="301307"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F:\1-原创素材\1_mm1102\PPT\PPT_014\materaials\flower_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499" y="7018022"/>
            <a:ext cx="299244"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F:\1-原创素材\1_mm1102\PPT\PPT_014\materaials\flower_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9473" y="7061837"/>
            <a:ext cx="301307"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3"/>
          <p:cNvSpPr>
            <a:spLocks noChangeArrowheads="1" noChangeShapeType="1" noTextEdit="1"/>
          </p:cNvSpPr>
          <p:nvPr/>
        </p:nvSpPr>
        <p:spPr bwMode="auto">
          <a:xfrm>
            <a:off x="2774828" y="1873936"/>
            <a:ext cx="6999489" cy="5030923"/>
          </a:xfrm>
          <a:prstGeom prst="rect">
            <a:avLst/>
          </a:prstGeom>
        </p:spPr>
        <p:txBody>
          <a:bodyPr spcFirstLastPara="1" wrap="none" fromWordArt="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3600" kern="10" dirty="0">
              <a:ln w="19050">
                <a:solidFill>
                  <a:srgbClr val="FF6600"/>
                </a:solidFill>
                <a:round/>
                <a:headEnd/>
                <a:tailEnd/>
              </a:ln>
              <a:solidFill>
                <a:srgbClr val="00B050"/>
              </a:solidFill>
              <a:effectLst>
                <a:outerShdw dist="35921" dir="2700000" algn="ctr" rotWithShape="0">
                  <a:srgbClr val="990000"/>
                </a:outerShdw>
              </a:effectLst>
              <a:latin typeface="Times New Roman"/>
              <a:cs typeface="Times New Roman"/>
            </a:endParaRPr>
          </a:p>
        </p:txBody>
      </p:sp>
      <p:pic>
        <p:nvPicPr>
          <p:cNvPr id="2060" name="Picture 13" descr="Firewrk8"/>
          <p:cNvPicPr>
            <a:picLocks noChangeAspect="1" noChangeArrowheads="1"/>
          </p:cNvPicPr>
          <p:nvPr/>
        </p:nvPicPr>
        <p:blipFill>
          <a:blip r:embed="rId11" cstate="print">
            <a:lum bright="6000" contrast="30000"/>
            <a:extLst>
              <a:ext uri="{28A0092B-C50C-407E-A947-70E740481C1C}">
                <a14:useLocalDpi xmlns:a14="http://schemas.microsoft.com/office/drawing/2010/main" val="0"/>
              </a:ext>
            </a:extLst>
          </a:blip>
          <a:srcRect/>
          <a:stretch>
            <a:fillRect/>
          </a:stretch>
        </p:blipFill>
        <p:spPr bwMode="auto">
          <a:xfrm>
            <a:off x="2748916" y="5213987"/>
            <a:ext cx="97409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descr="Firewrk8"/>
          <p:cNvPicPr>
            <a:picLocks noChangeAspect="1" noChangeArrowheads="1"/>
          </p:cNvPicPr>
          <p:nvPr/>
        </p:nvPicPr>
        <p:blipFill>
          <a:blip r:embed="rId11" cstate="print">
            <a:lum bright="6000" contrast="30000"/>
            <a:extLst>
              <a:ext uri="{28A0092B-C50C-407E-A947-70E740481C1C}">
                <a14:useLocalDpi xmlns:a14="http://schemas.microsoft.com/office/drawing/2010/main" val="0"/>
              </a:ext>
            </a:extLst>
          </a:blip>
          <a:srcRect/>
          <a:stretch>
            <a:fillRect/>
          </a:stretch>
        </p:blipFill>
        <p:spPr bwMode="auto">
          <a:xfrm>
            <a:off x="10085548" y="1826896"/>
            <a:ext cx="487045"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6" descr="Firewrk8"/>
          <p:cNvPicPr>
            <a:picLocks noChangeAspect="1" noChangeArrowheads="1"/>
          </p:cNvPicPr>
          <p:nvPr/>
        </p:nvPicPr>
        <p:blipFill>
          <a:blip r:embed="rId11" cstate="print">
            <a:lum bright="6000" contrast="30000"/>
            <a:extLst>
              <a:ext uri="{28A0092B-C50C-407E-A947-70E740481C1C}">
                <a14:useLocalDpi xmlns:a14="http://schemas.microsoft.com/office/drawing/2010/main" val="0"/>
              </a:ext>
            </a:extLst>
          </a:blip>
          <a:srcRect/>
          <a:stretch>
            <a:fillRect/>
          </a:stretch>
        </p:blipFill>
        <p:spPr bwMode="auto">
          <a:xfrm>
            <a:off x="2336166" y="1800226"/>
            <a:ext cx="487045" cy="44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83453" y="5578477"/>
            <a:ext cx="2878930" cy="160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009342" y="1664646"/>
            <a:ext cx="7128564" cy="707886"/>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00" b="1" dirty="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TIN HỌC - </a:t>
            </a:r>
            <a:r>
              <a:rPr lang="en-US" sz="4000" b="1">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LỚP </a:t>
            </a:r>
            <a:r>
              <a:rPr lang="en-US" sz="4000" b="1" dirty="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5</a:t>
            </a:r>
          </a:p>
        </p:txBody>
      </p:sp>
      <p:sp>
        <p:nvSpPr>
          <p:cNvPr id="35" name="Rectangle 34"/>
          <p:cNvSpPr/>
          <p:nvPr/>
        </p:nvSpPr>
        <p:spPr>
          <a:xfrm>
            <a:off x="5165067" y="2597368"/>
            <a:ext cx="6570854" cy="184665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ln w="1905"/>
                <a:solidFill>
                  <a:srgbClr val="FF0000"/>
                </a:solidFill>
                <a:effectLst>
                  <a:innerShdw blurRad="69850" dist="43180" dir="5400000">
                    <a:srgbClr val="000000">
                      <a:alpha val="65000"/>
                    </a:srgbClr>
                  </a:innerShdw>
                </a:effectLst>
                <a:latin typeface="Arial" pitchFamily="34" charset="0"/>
                <a:cs typeface="Arial" pitchFamily="34" charset="0"/>
              </a:rPr>
              <a:t>CHƯƠNG 2: SOẠN THẢO VĂN </a:t>
            </a:r>
            <a:r>
              <a:rPr lang="en-US" sz="2800" b="1" smtClean="0">
                <a:ln w="1905"/>
                <a:solidFill>
                  <a:srgbClr val="FF0000"/>
                </a:solidFill>
                <a:effectLst>
                  <a:innerShdw blurRad="69850" dist="43180" dir="5400000">
                    <a:srgbClr val="000000">
                      <a:alpha val="65000"/>
                    </a:srgbClr>
                  </a:innerShdw>
                </a:effectLst>
                <a:latin typeface="Arial" pitchFamily="34" charset="0"/>
                <a:cs typeface="Arial" pitchFamily="34" charset="0"/>
              </a:rPr>
              <a:t>BẢN</a:t>
            </a:r>
          </a:p>
          <a:p>
            <a:pPr algn="ctr"/>
            <a:r>
              <a:rPr lang="en-US" sz="2200" b="1" u="sng" smtClean="0">
                <a:latin typeface="Times New Roman" pitchFamily="18" charset="0"/>
                <a:cs typeface="Times New Roman" pitchFamily="18" charset="0"/>
              </a:rPr>
              <a:t>BÀI </a:t>
            </a:r>
            <a:r>
              <a:rPr lang="en-US" sz="2200" b="1" u="sng">
                <a:latin typeface="Times New Roman" pitchFamily="18" charset="0"/>
                <a:cs typeface="Times New Roman" pitchFamily="18" charset="0"/>
              </a:rPr>
              <a:t>2</a:t>
            </a:r>
            <a:r>
              <a:rPr lang="en-US" sz="2200" b="1">
                <a:latin typeface="Times New Roman" pitchFamily="18" charset="0"/>
                <a:cs typeface="Times New Roman" pitchFamily="18" charset="0"/>
              </a:rPr>
              <a:t>: </a:t>
            </a:r>
          </a:p>
          <a:p>
            <a:r>
              <a:rPr lang="en-US" sz="2200" b="1">
                <a:latin typeface="Times New Roman" pitchFamily="18" charset="0"/>
                <a:cs typeface="Times New Roman" pitchFamily="18" charset="0"/>
              </a:rPr>
              <a:t>KĨ THUẬT ĐIỀU CHỈNH MỘT ĐOẠN VĂN BẢN</a:t>
            </a:r>
          </a:p>
          <a:p>
            <a:pPr algn="ctr">
              <a:lnSpc>
                <a:spcPct val="150000"/>
              </a:lnSpc>
            </a:pPr>
            <a:endParaRPr lang="en-US" sz="2800" b="1">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grpSp>
        <p:nvGrpSpPr>
          <p:cNvPr id="24" name="Group 23"/>
          <p:cNvGrpSpPr/>
          <p:nvPr/>
        </p:nvGrpSpPr>
        <p:grpSpPr>
          <a:xfrm>
            <a:off x="309812" y="1506094"/>
            <a:ext cx="4699530" cy="5925312"/>
            <a:chOff x="6867554" y="241869"/>
            <a:chExt cx="1497623" cy="2085440"/>
          </a:xfrm>
        </p:grpSpPr>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67554" y="241869"/>
              <a:ext cx="1497623" cy="2085440"/>
            </a:xfrm>
            <a:prstGeom prst="rect">
              <a:avLst/>
            </a:prstGeom>
          </p:spPr>
        </p:pic>
        <p:pic>
          <p:nvPicPr>
            <p:cNvPr id="26" name="Picture 25"/>
            <p:cNvPicPr>
              <a:picLocks noChangeAspect="1"/>
            </p:cNvPicPr>
            <p:nvPr/>
          </p:nvPicPr>
          <p:blipFill>
            <a:blip r:embed="rId14"/>
            <a:stretch>
              <a:fillRect/>
            </a:stretch>
          </p:blipFill>
          <p:spPr>
            <a:xfrm>
              <a:off x="7834895" y="241869"/>
              <a:ext cx="530282" cy="335850"/>
            </a:xfrm>
            <a:prstGeom prst="rect">
              <a:avLst/>
            </a:prstGeom>
          </p:spPr>
        </p:pic>
      </p:grpSp>
    </p:spTree>
    <p:extLst>
      <p:ext uri="{BB962C8B-B14F-4D97-AF65-F5344CB8AC3E}">
        <p14:creationId xmlns:p14="http://schemas.microsoft.com/office/powerpoint/2010/main" val="4462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10</a:t>
            </a:fld>
            <a:endParaRPr lang="en"/>
          </a:p>
        </p:txBody>
      </p:sp>
      <p:sp>
        <p:nvSpPr>
          <p:cNvPr id="4" name="TextBox 9"/>
          <p:cNvSpPr txBox="1">
            <a:spLocks noChangeArrowheads="1"/>
          </p:cNvSpPr>
          <p:nvPr/>
        </p:nvSpPr>
        <p:spPr bwMode="auto">
          <a:xfrm>
            <a:off x="1371600" y="1989030"/>
            <a:ext cx="9601199" cy="366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smtClean="0">
                <a:solidFill>
                  <a:srgbClr val="0033CC"/>
                </a:solidFill>
                <a:latin typeface="Times New Roman" pitchFamily="18" charset="0"/>
                <a:cs typeface="Times New Roman" pitchFamily="18" charset="0"/>
              </a:rPr>
              <a:t>đoạn</a:t>
            </a:r>
            <a:r>
              <a:rPr lang="en-US" altLang="vi-VN" sz="3700" dirty="0" smtClean="0">
                <a:solidFill>
                  <a:srgbClr val="0033CC"/>
                </a:solidFill>
                <a:latin typeface="Times New Roman" pitchFamily="18" charset="0"/>
                <a:cs typeface="Times New Roman" pitchFamily="18" charset="0"/>
              </a:rPr>
              <a:t>:</a:t>
            </a:r>
            <a:r>
              <a:rPr lang="en-US" altLang="vi-VN" sz="3700" dirty="0" smtClean="0">
                <a:latin typeface="Times New Roman" pitchFamily="18" charset="0"/>
                <a:cs typeface="Times New Roman" pitchFamily="18" charset="0"/>
              </a:rPr>
              <a:t> </a:t>
            </a:r>
            <a:endParaRPr lang="en-US" altLang="vi-VN" sz="3700" dirty="0">
              <a:latin typeface="Times New Roman" pitchFamily="18" charset="0"/>
              <a:cs typeface="Times New Roman" pitchFamily="18" charset="0"/>
            </a:endParaRP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lệnh</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endParaRPr lang="en-US" altLang="vi-VN" sz="3900" dirty="0">
              <a:latin typeface="Times New Roman" pitchFamily="18" charset="0"/>
              <a:cs typeface="Times New Roman" pitchFamily="18" charset="0"/>
            </a:endParaRPr>
          </a:p>
          <a:p>
            <a:pPr eaLnBrk="1" hangingPunct="1"/>
            <a:r>
              <a:rPr lang="vi-VN" altLang="vi-VN" sz="3900" dirty="0" smtClean="0">
                <a:latin typeface="Times New Roman" pitchFamily="18" charset="0"/>
                <a:cs typeface="Times New Roman" pitchFamily="18" charset="0"/>
              </a:rPr>
              <a:t>để</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thêm</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bớt</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khoảng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trắng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trên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dưới</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đoạn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văn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bản</a:t>
            </a:r>
            <a:endParaRPr lang="en-US" altLang="vi-VN" sz="3900" dirty="0" smtClean="0">
              <a:latin typeface="Times New Roman" pitchFamily="18" charset="0"/>
              <a:cs typeface="Times New Roman" pitchFamily="18"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8115300" y="3810000"/>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0287000" y="3670198"/>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6286502" y="2852848"/>
            <a:ext cx="2667000" cy="20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9281242" y="3021947"/>
            <a:ext cx="26059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9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0" y="762000"/>
            <a:ext cx="1307592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908419"/>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18441432" y="5355186"/>
            <a:ext cx="365760" cy="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48844" y="5537194"/>
            <a:ext cx="1188720" cy="38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5080517" y="5353287"/>
            <a:ext cx="365760" cy="2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208439" y="5160003"/>
            <a:ext cx="4754880" cy="1901070"/>
            <a:chOff x="0" y="5257800"/>
            <a:chExt cx="3657600" cy="1584227"/>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7" name="Group 2"/>
            <p:cNvGrpSpPr>
              <a:grpSpLocks/>
            </p:cNvGrpSpPr>
            <p:nvPr/>
          </p:nvGrpSpPr>
          <p:grpSpPr bwMode="auto">
            <a:xfrm>
              <a:off x="0" y="5791200"/>
              <a:ext cx="3657600" cy="1050827"/>
              <a:chOff x="0" y="5791200"/>
              <a:chExt cx="3657600" cy="1050827"/>
            </a:xfrm>
          </p:grpSpPr>
          <p:sp>
            <p:nvSpPr>
              <p:cNvPr id="27" name="TextBox 26"/>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396240" y="2388229"/>
            <a:ext cx="6240780" cy="1708786"/>
            <a:chOff x="304800" y="2936875"/>
            <a:chExt cx="4800600" cy="1423988"/>
          </a:xfrm>
        </p:grpSpPr>
        <p:cxnSp>
          <p:nvCxnSpPr>
            <p:cNvPr id="20" name="Straight Connector 19"/>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1" name="Group 1"/>
            <p:cNvGrpSpPr>
              <a:grpSpLocks/>
            </p:cNvGrpSpPr>
            <p:nvPr/>
          </p:nvGrpSpPr>
          <p:grpSpPr bwMode="auto">
            <a:xfrm>
              <a:off x="304800" y="2936875"/>
              <a:ext cx="4800600" cy="974625"/>
              <a:chOff x="304800" y="2936875"/>
              <a:chExt cx="4800600" cy="974625"/>
            </a:xfrm>
          </p:grpSpPr>
          <p:sp>
            <p:nvSpPr>
              <p:cNvPr id="9" name="TextBox 8"/>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7033260" y="4931409"/>
            <a:ext cx="4556760" cy="1944887"/>
            <a:chOff x="5638800" y="5257800"/>
            <a:chExt cx="3505200" cy="1620737"/>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5" name="Group 3"/>
            <p:cNvGrpSpPr>
              <a:grpSpLocks/>
            </p:cNvGrpSpPr>
            <p:nvPr/>
          </p:nvGrpSpPr>
          <p:grpSpPr bwMode="auto">
            <a:xfrm>
              <a:off x="5638800" y="5791200"/>
              <a:ext cx="3505200" cy="1087337"/>
              <a:chOff x="5638800" y="5791200"/>
              <a:chExt cx="3505200" cy="1087337"/>
            </a:xfrm>
          </p:grpSpPr>
          <p:sp>
            <p:nvSpPr>
              <p:cNvPr id="28" name="TextBox 27"/>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图片 44037" descr="1-34"/>
          <p:cNvPicPr>
            <a:picLocks noChangeAspect="1"/>
          </p:cNvPicPr>
          <p:nvPr/>
        </p:nvPicPr>
        <p:blipFill>
          <a:blip r:embed="rId5"/>
          <a:stretch>
            <a:fillRect/>
          </a:stretch>
        </p:blipFill>
        <p:spPr>
          <a:xfrm>
            <a:off x="9212580" y="1262400"/>
            <a:ext cx="2377440" cy="2518358"/>
          </a:xfrm>
          <a:prstGeom prst="rect">
            <a:avLst/>
          </a:prstGeom>
          <a:noFill/>
          <a:ln w="9525">
            <a:noFill/>
          </a:ln>
        </p:spPr>
      </p:pic>
    </p:spTree>
    <p:extLst>
      <p:ext uri="{BB962C8B-B14F-4D97-AF65-F5344CB8AC3E}">
        <p14:creationId xmlns:p14="http://schemas.microsoft.com/office/powerpoint/2010/main" val="153777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par>
                          <p:cTn id="8" fill="hold" nodeType="with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638230" y="7602600"/>
            <a:ext cx="610740" cy="626400"/>
          </a:xfrm>
          <a:prstGeom prst="rect">
            <a:avLst/>
          </a:prstGeom>
        </p:spPr>
        <p:txBody>
          <a:bodyPr spcFirstLastPara="1" wrap="square" lIns="128721" tIns="128721" rIns="128721" bIns="128721" anchor="t" anchorCtr="0">
            <a:noAutofit/>
          </a:bodyPr>
          <a:lstStyle/>
          <a:p>
            <a:fld id="{00000000-1234-1234-1234-123412341234}" type="slidenum">
              <a:rPr lang="en"/>
              <a:pPr/>
              <a:t>12</a:t>
            </a:fld>
            <a:endParaRPr/>
          </a:p>
        </p:txBody>
      </p:sp>
      <p:sp>
        <p:nvSpPr>
          <p:cNvPr id="7" name="TextBox 7"/>
          <p:cNvSpPr txBox="1">
            <a:spLocks noChangeArrowheads="1"/>
          </p:cNvSpPr>
          <p:nvPr/>
        </p:nvSpPr>
        <p:spPr bwMode="auto">
          <a:xfrm>
            <a:off x="2133600" y="83820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smtClean="0">
                <a:latin typeface="Times New Roman" pitchFamily="18" charset="0"/>
                <a:cs typeface="Times New Roman" pitchFamily="18" charset="0"/>
              </a:rPr>
              <a:t>và</a:t>
            </a:r>
            <a:r>
              <a:rPr lang="en-US" altLang="vi-VN" sz="4000" b="1" dirty="0" smtClean="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78976"/>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30" y="502920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81800" y="228600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11" name="TextBox 10"/>
          <p:cNvSpPr txBox="1"/>
          <p:nvPr/>
        </p:nvSpPr>
        <p:spPr>
          <a:xfrm>
            <a:off x="6558913" y="584824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3" name="TextBox 2"/>
          <p:cNvSpPr txBox="1"/>
          <p:nvPr/>
        </p:nvSpPr>
        <p:spPr>
          <a:xfrm>
            <a:off x="1028703" y="2255226"/>
            <a:ext cx="8839200" cy="2862322"/>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thực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latin typeface="Times New Roman" pitchFamily="18" charset="0"/>
                <a:cs typeface="Times New Roman" pitchFamily="18" charset="0"/>
              </a:rPr>
              <a:t>:</a:t>
            </a: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1: </a:t>
            </a:r>
            <a:r>
              <a:rPr lang="en-US" sz="3600" dirty="0" err="1" smtClean="0">
                <a:latin typeface="Times New Roman" pitchFamily="18" charset="0"/>
                <a:cs typeface="Times New Roman" pitchFamily="18" charset="0"/>
              </a:rPr>
              <a:t>Đặt</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trỏ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smtClean="0">
              <a:latin typeface="Times New Roman" pitchFamily="18" charset="0"/>
              <a:cs typeface="Times New Roman" pitchFamily="18" charset="0"/>
            </a:endParaRP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Kéo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hẹp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1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63" presetClass="path" presetSubtype="0" accel="50000" decel="50000" fill="hold" nodeType="withEffect">
                                  <p:stCondLst>
                                    <p:cond delay="0"/>
                                  </p:stCondLst>
                                  <p:childTnLst>
                                    <p:animMotion origin="layout" path="M 2.99145E-7 1.23457E-7 L 0.38528 -0.00386 " pathEditMode="relative" rAng="0" ptsTypes="AA">
                                      <p:cBhvr>
                                        <p:cTn id="27" dur="2000" fill="hold"/>
                                        <p:tgtEl>
                                          <p:spTgt spid="8"/>
                                        </p:tgtEl>
                                        <p:attrNameLst>
                                          <p:attrName>ppt_x</p:attrName>
                                          <p:attrName>ppt_y</p:attrName>
                                        </p:attrNameLst>
                                      </p:cBhvr>
                                      <p:rCtr x="19257" y="-193"/>
                                    </p:animMotion>
                                  </p:childTnLst>
                                </p:cTn>
                              </p:par>
                              <p:par>
                                <p:cTn id="28" presetID="63" presetClass="path" presetSubtype="0" accel="50000" decel="50000" fill="hold" nodeType="withEffect">
                                  <p:stCondLst>
                                    <p:cond delay="0"/>
                                  </p:stCondLst>
                                  <p:childTnLst>
                                    <p:animMotion origin="layout" path="M -3.67521E-6 -3.39506E-6 L 0.37607 -0.00559 " pathEditMode="relative" rAng="0" ptsTypes="AA">
                                      <p:cBhvr>
                                        <p:cTn id="29" dur="2000" fill="hold"/>
                                        <p:tgtEl>
                                          <p:spTgt spid="9"/>
                                        </p:tgtEl>
                                        <p:attrNameLst>
                                          <p:attrName>ppt_x</p:attrName>
                                          <p:attrName>ppt_y</p:attrName>
                                        </p:attrNameLst>
                                      </p:cBhvr>
                                      <p:rCtr x="18803" y="-289"/>
                                    </p:animMotion>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2514600" y="203607"/>
            <a:ext cx="8990194" cy="8147955"/>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434143" y="4764868"/>
            <a:ext cx="3315684" cy="3183473"/>
          </a:xfrm>
          <a:prstGeom prst="rect">
            <a:avLst/>
          </a:prstGeom>
          <a:noFill/>
          <a:ln w="9525">
            <a:noFill/>
          </a:ln>
        </p:spPr>
      </p:pic>
      <p:sp>
        <p:nvSpPr>
          <p:cNvPr id="14343" name="矩形 14342"/>
          <p:cNvSpPr/>
          <p:nvPr/>
        </p:nvSpPr>
        <p:spPr>
          <a:xfrm>
            <a:off x="5274233" y="878667"/>
            <a:ext cx="3470928" cy="701688"/>
          </a:xfrm>
          <a:prstGeom prst="rect">
            <a:avLst/>
          </a:prstGeom>
          <a:ln/>
        </p:spPr>
        <p:style>
          <a:lnRef idx="1">
            <a:schemeClr val="accent3"/>
          </a:lnRef>
          <a:fillRef idx="2">
            <a:schemeClr val="accent3"/>
          </a:fillRef>
          <a:effectRef idx="1">
            <a:schemeClr val="accent3"/>
          </a:effectRef>
          <a:fontRef idx="minor">
            <a:schemeClr val="dk1"/>
          </a:fontRef>
        </p:style>
        <p:txBody>
          <a:bodyPr wrap="none" lIns="70061" tIns="35031" rIns="70061" bIns="35031" anchor="t">
            <a:spAutoFit/>
          </a:bodyPr>
          <a:lstStyle/>
          <a:p>
            <a:pPr defTabSz="1149687"/>
            <a:r>
              <a:rPr lang="en-US" altLang="zh-CN" sz="4100" dirty="0" err="1" smtClean="0">
                <a:latin typeface="Times New Roman" pitchFamily="18" charset="0"/>
                <a:ea typeface="宋体" panose="02010600030101010101" pitchFamily="2" charset="-122"/>
                <a:cs typeface="Times New Roman" pitchFamily="18" charset="0"/>
              </a:rPr>
              <a:t>Em</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cần</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ghi</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nhớ</a:t>
            </a:r>
            <a:endParaRPr lang="en-US" altLang="zh-CN" sz="4100" dirty="0" smtClean="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3749827" y="2078058"/>
            <a:ext cx="7179936" cy="4779728"/>
          </a:xfrm>
          <a:prstGeom prst="rect">
            <a:avLst/>
          </a:prstGeom>
          <a:noFill/>
          <a:ln w="9525">
            <a:noFill/>
          </a:ln>
        </p:spPr>
        <p:txBody>
          <a:bodyPr wrap="square" lIns="70061" tIns="35031" rIns="70061" bIns="35031" anchor="t">
            <a:spAutoFit/>
          </a:bodyPr>
          <a:lstStyle/>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Giãn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cách</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dòng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trong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một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smtClean="0">
                <a:latin typeface="Times New Roman" pitchFamily="18" charset="0"/>
                <a:ea typeface="宋体" panose="02010600030101010101" pitchFamily="2" charset="-122"/>
                <a:cs typeface="Times New Roman" pitchFamily="18" charset="0"/>
              </a:rPr>
              <a:t>Di </a:t>
            </a:r>
            <a:r>
              <a:rPr lang="en-US" altLang="zh-CN" sz="3200" dirty="0" err="1" smtClean="0">
                <a:latin typeface="Times New Roman" pitchFamily="18" charset="0"/>
                <a:ea typeface="宋体" panose="02010600030101010101" pitchFamily="2" charset="-122"/>
                <a:cs typeface="Times New Roman" pitchFamily="18" charset="0"/>
              </a:rPr>
              <a:t>chuyển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cả</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trái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phải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trên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 </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dưới</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1600" dirty="0">
              <a:latin typeface="Times New Roman" pitchFamily="18" charset="0"/>
              <a:ea typeface="宋体" panose="02010600030101010101" pitchFamily="2" charset="-122"/>
              <a:cs typeface="Times New Roman" pitchFamily="18" charset="0"/>
            </a:endParaRPr>
          </a:p>
          <a:p>
            <a:pPr defTabSz="1149687"/>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endParaRPr lang="en-US" altLang="zh-CN" sz="3200" dirty="0" smtClean="0">
              <a:latin typeface="Times New Roman" pitchFamily="18" charset="0"/>
              <a:ea typeface="宋体" panose="02010600030101010101" pitchFamily="2" charset="-122"/>
              <a:cs typeface="Times New Roman" pitchFamily="18" charset="0"/>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861" y="2667000"/>
            <a:ext cx="718997" cy="51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759" t="6250" r="57249" b="88237"/>
          <a:stretch/>
        </p:blipFill>
        <p:spPr bwMode="auto">
          <a:xfrm>
            <a:off x="9400214" y="396600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945" t="6250" r="58929" b="88322"/>
          <a:stretch/>
        </p:blipFill>
        <p:spPr bwMode="auto">
          <a:xfrm>
            <a:off x="5179150" y="4032756"/>
            <a:ext cx="659422" cy="68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518" t="36779" r="59503" b="60091"/>
          <a:stretch/>
        </p:blipFill>
        <p:spPr bwMode="auto">
          <a:xfrm>
            <a:off x="5168413" y="5512344"/>
            <a:ext cx="888307"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8691" t="39663" r="59421" b="56971"/>
          <a:stretch/>
        </p:blipFill>
        <p:spPr bwMode="auto">
          <a:xfrm>
            <a:off x="5943600" y="6185993"/>
            <a:ext cx="888308" cy="6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20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828800"/>
            <a:ext cx="10896600" cy="1077218"/>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1</a:t>
            </a:r>
            <a:r>
              <a:rPr lang="en-US"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Muốn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thụt</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lề</a:t>
            </a:r>
            <a:r>
              <a:rPr lang="en-US" altLang="vi-VN" sz="3200" b="1" dirty="0">
                <a:solidFill>
                  <a:srgbClr val="0000FF"/>
                </a:solidFill>
                <a:latin typeface="Times New Roman" pitchFamily="18" charset="0"/>
                <a:cs typeface="Times New Roman" pitchFamily="18" charset="0"/>
              </a:rPr>
              <a:t> </a:t>
            </a:r>
            <a:r>
              <a:rPr lang="vi-VN" altLang="vi-VN" sz="3200" b="1" dirty="0">
                <a:solidFill>
                  <a:srgbClr val="0000FF"/>
                </a:solidFill>
                <a:latin typeface="Times New Roman" pitchFamily="18" charset="0"/>
                <a:cs typeface="Times New Roman" pitchFamily="18" charset="0"/>
              </a:rPr>
              <a:t>đ</a:t>
            </a:r>
            <a:r>
              <a:rPr lang="en-US" altLang="vi-VN" sz="3200" b="1" dirty="0" err="1">
                <a:solidFill>
                  <a:srgbClr val="0000FF"/>
                </a:solidFill>
                <a:latin typeface="Times New Roman" pitchFamily="18" charset="0"/>
                <a:cs typeface="Times New Roman" pitchFamily="18" charset="0"/>
              </a:rPr>
              <a:t>oạn</a:t>
            </a:r>
            <a:r>
              <a:rPr lang="en-US" altLang="vi-VN" sz="3200" b="1" dirty="0">
                <a:solidFill>
                  <a:srgbClr val="0000FF"/>
                </a:solidFill>
                <a:latin typeface="Times New Roman" pitchFamily="18" charset="0"/>
                <a:cs typeface="Times New Roman" pitchFamily="18" charset="0"/>
              </a:rPr>
              <a:t> v</a:t>
            </a:r>
            <a:r>
              <a:rPr lang="vi-VN" altLang="vi-VN" sz="3200" b="1" dirty="0">
                <a:solidFill>
                  <a:srgbClr val="0000FF"/>
                </a:solidFill>
                <a:latin typeface="Times New Roman" pitchFamily="18" charset="0"/>
                <a:cs typeface="Times New Roman" pitchFamily="18" charset="0"/>
              </a:rPr>
              <a:t>ă</a:t>
            </a:r>
            <a:r>
              <a:rPr lang="en-US" altLang="vi-VN" sz="3200" b="1" dirty="0">
                <a:solidFill>
                  <a:srgbClr val="0000FF"/>
                </a:solidFill>
                <a:latin typeface="Times New Roman" pitchFamily="18" charset="0"/>
                <a:cs typeface="Times New Roman" pitchFamily="18" charset="0"/>
              </a:rPr>
              <a:t>n </a:t>
            </a:r>
            <a:r>
              <a:rPr lang="en-US" altLang="vi-VN" sz="3200" b="1" dirty="0" err="1">
                <a:solidFill>
                  <a:srgbClr val="0000FF"/>
                </a:solidFill>
                <a:latin typeface="Times New Roman" pitchFamily="18" charset="0"/>
                <a:cs typeface="Times New Roman" pitchFamily="18" charset="0"/>
              </a:rPr>
              <a:t>bản</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trái</a:t>
            </a:r>
            <a:r>
              <a:rPr lang="en-US" altLang="vi-VN" sz="3200" b="1" dirty="0">
                <a:solidFill>
                  <a:srgbClr val="0000FF"/>
                </a:solidFill>
                <a:latin typeface="Times New Roman" pitchFamily="18" charset="0"/>
                <a:cs typeface="Times New Roman" pitchFamily="18" charset="0"/>
              </a:rPr>
              <a:t> ho</a:t>
            </a:r>
            <a:r>
              <a:rPr lang="vi-VN" altLang="vi-VN" sz="3200" b="1" dirty="0">
                <a:solidFill>
                  <a:srgbClr val="0000FF"/>
                </a:solidFill>
                <a:latin typeface="Times New Roman" pitchFamily="18" charset="0"/>
                <a:cs typeface="Times New Roman" pitchFamily="18" charset="0"/>
              </a:rPr>
              <a:t>ặc</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em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chọn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tượng</a:t>
            </a:r>
            <a:r>
              <a:rPr lang="en-US" altLang="vi-VN" sz="3200" b="1" dirty="0">
                <a:solidFill>
                  <a:srgbClr val="0000FF"/>
                </a:solidFill>
                <a:latin typeface="Times New Roman" pitchFamily="18" charset="0"/>
                <a:cs typeface="Times New Roman" pitchFamily="18" charset="0"/>
              </a:rPr>
              <a:t>…</a:t>
            </a:r>
          </a:p>
        </p:txBody>
      </p:sp>
      <p:grpSp>
        <p:nvGrpSpPr>
          <p:cNvPr id="4" name="Group 1"/>
          <p:cNvGrpSpPr>
            <a:grpSpLocks/>
          </p:cNvGrpSpPr>
          <p:nvPr/>
        </p:nvGrpSpPr>
        <p:grpSpPr bwMode="auto">
          <a:xfrm>
            <a:off x="2819400" y="3644900"/>
            <a:ext cx="2438400" cy="838200"/>
            <a:chOff x="2438400" y="2819400"/>
            <a:chExt cx="2438400" cy="838200"/>
          </a:xfrm>
        </p:grpSpPr>
        <p:sp>
          <p:nvSpPr>
            <p:cNvPr id="5"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
          <p:cNvGrpSpPr>
            <a:grpSpLocks/>
          </p:cNvGrpSpPr>
          <p:nvPr/>
        </p:nvGrpSpPr>
        <p:grpSpPr bwMode="auto">
          <a:xfrm>
            <a:off x="2711450" y="4394200"/>
            <a:ext cx="2286000" cy="774700"/>
            <a:chOff x="2331028" y="3568700"/>
            <a:chExt cx="2286000" cy="774700"/>
          </a:xfrm>
        </p:grpSpPr>
        <p:sp>
          <p:nvSpPr>
            <p:cNvPr id="8" name="TextBox 4"/>
            <p:cNvSpPr txBox="1">
              <a:spLocks noChangeArrowheads="1"/>
            </p:cNvSpPr>
            <p:nvPr/>
          </p:nvSpPr>
          <p:spPr bwMode="auto">
            <a:xfrm>
              <a:off x="2331028" y="37639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
          <p:cNvGrpSpPr>
            <a:grpSpLocks/>
          </p:cNvGrpSpPr>
          <p:nvPr/>
        </p:nvGrpSpPr>
        <p:grpSpPr bwMode="auto">
          <a:xfrm>
            <a:off x="2819400" y="5199063"/>
            <a:ext cx="3200400" cy="801687"/>
            <a:chOff x="2438400" y="4373562"/>
            <a:chExt cx="3200400" cy="802428"/>
          </a:xfrm>
        </p:grpSpPr>
        <p:sp>
          <p:nvSpPr>
            <p:cNvPr id="11"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13"/>
          <p:cNvSpPr>
            <a:spLocks noChangeArrowheads="1"/>
          </p:cNvSpPr>
          <p:nvPr/>
        </p:nvSpPr>
        <p:spPr bwMode="auto">
          <a:xfrm>
            <a:off x="2781300" y="3964781"/>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Tree>
    <p:extLst>
      <p:ext uri="{BB962C8B-B14F-4D97-AF65-F5344CB8AC3E}">
        <p14:creationId xmlns:p14="http://schemas.microsoft.com/office/powerpoint/2010/main" val="8131370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5"/>
          <p:cNvSpPr txBox="1">
            <a:spLocks noChangeArrowheads="1"/>
          </p:cNvSpPr>
          <p:nvPr/>
        </p:nvSpPr>
        <p:spPr bwMode="auto">
          <a:xfrm>
            <a:off x="1447800" y="685800"/>
            <a:ext cx="9086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a:t>
            </a:r>
            <a:r>
              <a:rPr lang="en-US" altLang="vi-VN" b="1" u="sng" dirty="0" smtClean="0">
                <a:solidFill>
                  <a:srgbClr val="0000FF"/>
                </a:solidFill>
                <a:latin typeface="Times New Roman" pitchFamily="18" charset="0"/>
                <a:cs typeface="Times New Roman" pitchFamily="18" charset="0"/>
              </a:rPr>
              <a:t>2</a:t>
            </a:r>
            <a:r>
              <a:rPr lang="en-US" altLang="vi-VN" b="1" dirty="0" smtClean="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khoảng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giữa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dòng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cho</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5" name="Oval 14"/>
          <p:cNvSpPr>
            <a:spLocks noChangeArrowheads="1"/>
          </p:cNvSpPr>
          <p:nvPr/>
        </p:nvSpPr>
        <p:spPr bwMode="auto">
          <a:xfrm>
            <a:off x="3314700" y="5468144"/>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grpSp>
        <p:nvGrpSpPr>
          <p:cNvPr id="16" name="Group 8"/>
          <p:cNvGrpSpPr>
            <a:grpSpLocks/>
          </p:cNvGrpSpPr>
          <p:nvPr/>
        </p:nvGrpSpPr>
        <p:grpSpPr bwMode="auto">
          <a:xfrm>
            <a:off x="3314700" y="3850481"/>
            <a:ext cx="2438400" cy="838200"/>
            <a:chOff x="2438400" y="2819400"/>
            <a:chExt cx="2438400" cy="838200"/>
          </a:xfrm>
        </p:grpSpPr>
        <p:sp>
          <p:nvSpPr>
            <p:cNvPr id="17"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1"/>
          <p:cNvGrpSpPr>
            <a:grpSpLocks/>
          </p:cNvGrpSpPr>
          <p:nvPr/>
        </p:nvGrpSpPr>
        <p:grpSpPr bwMode="auto">
          <a:xfrm>
            <a:off x="3238500" y="4599781"/>
            <a:ext cx="2286000" cy="774700"/>
            <a:chOff x="2362200" y="3568700"/>
            <a:chExt cx="2286000" cy="774700"/>
          </a:xfrm>
        </p:grpSpPr>
        <p:sp>
          <p:nvSpPr>
            <p:cNvPr id="20" name="TextBox 4"/>
            <p:cNvSpPr txBox="1">
              <a:spLocks noChangeArrowheads="1"/>
            </p:cNvSpPr>
            <p:nvPr/>
          </p:nvSpPr>
          <p:spPr bwMode="auto">
            <a:xfrm>
              <a:off x="2362200" y="365760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4"/>
          <p:cNvGrpSpPr>
            <a:grpSpLocks/>
          </p:cNvGrpSpPr>
          <p:nvPr/>
        </p:nvGrpSpPr>
        <p:grpSpPr bwMode="auto">
          <a:xfrm>
            <a:off x="3314700" y="5404644"/>
            <a:ext cx="3200400" cy="801687"/>
            <a:chOff x="2438400" y="4373561"/>
            <a:chExt cx="3200400" cy="802429"/>
          </a:xfrm>
        </p:grpSpPr>
        <p:sp>
          <p:nvSpPr>
            <p:cNvPr id="23" name="TextBox 5"/>
            <p:cNvSpPr txBox="1">
              <a:spLocks noChangeArrowheads="1"/>
            </p:cNvSpPr>
            <p:nvPr/>
          </p:nvSpPr>
          <p:spPr bwMode="auto">
            <a:xfrm>
              <a:off x="2438400" y="4373561"/>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5"/>
          <p:cNvSpPr txBox="1">
            <a:spLocks noChangeArrowheads="1"/>
          </p:cNvSpPr>
          <p:nvPr/>
        </p:nvSpPr>
        <p:spPr bwMode="auto">
          <a:xfrm>
            <a:off x="1447800" y="2590800"/>
            <a:ext cx="6934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3600" b="1" u="sng" dirty="0" err="1" smtClean="0">
                <a:solidFill>
                  <a:srgbClr val="0000FF"/>
                </a:solidFill>
                <a:latin typeface="Times New Roman" pitchFamily="18" charset="0"/>
                <a:cs typeface="Times New Roman" pitchFamily="18" charset="0"/>
              </a:rPr>
              <a:t>Câu</a:t>
            </a:r>
            <a:r>
              <a:rPr lang="en-US" altLang="vi-VN" sz="3600" b="1" u="sng" dirty="0" smtClean="0">
                <a:solidFill>
                  <a:srgbClr val="0000FF"/>
                </a:solidFill>
                <a:latin typeface="Times New Roman" pitchFamily="18" charset="0"/>
                <a:cs typeface="Times New Roman" pitchFamily="18" charset="0"/>
              </a:rPr>
              <a:t> 3</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Hãy</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thực</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hiện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dãn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dòng</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cho</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đoạn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văn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mẫu</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với</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thông</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số</a:t>
            </a:r>
            <a:r>
              <a:rPr lang="en-US" altLang="vi-VN" sz="3600" b="1" dirty="0" smtClean="0">
                <a:solidFill>
                  <a:srgbClr val="0000FF"/>
                </a:solidFill>
                <a:latin typeface="Times New Roman" pitchFamily="18" charset="0"/>
                <a:cs typeface="Times New Roman" pitchFamily="18" charset="0"/>
              </a:rPr>
              <a:t> 1.3 </a:t>
            </a:r>
            <a:r>
              <a:rPr lang="en-US" altLang="vi-VN" sz="3600" b="1" dirty="0" err="1" smtClean="0">
                <a:solidFill>
                  <a:srgbClr val="0000FF"/>
                </a:solidFill>
                <a:latin typeface="Times New Roman" pitchFamily="18" charset="0"/>
                <a:cs typeface="Times New Roman" pitchFamily="18" charset="0"/>
              </a:rPr>
              <a:t>pt</a:t>
            </a:r>
            <a:endParaRPr lang="en-US" alt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908866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838200" y="1295400"/>
            <a:ext cx="101429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smtClean="0">
                <a:solidFill>
                  <a:srgbClr val="0000FF"/>
                </a:solidFill>
                <a:latin typeface="Times New Roman" pitchFamily="18" charset="0"/>
                <a:cs typeface="Times New Roman" pitchFamily="18" charset="0"/>
              </a:rPr>
              <a:t>Câu</a:t>
            </a:r>
            <a:r>
              <a:rPr lang="en-US" altLang="vi-VN" b="1" u="sng" dirty="0" smtClean="0">
                <a:solidFill>
                  <a:srgbClr val="0000FF"/>
                </a:solidFill>
                <a:latin typeface="Times New Roman" pitchFamily="18" charset="0"/>
                <a:cs typeface="Times New Roman" pitchFamily="18" charset="0"/>
              </a:rPr>
              <a:t> 4:</a:t>
            </a:r>
            <a:r>
              <a:rPr lang="en-US" altLang="vi-VN" b="1" dirty="0" smtClean="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độ</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rộng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trái</a:t>
            </a:r>
            <a:r>
              <a:rPr lang="en-US" altLang="vi-VN" dirty="0">
                <a:solidFill>
                  <a:srgbClr val="0000FF"/>
                </a:solidFill>
                <a:latin typeface="Times New Roman" pitchFamily="18" charset="0"/>
                <a:cs typeface="Times New Roman" pitchFamily="18" charset="0"/>
              </a:rPr>
              <a:t> -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phải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của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4" name="Oval 3"/>
          <p:cNvSpPr>
            <a:spLocks noChangeArrowheads="1"/>
          </p:cNvSpPr>
          <p:nvPr/>
        </p:nvSpPr>
        <p:spPr bwMode="auto">
          <a:xfrm>
            <a:off x="3261143" y="4594455"/>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5" name="TextBox 3"/>
          <p:cNvSpPr txBox="1">
            <a:spLocks noChangeArrowheads="1"/>
          </p:cNvSpPr>
          <p:nvPr/>
        </p:nvSpPr>
        <p:spPr bwMode="auto">
          <a:xfrm>
            <a:off x="3321843" y="38052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580" y="3679262"/>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p:cNvGrpSpPr>
          <p:nvPr/>
        </p:nvGrpSpPr>
        <p:grpSpPr bwMode="auto">
          <a:xfrm>
            <a:off x="3268286" y="5284029"/>
            <a:ext cx="3200400" cy="801687"/>
            <a:chOff x="2438400" y="4373562"/>
            <a:chExt cx="3200400" cy="802428"/>
          </a:xfrm>
        </p:grpSpPr>
        <p:sp>
          <p:nvSpPr>
            <p:cNvPr id="8"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
          <p:cNvGrpSpPr>
            <a:grpSpLocks/>
          </p:cNvGrpSpPr>
          <p:nvPr/>
        </p:nvGrpSpPr>
        <p:grpSpPr bwMode="auto">
          <a:xfrm>
            <a:off x="3261143" y="4533900"/>
            <a:ext cx="3771900" cy="579437"/>
            <a:chOff x="2466109" y="3668539"/>
            <a:chExt cx="3770604" cy="579438"/>
          </a:xfrm>
        </p:grpSpPr>
        <p:sp>
          <p:nvSpPr>
            <p:cNvPr id="11" name="TextBox 3"/>
            <p:cNvSpPr txBox="1">
              <a:spLocks noChangeArrowheads="1"/>
            </p:cNvSpPr>
            <p:nvPr/>
          </p:nvSpPr>
          <p:spPr bwMode="auto">
            <a:xfrm>
              <a:off x="2466109" y="3668539"/>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B. </a:t>
              </a: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3104429" y="3721157"/>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8998" y="5515"/>
            <a:ext cx="11868080" cy="8217191"/>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8902185" y="1926077"/>
            <a:ext cx="2186462" cy="896170"/>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78832" y="1313924"/>
            <a:ext cx="11325963" cy="13831353"/>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9157496" y="362605"/>
            <a:ext cx="2449648" cy="13980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 y="362606"/>
            <a:ext cx="1657842" cy="945804"/>
          </a:xfrm>
          <a:prstGeom prst="rect">
            <a:avLst/>
          </a:prstGeom>
          <a:noFill/>
          <a:ln w="9525">
            <a:noFill/>
          </a:ln>
        </p:spPr>
      </p:pic>
      <p:sp>
        <p:nvSpPr>
          <p:cNvPr id="64534" name="文本框 64533"/>
          <p:cNvSpPr txBox="1"/>
          <p:nvPr/>
        </p:nvSpPr>
        <p:spPr>
          <a:xfrm>
            <a:off x="3184072" y="4552545"/>
            <a:ext cx="6580414" cy="2907816"/>
          </a:xfrm>
          <a:prstGeom prst="rect">
            <a:avLst/>
          </a:prstGeom>
          <a:noFill/>
          <a:ln w="9525">
            <a:noFill/>
          </a:ln>
        </p:spPr>
        <p:txBody>
          <a:bodyPr wrap="square" lIns="72613" tIns="36306" rIns="72613" bIns="36306">
            <a:spAutoFit/>
          </a:bodyPr>
          <a:lstStyle/>
          <a:p>
            <a:pPr algn="ctr" defTabSz="1191551">
              <a:spcBef>
                <a:spcPct val="50000"/>
              </a:spcBef>
            </a:pPr>
            <a:r>
              <a:rPr lang="en-US" altLang="zh-CN" sz="6000" b="1" dirty="0" err="1" smtClean="0">
                <a:solidFill>
                  <a:srgbClr val="FF0066"/>
                </a:solidFill>
                <a:latin typeface="黑体" panose="02010609060101010101" pitchFamily="2" charset="-122"/>
                <a:ea typeface="黑体" panose="02010609060101010101" pitchFamily="2" charset="-122"/>
              </a:rPr>
              <a:t>Chúc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các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em</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học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sinh</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chăm</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ngoan</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học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giỏi</a:t>
            </a:r>
            <a:endParaRPr lang="en-US" altLang="zh-CN" sz="6000" b="1" dirty="0" smtClean="0">
              <a:solidFill>
                <a:srgbClr val="FF0066"/>
              </a:solidFill>
              <a:latin typeface="黑体" panose="02010609060101010101" pitchFamily="2" charset="-122"/>
              <a:ea typeface="黑体" panose="02010609060101010101" pitchFamily="2" charset="-122"/>
            </a:endParaRPr>
          </a:p>
        </p:txBody>
      </p:sp>
      <p:sp>
        <p:nvSpPr>
          <p:cNvPr id="8" name="文本框 2055"/>
          <p:cNvSpPr txBox="1"/>
          <p:nvPr/>
        </p:nvSpPr>
        <p:spPr>
          <a:xfrm>
            <a:off x="792482" y="543115"/>
            <a:ext cx="10210776" cy="4009430"/>
          </a:xfrm>
          <a:prstGeom prst="rect">
            <a:avLst/>
          </a:prstGeom>
          <a:noFill/>
          <a:ln w="9525">
            <a:noFill/>
          </a:ln>
        </p:spPr>
        <p:txBody>
          <a:bodyPr wrap="square" lIns="78193" tIns="39096" rIns="78193" bIns="39096">
            <a:prstTxWarp prst="textArchUp">
              <a:avLst>
                <a:gd name="adj" fmla="val 10653587"/>
              </a:avLst>
            </a:prstTxWarp>
            <a:spAutoFit/>
          </a:bodyPr>
          <a:lstStyle/>
          <a:p>
            <a:pPr defTabSz="1283125">
              <a:spcBef>
                <a:spcPct val="50000"/>
              </a:spcBef>
            </a:pPr>
            <a:r>
              <a:rPr lang="en-US" altLang="zh-CN" sz="13500" b="1" dirty="0" smtClean="0">
                <a:solidFill>
                  <a:srgbClr val="FFC000"/>
                </a:solidFill>
                <a:latin typeface="Times New Roman" pitchFamily="18" charset="0"/>
                <a:ea typeface="黑体" panose="02010609060101010101" pitchFamily="2" charset="-122"/>
                <a:cs typeface="Times New Roman" pitchFamily="18" charset="0"/>
              </a:rPr>
              <a:t>CẢM ƠN CÁC </a:t>
            </a:r>
            <a:r>
              <a:rPr lang="en-US" altLang="zh-CN" sz="13500" b="1" dirty="0">
                <a:solidFill>
                  <a:srgbClr val="FFC000"/>
                </a:solidFill>
                <a:latin typeface="Times New Roman" pitchFamily="18" charset="0"/>
                <a:ea typeface="黑体" panose="02010609060101010101" pitchFamily="2" charset="-122"/>
                <a:cs typeface="Times New Roman" pitchFamily="18" charset="0"/>
              </a:rPr>
              <a:t>THẦY CÔ </a:t>
            </a:r>
            <a:r>
              <a:rPr lang="en-US" altLang="zh-CN" sz="13500" b="1" dirty="0" smtClean="0">
                <a:solidFill>
                  <a:srgbClr val="FFC000"/>
                </a:solidFill>
                <a:latin typeface="Times New Roman" pitchFamily="18" charset="0"/>
                <a:ea typeface="黑体" panose="02010609060101010101" pitchFamily="2" charset="-122"/>
                <a:cs typeface="Times New Roman" pitchFamily="18" charset="0"/>
              </a:rPr>
              <a:t>GIÁO</a:t>
            </a:r>
            <a:endParaRPr lang="en-US" altLang="zh-CN" sz="13500" b="1" dirty="0">
              <a:solidFill>
                <a:srgbClr val="FFC000"/>
              </a:solidFill>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60862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1625" b="81048"/>
          <a:stretch/>
        </p:blipFill>
        <p:spPr bwMode="auto">
          <a:xfrm>
            <a:off x="123092" y="3429000"/>
            <a:ext cx="11734800"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435219" y="1243668"/>
            <a:ext cx="1371600" cy="2438400"/>
            <a:chOff x="474785" y="1213338"/>
            <a:chExt cx="1371600" cy="2438400"/>
          </a:xfrm>
        </p:grpSpPr>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900" b="1" dirty="0">
                  <a:solidFill>
                    <a:srgbClr val="FF0000"/>
                  </a:solidFill>
                </a:rPr>
                <a:t>1</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362202" y="1219202"/>
            <a:ext cx="1371600" cy="2438400"/>
            <a:chOff x="2362202" y="1219202"/>
            <a:chExt cx="1371600" cy="2438400"/>
          </a:xfrm>
        </p:grpSpPr>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700" b="1" dirty="0">
                  <a:solidFill>
                    <a:srgbClr val="FF0000"/>
                  </a:solidFill>
                </a:rPr>
                <a:t>2</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55075" y="4800600"/>
            <a:ext cx="1219200" cy="2473571"/>
            <a:chOff x="1055075" y="4800600"/>
            <a:chExt cx="1219200" cy="2473571"/>
          </a:xfrm>
        </p:grpSpPr>
        <p:sp>
          <p:nvSpPr>
            <p:cNvPr id="11" name="Oval 10"/>
            <p:cNvSpPr/>
            <p:nvPr/>
          </p:nvSpPr>
          <p:spPr>
            <a:xfrm>
              <a:off x="1055075" y="6131167"/>
              <a:ext cx="1219200" cy="1143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3</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7" name="Group 16"/>
          <p:cNvGrpSpPr/>
          <p:nvPr/>
        </p:nvGrpSpPr>
        <p:grpSpPr>
          <a:xfrm>
            <a:off x="6447693" y="4680886"/>
            <a:ext cx="621325" cy="1927997"/>
            <a:chOff x="1365737" y="4800600"/>
            <a:chExt cx="621325" cy="1927996"/>
          </a:xfrm>
        </p:grpSpPr>
        <p:sp>
          <p:nvSpPr>
            <p:cNvPr id="18" name="Oval 17"/>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4</a:t>
              </a:r>
            </a:p>
          </p:txBody>
        </p:sp>
        <p:cxnSp>
          <p:nvCxnSpPr>
            <p:cNvPr id="19" name="Straight Arrow Connector 18"/>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901964" y="2420598"/>
            <a:ext cx="685799" cy="1972405"/>
            <a:chOff x="6901961" y="2420594"/>
            <a:chExt cx="685800" cy="1972404"/>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5</a:t>
              </a:r>
            </a:p>
          </p:txBody>
        </p:sp>
      </p:grpSp>
      <p:grpSp>
        <p:nvGrpSpPr>
          <p:cNvPr id="28" name="Group 27"/>
          <p:cNvGrpSpPr/>
          <p:nvPr/>
        </p:nvGrpSpPr>
        <p:grpSpPr>
          <a:xfrm>
            <a:off x="8001000" y="2511875"/>
            <a:ext cx="685799" cy="1972405"/>
            <a:chOff x="6901961" y="2420594"/>
            <a:chExt cx="685800" cy="1972404"/>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7</a:t>
              </a:r>
            </a:p>
          </p:txBody>
        </p:sp>
      </p:grpSp>
      <p:grpSp>
        <p:nvGrpSpPr>
          <p:cNvPr id="31" name="Group 30"/>
          <p:cNvGrpSpPr/>
          <p:nvPr/>
        </p:nvGrpSpPr>
        <p:grpSpPr>
          <a:xfrm>
            <a:off x="7587763" y="4710190"/>
            <a:ext cx="621325" cy="1927997"/>
            <a:chOff x="1365737" y="4800600"/>
            <a:chExt cx="621325" cy="1927996"/>
          </a:xfrm>
        </p:grpSpPr>
        <p:sp>
          <p:nvSpPr>
            <p:cNvPr id="32" name="Oval 31"/>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6</a:t>
              </a:r>
            </a:p>
          </p:txBody>
        </p:sp>
        <p:cxnSp>
          <p:nvCxnSpPr>
            <p:cNvPr id="33" name="Straight Arrow Connector 3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图片 37895" descr="1-27"/>
          <p:cNvPicPr>
            <a:picLocks noChangeAspect="1"/>
          </p:cNvPicPr>
          <p:nvPr/>
        </p:nvPicPr>
        <p:blipFill>
          <a:blip r:embed="rId3"/>
          <a:stretch>
            <a:fillRect/>
          </a:stretch>
        </p:blipFill>
        <p:spPr>
          <a:xfrm>
            <a:off x="7789980" y="-543201"/>
            <a:ext cx="4818182" cy="2709333"/>
          </a:xfrm>
          <a:prstGeom prst="rect">
            <a:avLst/>
          </a:prstGeom>
          <a:noFill/>
          <a:ln w="9525">
            <a:noFill/>
          </a:ln>
        </p:spPr>
      </p:pic>
      <p:grpSp>
        <p:nvGrpSpPr>
          <p:cNvPr id="35" name="Group 34"/>
          <p:cNvGrpSpPr/>
          <p:nvPr/>
        </p:nvGrpSpPr>
        <p:grpSpPr>
          <a:xfrm>
            <a:off x="435219" y="1228430"/>
            <a:ext cx="1371600" cy="2438400"/>
            <a:chOff x="474785" y="1213338"/>
            <a:chExt cx="1371600" cy="2438400"/>
          </a:xfrm>
        </p:grpSpPr>
        <p:sp>
          <p:nvSpPr>
            <p:cNvPr id="36" name="Oval 35"/>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37" name="Straight Arrow Connector 36"/>
            <p:cNvCxnSpPr>
              <a:stCxn id="36"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2346962" y="1201398"/>
            <a:ext cx="1371600" cy="2438400"/>
            <a:chOff x="2362202" y="1219202"/>
            <a:chExt cx="1371600" cy="2438400"/>
          </a:xfrm>
        </p:grpSpPr>
        <p:sp>
          <p:nvSpPr>
            <p:cNvPr id="39" name="Oval 3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40" name="Straight Arrow Connector 39"/>
            <p:cNvCxnSpPr>
              <a:stCxn id="3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914400" y="4800602"/>
            <a:ext cx="1459526" cy="2590798"/>
            <a:chOff x="885090" y="4800600"/>
            <a:chExt cx="1459525" cy="2590798"/>
          </a:xfrm>
        </p:grpSpPr>
        <p:sp>
          <p:nvSpPr>
            <p:cNvPr id="42" name="Oval 41"/>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43" name="Straight Arrow Connector 4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155313" y="4768945"/>
            <a:ext cx="1173077" cy="2497322"/>
            <a:chOff x="1080005" y="4779479"/>
            <a:chExt cx="895096" cy="2249798"/>
          </a:xfrm>
        </p:grpSpPr>
        <p:sp>
          <p:nvSpPr>
            <p:cNvPr id="45" name="Oval 44"/>
            <p:cNvSpPr/>
            <p:nvPr/>
          </p:nvSpPr>
          <p:spPr>
            <a:xfrm>
              <a:off x="1080005" y="5928974"/>
              <a:ext cx="895096" cy="11003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46" name="Straight Arrow Connector 45"/>
            <p:cNvCxnSpPr>
              <a:stCxn id="45" idx="0"/>
            </p:cNvCxnSpPr>
            <p:nvPr/>
          </p:nvCxnSpPr>
          <p:spPr>
            <a:xfrm flipV="1">
              <a:off x="1527553" y="4779479"/>
              <a:ext cx="0" cy="11494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511893" y="1752601"/>
            <a:ext cx="1260502" cy="2640398"/>
            <a:chOff x="6511893" y="1752600"/>
            <a:chExt cx="1260502" cy="2640398"/>
          </a:xfrm>
        </p:grpSpPr>
        <p:cxnSp>
          <p:nvCxnSpPr>
            <p:cNvPr id="48" name="Straight Arrow Connector 47"/>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511893" y="1752600"/>
              <a:ext cx="1260502" cy="1315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50" name="Group 49"/>
          <p:cNvGrpSpPr/>
          <p:nvPr/>
        </p:nvGrpSpPr>
        <p:grpSpPr>
          <a:xfrm>
            <a:off x="7420369" y="4676402"/>
            <a:ext cx="1082920" cy="2551926"/>
            <a:chOff x="1365737" y="4665316"/>
            <a:chExt cx="892421" cy="2475728"/>
          </a:xfrm>
        </p:grpSpPr>
        <p:sp>
          <p:nvSpPr>
            <p:cNvPr id="51" name="Oval 50"/>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52" name="Straight Arrow Connector 51"/>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7805220" y="1955353"/>
            <a:ext cx="1219200" cy="2496790"/>
            <a:chOff x="6690941" y="1896208"/>
            <a:chExt cx="1219200" cy="2496790"/>
          </a:xfrm>
        </p:grpSpPr>
        <p:cxnSp>
          <p:nvCxnSpPr>
            <p:cNvPr id="54" name="Straight Arrow Connector 53"/>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690941" y="1896208"/>
              <a:ext cx="121920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tx1"/>
                  </a:solidFill>
                  <a:latin typeface="Times New Roman" pitchFamily="18" charset="0"/>
                  <a:cs typeface="Times New Roman" pitchFamily="18" charset="0"/>
                </a:rPr>
                <a:t>Căn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thẳng</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hai</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lề</a:t>
              </a:r>
              <a:endParaRPr lang="en-US" sz="18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42"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xit" presetSubtype="12" fill="hold" nodeType="clickEffect">
                                  <p:stCondLst>
                                    <p:cond delay="0"/>
                                  </p:stCondLst>
                                  <p:childTnLst>
                                    <p:animEffect transition="out" filter="strips(downLeft)">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6" presetClass="entr" presetSubtype="21"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arn(inVertic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xit" presetSubtype="21" fill="hold" nodeType="clickEffect">
                                  <p:stCondLst>
                                    <p:cond delay="0"/>
                                  </p:stCondLst>
                                  <p:childTnLst>
                                    <p:animEffect transition="out" filter="barn(inVertical)">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6" presetClass="entr" presetSubtype="21"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4" fill="hold" nodeType="clickEffect">
                                  <p:stCondLst>
                                    <p:cond delay="0"/>
                                  </p:stCondLst>
                                  <p:childTnLst>
                                    <p:animEffect transition="out" filter="wipe(down)">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6" presetClass="entr" presetSubtype="21"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barn(inVertical)">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nodeType="clickEffect">
                                  <p:stCondLst>
                                    <p:cond delay="0"/>
                                  </p:stCondLst>
                                  <p:childTnLst>
                                    <p:animEffect transition="out" filter="wipe(down)">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par>
                                <p:cTn id="76" presetID="2" presetClass="entr" presetSubtype="4"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6" presetClass="entr" presetSubtype="21"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barn(inVertical)">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nodeType="clickEffect">
                                  <p:stCondLst>
                                    <p:cond delay="0"/>
                                  </p:stCondLst>
                                  <p:childTnLst>
                                    <p:animEffect transition="out" filter="wipe(down)">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6" presetClass="entr" presetSubtype="21"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barn(inVertical)">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xit" presetSubtype="4" fill="hold" nodeType="clickEffect">
                                  <p:stCondLst>
                                    <p:cond delay="0"/>
                                  </p:stCondLst>
                                  <p:childTnLst>
                                    <p:animEffect transition="out" filter="wipe(down)">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par>
                                <p:cTn id="101" presetID="2" presetClass="entr" presetSubtype="4"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123092" y="3429000"/>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2" name="Group 1"/>
          <p:cNvGrpSpPr/>
          <p:nvPr/>
        </p:nvGrpSpPr>
        <p:grpSpPr>
          <a:xfrm>
            <a:off x="474785" y="1213338"/>
            <a:ext cx="1371600" cy="2438400"/>
            <a:chOff x="474785" y="1213338"/>
            <a:chExt cx="1371600" cy="2438400"/>
          </a:xfrm>
        </p:grpSpPr>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362202" y="1219202"/>
            <a:ext cx="1371600" cy="2438400"/>
            <a:chOff x="2362202" y="1219202"/>
            <a:chExt cx="1371600" cy="2438400"/>
          </a:xfrm>
        </p:grpSpPr>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885091" y="4800604"/>
            <a:ext cx="1459526" cy="2590798"/>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7" name="Group 16"/>
          <p:cNvGrpSpPr/>
          <p:nvPr/>
        </p:nvGrpSpPr>
        <p:grpSpPr>
          <a:xfrm>
            <a:off x="6106614" y="4676401"/>
            <a:ext cx="1173077" cy="2497322"/>
            <a:chOff x="1080005" y="4779479"/>
            <a:chExt cx="895096" cy="2249798"/>
          </a:xfrm>
        </p:grpSpPr>
        <p:sp>
          <p:nvSpPr>
            <p:cNvPr id="18" name="Oval 17"/>
            <p:cNvSpPr/>
            <p:nvPr/>
          </p:nvSpPr>
          <p:spPr>
            <a:xfrm>
              <a:off x="1080005" y="5928974"/>
              <a:ext cx="895096" cy="11003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19" name="Straight Arrow Connector 18"/>
            <p:cNvCxnSpPr>
              <a:stCxn id="18" idx="0"/>
            </p:cNvCxnSpPr>
            <p:nvPr/>
          </p:nvCxnSpPr>
          <p:spPr>
            <a:xfrm flipV="1">
              <a:off x="1527553" y="4779479"/>
              <a:ext cx="0" cy="11494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511893" y="1752601"/>
            <a:ext cx="1260502" cy="2640398"/>
            <a:chOff x="6511893" y="1752600"/>
            <a:chExt cx="1260502" cy="2640398"/>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511893" y="1752600"/>
              <a:ext cx="1260502" cy="1315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7789980" y="1896208"/>
            <a:ext cx="1219200" cy="2496790"/>
            <a:chOff x="6690941" y="1896208"/>
            <a:chExt cx="1219200" cy="2496790"/>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90941" y="1896208"/>
              <a:ext cx="121920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Căn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thẳng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lề</a:t>
              </a:r>
              <a:endParaRPr lang="en-US" sz="2000" dirty="0">
                <a:solidFill>
                  <a:schemeClr val="tx1"/>
                </a:solidFill>
                <a:latin typeface="Times New Roman" pitchFamily="18" charset="0"/>
                <a:cs typeface="Times New Roman" pitchFamily="18" charset="0"/>
              </a:endParaRPr>
            </a:p>
          </p:txBody>
        </p:sp>
      </p:grpSp>
      <p:grpSp>
        <p:nvGrpSpPr>
          <p:cNvPr id="31" name="Group 30"/>
          <p:cNvGrpSpPr/>
          <p:nvPr/>
        </p:nvGrpSpPr>
        <p:grpSpPr>
          <a:xfrm>
            <a:off x="7420369" y="4676402"/>
            <a:ext cx="1082920" cy="2551926"/>
            <a:chOff x="1365737" y="4665316"/>
            <a:chExt cx="892421" cy="2475728"/>
          </a:xfrm>
        </p:grpSpPr>
        <p:sp>
          <p:nvSpPr>
            <p:cNvPr id="32" name="Oval 31"/>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33" name="Straight Arrow Connector 32"/>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0251833" y="3048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35" name="Straight Arrow Connector 34"/>
          <p:cNvCxnSpPr>
            <a:stCxn id="34" idx="3"/>
          </p:cNvCxnSpPr>
          <p:nvPr/>
        </p:nvCxnSpPr>
        <p:spPr>
          <a:xfrm flipH="1">
            <a:off x="9220201" y="1410498"/>
            <a:ext cx="1232496" cy="23172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52700" y="1921407"/>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0" b="1" dirty="0">
                <a:solidFill>
                  <a:schemeClr val="tx1"/>
                </a:solidFill>
                <a:latin typeface="Times New Roman" pitchFamily="18" charset="0"/>
                <a:cs typeface="Times New Roman" pitchFamily="18" charset="0"/>
              </a:rPr>
              <a:t>?</a:t>
            </a:r>
          </a:p>
        </p:txBody>
      </p:sp>
      <p:cxnSp>
        <p:nvCxnSpPr>
          <p:cNvPr id="37" name="Straight Arrow Connector 36"/>
          <p:cNvCxnSpPr>
            <a:stCxn id="36" idx="3"/>
          </p:cNvCxnSpPr>
          <p:nvPr/>
        </p:nvCxnSpPr>
        <p:spPr>
          <a:xfrm flipH="1">
            <a:off x="9738377" y="3027096"/>
            <a:ext cx="915186" cy="700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251835" y="6131168"/>
            <a:ext cx="1180992" cy="1281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41" name="Straight Arrow Connector 40"/>
          <p:cNvCxnSpPr>
            <a:stCxn id="40" idx="1"/>
          </p:cNvCxnSpPr>
          <p:nvPr/>
        </p:nvCxnSpPr>
        <p:spPr>
          <a:xfrm flipH="1" flipV="1">
            <a:off x="9212028" y="4621799"/>
            <a:ext cx="1212759" cy="1696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图片 33797" descr="1-24"/>
          <p:cNvPicPr>
            <a:picLocks noChangeAspect="1"/>
          </p:cNvPicPr>
          <p:nvPr/>
        </p:nvPicPr>
        <p:blipFill>
          <a:blip r:embed="rId3"/>
          <a:stretch>
            <a:fillRect/>
          </a:stretch>
        </p:blipFill>
        <p:spPr>
          <a:xfrm>
            <a:off x="4139081" y="-239570"/>
            <a:ext cx="2372812" cy="2160977"/>
          </a:xfrm>
          <a:prstGeom prst="rect">
            <a:avLst/>
          </a:prstGeom>
          <a:noFill/>
          <a:ln w="9525">
            <a:noFill/>
          </a:ln>
        </p:spPr>
      </p:pic>
      <p:pic>
        <p:nvPicPr>
          <p:cNvPr id="43" name="图片 33798" descr="1-23"/>
          <p:cNvPicPr>
            <a:picLocks noChangeAspect="1"/>
          </p:cNvPicPr>
          <p:nvPr/>
        </p:nvPicPr>
        <p:blipFill>
          <a:blip r:embed="rId4"/>
          <a:stretch>
            <a:fillRect/>
          </a:stretch>
        </p:blipFill>
        <p:spPr>
          <a:xfrm>
            <a:off x="2673357" y="5531826"/>
            <a:ext cx="2993231" cy="2776537"/>
          </a:xfrm>
          <a:prstGeom prst="rect">
            <a:avLst/>
          </a:prstGeom>
          <a:noFill/>
          <a:ln w="9525">
            <a:noFill/>
          </a:ln>
        </p:spPr>
      </p:pic>
    </p:spTree>
    <p:extLst>
      <p:ext uri="{BB962C8B-B14F-4D97-AF65-F5344CB8AC3E}">
        <p14:creationId xmlns:p14="http://schemas.microsoft.com/office/powerpoint/2010/main" val="3416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500"/>
                                        <p:tgtEl>
                                          <p:spTgt spid="36"/>
                                        </p:tgtEl>
                                      </p:cBhvr>
                                    </p:animEffect>
                                  </p:childTnLst>
                                </p:cTn>
                              </p:par>
                              <p:par>
                                <p:cTn id="19" presetID="16" presetClass="entr" presetSubtype="2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750"/>
                                        <p:tgtEl>
                                          <p:spTgt spid="40"/>
                                        </p:tgtEl>
                                      </p:cBhvr>
                                    </p:animEffect>
                                  </p:childTnLst>
                                </p:cTn>
                              </p:par>
                              <p:par>
                                <p:cTn id="25" presetID="8" presetClass="emph" presetSubtype="0" repeatCount="indefinite" fill="hold" grpId="1" nodeType="withEffect">
                                  <p:stCondLst>
                                    <p:cond delay="0"/>
                                  </p:stCondLst>
                                  <p:endCondLst>
                                    <p:cond evt="onNext" delay="0">
                                      <p:tgtEl>
                                        <p:sldTgt/>
                                      </p:tgtEl>
                                    </p:cond>
                                  </p:endCondLst>
                                  <p:childTnLst>
                                    <p:animRot by="21600000">
                                      <p:cBhvr>
                                        <p:cTn id="26" dur="2000" fill="hold"/>
                                        <p:tgtEl>
                                          <p:spTgt spid="34"/>
                                        </p:tgtEl>
                                        <p:attrNameLst>
                                          <p:attrName>r</p:attrName>
                                        </p:attrNameLst>
                                      </p:cBhvr>
                                    </p:animRot>
                                  </p:childTnLst>
                                </p:cTn>
                              </p:par>
                              <p:par>
                                <p:cTn id="27" presetID="8" presetClass="emph" presetSubtype="0" repeatCount="indefinite" fill="hold" grpId="1" nodeType="withEffect">
                                  <p:stCondLst>
                                    <p:cond delay="0"/>
                                  </p:stCondLst>
                                  <p:endCondLst>
                                    <p:cond evt="onNext" delay="0">
                                      <p:tgtEl>
                                        <p:sldTgt/>
                                      </p:tgtEl>
                                    </p:cond>
                                  </p:endCondLst>
                                  <p:childTnLst>
                                    <p:animRot by="21600000">
                                      <p:cBhvr>
                                        <p:cTn id="28" dur="2000" fill="hold"/>
                                        <p:tgtEl>
                                          <p:spTgt spid="36"/>
                                        </p:tgtEl>
                                        <p:attrNameLst>
                                          <p:attrName>r</p:attrName>
                                        </p:attrNameLst>
                                      </p:cBhvr>
                                    </p:animRot>
                                  </p:childTnLst>
                                </p:cTn>
                              </p:par>
                              <p:par>
                                <p:cTn id="29" presetID="8" presetClass="emph" presetSubtype="0" repeatCount="indefinite" fill="hold" grpId="1" nodeType="withEffect">
                                  <p:stCondLst>
                                    <p:cond delay="0"/>
                                  </p:stCondLst>
                                  <p:endCondLst>
                                    <p:cond evt="onNext" delay="0">
                                      <p:tgtEl>
                                        <p:sldTgt/>
                                      </p:tgtEl>
                                    </p:cond>
                                  </p:endCondLst>
                                  <p:childTnLst>
                                    <p:animRot by="21600000">
                                      <p:cBhvr>
                                        <p:cTn id="30" dur="2000" fill="hold"/>
                                        <p:tgtEl>
                                          <p:spTgt spid="40"/>
                                        </p:tgtEl>
                                        <p:attrNameLst>
                                          <p:attrName>r</p:attrName>
                                        </p:attrNameLst>
                                      </p:cBhvr>
                                    </p:animRot>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5"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1000" fill="hold"/>
                                        <p:tgtEl>
                                          <p:spTgt spid="43"/>
                                        </p:tgtEl>
                                        <p:attrNameLst>
                                          <p:attrName>ppt_w</p:attrName>
                                        </p:attrNameLst>
                                      </p:cBhvr>
                                      <p:tavLst>
                                        <p:tav tm="0">
                                          <p:val>
                                            <p:fltVal val="0"/>
                                          </p:val>
                                        </p:tav>
                                        <p:tav tm="100000">
                                          <p:val>
                                            <p:strVal val="#ppt_w"/>
                                          </p:val>
                                        </p:tav>
                                      </p:tavLst>
                                    </p:anim>
                                    <p:anim calcmode="lin" valueType="num">
                                      <p:cBhvr>
                                        <p:cTn id="41" dur="1000" fill="hold"/>
                                        <p:tgtEl>
                                          <p:spTgt spid="43"/>
                                        </p:tgtEl>
                                        <p:attrNameLst>
                                          <p:attrName>ppt_h</p:attrName>
                                        </p:attrNameLst>
                                      </p:cBhvr>
                                      <p:tavLst>
                                        <p:tav tm="0">
                                          <p:val>
                                            <p:fltVal val="0"/>
                                          </p:val>
                                        </p:tav>
                                        <p:tav tm="100000">
                                          <p:val>
                                            <p:strVal val="#ppt_h"/>
                                          </p:val>
                                        </p:tav>
                                      </p:tavLst>
                                    </p:anim>
                                    <p:anim calcmode="lin" valueType="num">
                                      <p:cBhvr>
                                        <p:cTn id="42"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46892" y="228600"/>
            <a:ext cx="11852031" cy="6389157"/>
          </a:xfrm>
        </p:spPr>
      </p:pic>
      <p:sp>
        <p:nvSpPr>
          <p:cNvPr id="7" name="TextBox 6"/>
          <p:cNvSpPr txBox="1"/>
          <p:nvPr/>
        </p:nvSpPr>
        <p:spPr>
          <a:xfrm>
            <a:off x="1219200" y="4038600"/>
            <a:ext cx="8458200" cy="446276"/>
          </a:xfrm>
          <a:prstGeom prst="rect">
            <a:avLst/>
          </a:prstGeom>
          <a:noFill/>
        </p:spPr>
        <p:txBody>
          <a:bodyPr wrap="square" rtlCol="0">
            <a:spAutoFit/>
          </a:bodyPr>
          <a:lstStyle/>
          <a:p>
            <a:endParaRPr lang="en-US" dirty="0"/>
          </a:p>
        </p:txBody>
      </p:sp>
      <p:sp>
        <p:nvSpPr>
          <p:cNvPr id="8" name="TextBox 7"/>
          <p:cNvSpPr txBox="1"/>
          <p:nvPr/>
        </p:nvSpPr>
        <p:spPr>
          <a:xfrm>
            <a:off x="240328" y="4038600"/>
            <a:ext cx="1149447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u="sng"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BÀI 2</a:t>
            </a:r>
            <a:r>
              <a:rPr lang="en-US" sz="48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r>
              <a:rPr lang="en-US" sz="40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TextBox 8"/>
          <p:cNvSpPr txBox="1"/>
          <p:nvPr/>
        </p:nvSpPr>
        <p:spPr>
          <a:xfrm>
            <a:off x="1219200" y="182880"/>
            <a:ext cx="10820400" cy="806635"/>
          </a:xfrm>
          <a:prstGeom prst="rect">
            <a:avLst/>
          </a:prstGeom>
          <a:noFill/>
        </p:spPr>
        <p:txBody>
          <a:bodyPr wrap="square" lIns="128276" tIns="64137" rIns="128276" bIns="64137" rtlCol="0">
            <a:spAutoFit/>
          </a:bodyPr>
          <a:lstStyle/>
          <a:p>
            <a:r>
              <a:rPr lang="vi-VN" sz="4400" i="1" dirty="0" smtClean="0">
                <a:latin typeface="Times New Roman" pitchFamily="18" charset="0"/>
                <a:cs typeface="Times New Roman" pitchFamily="18" charset="0"/>
              </a:rPr>
              <a:t>Thứ </a:t>
            </a:r>
            <a:r>
              <a:rPr lang="en-US" sz="4400" i="1" dirty="0" err="1" smtClean="0">
                <a:latin typeface="Times New Roman" pitchFamily="18" charset="0"/>
                <a:cs typeface="Times New Roman" pitchFamily="18" charset="0"/>
              </a:rPr>
              <a:t>sáu</a:t>
            </a:r>
            <a:r>
              <a:rPr lang="vi-VN" sz="4400" i="1" dirty="0" smtClean="0">
                <a:latin typeface="Times New Roman" pitchFamily="18" charset="0"/>
                <a:cs typeface="Times New Roman" pitchFamily="18" charset="0"/>
              </a:rPr>
              <a:t>, ngày </a:t>
            </a:r>
            <a:r>
              <a:rPr lang="en-US" sz="4400" i="1" dirty="0" smtClean="0">
                <a:latin typeface="Times New Roman" pitchFamily="18" charset="0"/>
                <a:cs typeface="Times New Roman" pitchFamily="18" charset="0"/>
              </a:rPr>
              <a:t>15</a:t>
            </a:r>
            <a:r>
              <a:rPr lang="vi-VN" sz="4400" i="1" dirty="0" smtClean="0">
                <a:latin typeface="Times New Roman" pitchFamily="18" charset="0"/>
                <a:cs typeface="Times New Roman" pitchFamily="18" charset="0"/>
              </a:rPr>
              <a:t> tháng 10 năm 202</a:t>
            </a:r>
            <a:r>
              <a:rPr lang="en-US" sz="4400" i="1" dirty="0" smtClean="0">
                <a:latin typeface="Times New Roman" pitchFamily="18" charset="0"/>
                <a:cs typeface="Times New Roman" pitchFamily="18" charset="0"/>
              </a:rPr>
              <a:t>1</a:t>
            </a:r>
            <a:endParaRPr lang="en-US" sz="4400" i="1" dirty="0">
              <a:latin typeface="Times New Roman" pitchFamily="18" charset="0"/>
              <a:cs typeface="Times New Roman"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8464062" y="6295991"/>
            <a:ext cx="3423138" cy="1896156"/>
          </a:xfrm>
          <a:prstGeom prst="rect">
            <a:avLst/>
          </a:prstGeom>
        </p:spPr>
      </p:pic>
    </p:spTree>
    <p:extLst>
      <p:ext uri="{BB962C8B-B14F-4D97-AF65-F5344CB8AC3E}">
        <p14:creationId xmlns:p14="http://schemas.microsoft.com/office/powerpoint/2010/main" val="1144251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521305" y="1011120"/>
            <a:ext cx="6858150" cy="1025760"/>
          </a:xfrm>
          <a:prstGeom prst="rect">
            <a:avLst/>
          </a:prstGeom>
        </p:spPr>
        <p:txBody>
          <a:bodyPr spcFirstLastPara="1" wrap="square" lIns="128712" tIns="128712" rIns="128712" bIns="128712" anchor="b" anchorCtr="0">
            <a:noAutofit/>
          </a:bodyPr>
          <a:lstStyle/>
          <a:p>
            <a:r>
              <a:rPr lang="en" sz="4200" b="1" dirty="0">
                <a:latin typeface="Times New Roman" pitchFamily="18" charset="0"/>
                <a:cs typeface="Times New Roman" pitchFamily="18" charset="0"/>
              </a:rPr>
              <a:t>MỤC TIÊU</a:t>
            </a:r>
            <a:endParaRPr sz="4200" b="1" dirty="0">
              <a:latin typeface="Times New Roman" pitchFamily="18" charset="0"/>
              <a:cs typeface="Times New Roman" pitchFamily="18" charset="0"/>
            </a:endParaRPr>
          </a:p>
        </p:txBody>
      </p:sp>
      <p:sp>
        <p:nvSpPr>
          <p:cNvPr id="204" name="Google Shape;204;p14"/>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5</a:t>
            </a:fld>
            <a:endParaRPr/>
          </a:p>
        </p:txBody>
      </p:sp>
      <p:sp>
        <p:nvSpPr>
          <p:cNvPr id="7" name="Round Same Side Corner Rectangle 6"/>
          <p:cNvSpPr/>
          <p:nvPr/>
        </p:nvSpPr>
        <p:spPr>
          <a:xfrm rot="16200000">
            <a:off x="5253353" y="245133"/>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9021597" y="3008494"/>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5601624" y="2246976"/>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9064127" y="4758879"/>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5748505" y="4070252"/>
            <a:ext cx="1382646" cy="571685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9132293" y="6379864"/>
            <a:ext cx="1382646" cy="1097626"/>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 name="Picture 14" descr="shadow_1_m"/>
          <p:cNvPicPr>
            <a:picLocks noChangeAspect="1" noChangeArrowheads="1"/>
          </p:cNvPicPr>
          <p:nvPr/>
        </p:nvPicPr>
        <p:blipFill>
          <a:blip r:embed="rId3"/>
          <a:srcRect r="61411"/>
          <a:stretch>
            <a:fillRect/>
          </a:stretch>
        </p:blipFill>
        <p:spPr bwMode="gray">
          <a:xfrm>
            <a:off x="9166488" y="1524002"/>
            <a:ext cx="131763" cy="7134226"/>
          </a:xfrm>
          <a:prstGeom prst="rect">
            <a:avLst/>
          </a:prstGeom>
          <a:noFill/>
          <a:ln w="9525">
            <a:noFill/>
            <a:miter lim="800000"/>
            <a:headEnd/>
            <a:tailEnd/>
          </a:ln>
        </p:spPr>
      </p:pic>
      <p:sp>
        <p:nvSpPr>
          <p:cNvPr id="16" name="TextBox 8"/>
          <p:cNvSpPr txBox="1">
            <a:spLocks noChangeArrowheads="1"/>
          </p:cNvSpPr>
          <p:nvPr/>
        </p:nvSpPr>
        <p:spPr bwMode="auto">
          <a:xfrm>
            <a:off x="9435323" y="3128934"/>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7" name="TextBox 33"/>
          <p:cNvSpPr txBox="1">
            <a:spLocks noChangeArrowheads="1"/>
          </p:cNvSpPr>
          <p:nvPr/>
        </p:nvSpPr>
        <p:spPr bwMode="auto">
          <a:xfrm>
            <a:off x="9435323" y="4911560"/>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8" name="TextBox 34"/>
          <p:cNvSpPr txBox="1">
            <a:spLocks noChangeArrowheads="1"/>
          </p:cNvSpPr>
          <p:nvPr/>
        </p:nvSpPr>
        <p:spPr bwMode="auto">
          <a:xfrm>
            <a:off x="9459507" y="6521473"/>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20" name="Rectangle 19"/>
          <p:cNvSpPr>
            <a:spLocks noChangeArrowheads="1"/>
          </p:cNvSpPr>
          <p:nvPr/>
        </p:nvSpPr>
        <p:spPr bwMode="auto">
          <a:xfrm>
            <a:off x="3071446" y="3018499"/>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21" name="Rectangle 20"/>
          <p:cNvSpPr>
            <a:spLocks noChangeArrowheads="1"/>
          </p:cNvSpPr>
          <p:nvPr/>
        </p:nvSpPr>
        <p:spPr bwMode="auto">
          <a:xfrm>
            <a:off x="3581402" y="4626866"/>
            <a:ext cx="5600665" cy="126187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400" b="1" dirty="0" err="1">
                <a:solidFill>
                  <a:schemeClr val="bg1"/>
                </a:solidFill>
                <a:latin typeface="Times New Roman" pitchFamily="18" charset="0"/>
                <a:cs typeface="Times New Roman" pitchFamily="18" charset="0"/>
              </a:rPr>
              <a:t>Điều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chỉnh</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được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a:t>
            </a:r>
          </a:p>
        </p:txBody>
      </p:sp>
      <p:sp>
        <p:nvSpPr>
          <p:cNvPr id="22" name="Rectangle 21"/>
          <p:cNvSpPr>
            <a:spLocks noChangeArrowheads="1"/>
          </p:cNvSpPr>
          <p:nvPr/>
        </p:nvSpPr>
        <p:spPr bwMode="auto">
          <a:xfrm>
            <a:off x="3947189" y="6687759"/>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6332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2" y="914402"/>
            <a:ext cx="5029200" cy="7086600"/>
          </a:xfrm>
          <a:ln w="44450">
            <a:solidFill>
              <a:srgbClr val="FF0000"/>
            </a:solidFill>
            <a:miter lim="800000"/>
            <a:headEnd/>
            <a:tailEnd/>
          </a:ln>
        </p:spPr>
        <p:txBody>
          <a:bodyPr>
            <a:noAutofit/>
          </a:bodyPr>
          <a:lstStyle/>
          <a:p>
            <a:pPr lvl="1" algn="l">
              <a:defRPr/>
            </a:pPr>
            <a:r>
              <a:rPr lang="vi-VN" altLang="vi-VN" b="1" dirty="0" smtClean="0">
                <a:latin typeface="+mj-lt"/>
              </a:rPr>
              <a:t/>
            </a:r>
            <a:br>
              <a:rPr lang="vi-VN" altLang="vi-VN" b="1" dirty="0" smtClean="0">
                <a:latin typeface="+mj-lt"/>
              </a:rPr>
            </a:br>
            <a:r>
              <a:rPr lang="vi-VN" altLang="vi-VN" sz="1500" dirty="0">
                <a:latin typeface="+mj-lt"/>
              </a:rPr>
              <a:t>Hang Sơn Đoòng</a:t>
            </a:r>
            <a:r>
              <a:rPr lang="en-US" altLang="vi-VN" sz="1500" dirty="0">
                <a:latin typeface="+mj-lt"/>
              </a:rPr>
              <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r>
              <a:rPr lang="vi-VN" altLang="vi-VN" dirty="0" smtClean="0">
                <a:latin typeface="+mj-lt"/>
              </a:rPr>
              <a:t/>
            </a:r>
            <a:br>
              <a:rPr lang="vi-VN" altLang="vi-VN" dirty="0" smtClean="0">
                <a:latin typeface="+mj-lt"/>
              </a:rPr>
            </a:br>
            <a:r>
              <a:rPr lang="vi-VN" altLang="vi-VN" dirty="0" smtClean="0">
                <a:latin typeface="+mj-lt"/>
              </a:rPr>
              <a:t/>
            </a:r>
            <a:br>
              <a:rPr lang="vi-VN" altLang="vi-VN" dirty="0" smtClean="0">
                <a:latin typeface="+mj-lt"/>
              </a:rPr>
            </a:br>
            <a:endParaRPr lang="vi-VN" altLang="vi-VN" dirty="0" smtClean="0">
              <a:latin typeface="+mj-lt"/>
            </a:endParaRPr>
          </a:p>
        </p:txBody>
      </p:sp>
      <p:sp>
        <p:nvSpPr>
          <p:cNvPr id="5" name="Title 1"/>
          <p:cNvSpPr txBox="1">
            <a:spLocks/>
          </p:cNvSpPr>
          <p:nvPr/>
        </p:nvSpPr>
        <p:spPr bwMode="auto">
          <a:xfrm>
            <a:off x="5867399" y="914402"/>
            <a:ext cx="5257801" cy="7086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18"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18" lvl="2" algn="just">
              <a:defRPr/>
            </a:pPr>
            <a:r>
              <a:rPr lang="vi-VN" altLang="vi-VN" sz="1500" dirty="0">
                <a:latin typeface="+mj-lt"/>
              </a:rPr>
              <a:t/>
            </a: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6" name="Rectangle 5"/>
          <p:cNvSpPr>
            <a:spLocks noChangeArrowheads="1"/>
          </p:cNvSpPr>
          <p:nvPr/>
        </p:nvSpPr>
        <p:spPr bwMode="auto">
          <a:xfrm>
            <a:off x="762000" y="391192"/>
            <a:ext cx="441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7" name="Rectangle 6"/>
          <p:cNvSpPr>
            <a:spLocks noChangeArrowheads="1"/>
          </p:cNvSpPr>
          <p:nvPr/>
        </p:nvSpPr>
        <p:spPr bwMode="auto">
          <a:xfrm>
            <a:off x="6705602" y="377263"/>
            <a:ext cx="35814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Tree>
    <p:extLst>
      <p:ext uri="{BB962C8B-B14F-4D97-AF65-F5344CB8AC3E}">
        <p14:creationId xmlns:p14="http://schemas.microsoft.com/office/powerpoint/2010/main" val="14868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47" y="2273519"/>
            <a:ext cx="11120139" cy="584440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7"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4055752" y="300567"/>
            <a:ext cx="3061497" cy="174684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929321" y="2722007"/>
            <a:ext cx="564836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2514600" y="3894014"/>
            <a:ext cx="5648360"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3148998" y="5128164"/>
            <a:ext cx="5648360"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8545646" y="2"/>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58858" y="6439837"/>
            <a:ext cx="5648360" cy="1222928"/>
          </a:xfrm>
          <a:prstGeom prst="rect">
            <a:avLst/>
          </a:prstGeom>
          <a:noFill/>
          <a:ln w="9525">
            <a:noFill/>
          </a:ln>
        </p:spPr>
      </p:pic>
      <p:sp>
        <p:nvSpPr>
          <p:cNvPr id="3" name="TextBox 2"/>
          <p:cNvSpPr txBox="1"/>
          <p:nvPr/>
        </p:nvSpPr>
        <p:spPr>
          <a:xfrm>
            <a:off x="3042787" y="2924911"/>
            <a:ext cx="4343400" cy="692487"/>
          </a:xfrm>
          <a:prstGeom prst="rect">
            <a:avLst/>
          </a:prstGeom>
          <a:noFill/>
        </p:spPr>
        <p:txBody>
          <a:bodyPr wrap="square" lIns="91430" tIns="45715" rIns="91430" bIns="45715" rtlCol="0">
            <a:spAutoFit/>
          </a:bodyPr>
          <a:lstStyle/>
          <a:p>
            <a:r>
              <a:rPr lang="en-US" sz="3900" b="1" dirty="0">
                <a:latin typeface="Times New Roman" pitchFamily="18" charset="0"/>
                <a:cs typeface="Times New Roman" pitchFamily="18" charset="0"/>
              </a:rPr>
              <a:t>1. </a:t>
            </a:r>
            <a:r>
              <a:rPr lang="en-US" sz="3900" b="1" dirty="0" err="1">
                <a:latin typeface="Times New Roman" pitchFamily="18" charset="0"/>
                <a:cs typeface="Times New Roman" pitchFamily="18" charset="0"/>
              </a:rPr>
              <a:t>Thụt</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lê</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văn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bản</a:t>
            </a:r>
            <a:endParaRPr lang="en-US" sz="3900" b="1" dirty="0">
              <a:latin typeface="Times New Roman" pitchFamily="18" charset="0"/>
              <a:cs typeface="Times New Roman" pitchFamily="18" charset="0"/>
            </a:endParaRPr>
          </a:p>
        </p:txBody>
      </p:sp>
      <p:sp>
        <p:nvSpPr>
          <p:cNvPr id="14" name="TextBox 13"/>
          <p:cNvSpPr txBox="1"/>
          <p:nvPr/>
        </p:nvSpPr>
        <p:spPr>
          <a:xfrm>
            <a:off x="3322250" y="4213095"/>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Điều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dòng</a:t>
            </a:r>
            <a:endParaRPr lang="en-US" sz="3200" b="1" dirty="0">
              <a:latin typeface="Times New Roman" pitchFamily="18" charset="0"/>
              <a:cs typeface="Times New Roman" pitchFamily="18" charset="0"/>
            </a:endParaRPr>
          </a:p>
        </p:txBody>
      </p:sp>
      <p:sp>
        <p:nvSpPr>
          <p:cNvPr id="15" name="TextBox 14"/>
          <p:cNvSpPr txBox="1"/>
          <p:nvPr/>
        </p:nvSpPr>
        <p:spPr>
          <a:xfrm>
            <a:off x="3964285" y="5425659"/>
            <a:ext cx="7465719" cy="1077208"/>
          </a:xfrm>
          <a:prstGeom prst="rect">
            <a:avLst/>
          </a:prstGeom>
          <a:noFill/>
        </p:spPr>
        <p:txBody>
          <a:bodyPr wrap="square" lIns="91430" tIns="45715" rIns="91430" bIns="45715" rtlCol="0">
            <a:spAutoFit/>
          </a:bodyPr>
          <a:lstStyle/>
          <a:p>
            <a:r>
              <a:rPr lang="en-US" altLang="vi-VN" sz="3200" b="1" dirty="0">
                <a:latin typeface="Times New Roman" pitchFamily="18" charset="0"/>
                <a:cs typeface="Times New Roman" pitchFamily="18" charset="0"/>
              </a:rPr>
              <a:t>3. </a:t>
            </a:r>
            <a:r>
              <a:rPr lang="en-US" altLang="vi-VN" sz="3200" b="1" dirty="0" err="1">
                <a:latin typeface="Times New Roman" pitchFamily="18" charset="0"/>
                <a:cs typeface="Times New Roman" pitchFamily="18" charset="0"/>
              </a:rPr>
              <a:t>Định</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dạng</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rộng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trái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phải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a:t>
            </a:r>
            <a:r>
              <a:rPr lang="en-US" altLang="vi-VN" sz="3200" b="1" dirty="0" err="1">
                <a:latin typeface="Times New Roman" pitchFamily="18" charset="0"/>
                <a:cs typeface="Times New Roman" pitchFamily="18" charset="0"/>
              </a:rPr>
              <a:t>oạn</a:t>
            </a:r>
            <a:r>
              <a:rPr lang="en-US" altLang="vi-VN" sz="3200" b="1" dirty="0">
                <a:latin typeface="Times New Roman" pitchFamily="18" charset="0"/>
                <a:cs typeface="Times New Roman" pitchFamily="18" charset="0"/>
              </a:rPr>
              <a:t> v</a:t>
            </a:r>
            <a:r>
              <a:rPr lang="vi-VN" altLang="vi-VN" sz="3200" b="1" dirty="0">
                <a:latin typeface="Times New Roman" pitchFamily="18" charset="0"/>
                <a:cs typeface="Times New Roman" pitchFamily="18" charset="0"/>
              </a:rPr>
              <a:t>ă</a:t>
            </a:r>
            <a:r>
              <a:rPr lang="en-US" altLang="vi-VN" sz="3200" b="1" dirty="0">
                <a:latin typeface="Times New Roman" pitchFamily="18" charset="0"/>
                <a:cs typeface="Times New Roman" pitchFamily="18" charset="0"/>
              </a:rPr>
              <a:t>n </a:t>
            </a:r>
            <a:r>
              <a:rPr lang="en-US" altLang="vi-VN" sz="3200" b="1" dirty="0" err="1">
                <a:latin typeface="Times New Roman" pitchFamily="18" charset="0"/>
                <a:cs typeface="Times New Roman" pitchFamily="18" charset="0"/>
              </a:rPr>
              <a:t>bản</a:t>
            </a:r>
            <a:r>
              <a:rPr lang="en-US" altLang="vi-VN" sz="3200" dirty="0">
                <a:latin typeface="Times New Roman" pitchFamily="18" charset="0"/>
                <a:cs typeface="Times New Roman" pitchFamily="18" charset="0"/>
              </a:rPr>
              <a:t>.</a:t>
            </a:r>
          </a:p>
        </p:txBody>
      </p:sp>
      <p:sp>
        <p:nvSpPr>
          <p:cNvPr id="16" name="TextBox 15"/>
          <p:cNvSpPr txBox="1"/>
          <p:nvPr/>
        </p:nvSpPr>
        <p:spPr>
          <a:xfrm>
            <a:off x="4750647" y="6737727"/>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4. </a:t>
            </a:r>
            <a:r>
              <a:rPr lang="en-US" sz="3200" b="1" dirty="0" err="1">
                <a:latin typeface="Times New Roman" pitchFamily="18" charset="0"/>
                <a:cs typeface="Times New Roman" pitchFamily="18" charset="0"/>
              </a:rPr>
              <a:t>Định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dưới</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297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47"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sz="quarter" idx="12"/>
          </p:nvPr>
        </p:nvSpPr>
        <p:spPr>
          <a:prstGeom prst="rect">
            <a:avLst/>
          </a:prstGeom>
        </p:spPr>
        <p:txBody>
          <a:bodyPr spcFirstLastPara="1" wrap="square" lIns="128712" tIns="128712" rIns="128712" bIns="128712" anchor="t" anchorCtr="0">
            <a:noAutofit/>
          </a:bodyPr>
          <a:lstStyle/>
          <a:p>
            <a:fld id="{00000000-1234-1234-1234-123412341234}" type="slidenum">
              <a:rPr lang="en"/>
              <a:pPr/>
              <a:t>8</a:t>
            </a:fld>
            <a:endParaRPr/>
          </a:p>
        </p:txBody>
      </p:sp>
      <p:sp>
        <p:nvSpPr>
          <p:cNvPr id="6" name="TextBox 8"/>
          <p:cNvSpPr txBox="1">
            <a:spLocks noChangeArrowheads="1"/>
          </p:cNvSpPr>
          <p:nvPr/>
        </p:nvSpPr>
        <p:spPr bwMode="auto">
          <a:xfrm>
            <a:off x="35084" y="2167290"/>
            <a:ext cx="12184380"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err="1">
                <a:latin typeface="Times New Roman" pitchFamily="18" charset="0"/>
                <a:cs typeface="Times New Roman" pitchFamily="18" charset="0"/>
              </a:rPr>
              <a:t>Bôi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đen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văn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bản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đó</a:t>
            </a:r>
            <a:r>
              <a:rPr lang="en-US" altLang="vi-VN" dirty="0" smtClean="0">
                <a:latin typeface="Times New Roman" pitchFamily="18" charset="0"/>
                <a:cs typeface="Times New Roman" pitchFamily="18" charset="0"/>
              </a:rPr>
              <a:t>:</a:t>
            </a:r>
          </a:p>
          <a:p>
            <a:pPr eaLnBrk="1" hangingPunct="1"/>
            <a:endParaRPr lang="en-US" altLang="vi-VN" dirty="0">
              <a:latin typeface="Times New Roman" pitchFamily="18" charset="0"/>
              <a:cs typeface="Times New Roman" pitchFamily="18" charset="0"/>
            </a:endParaRPr>
          </a:p>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a:latin typeface="Times New Roman" pitchFamily="18" charset="0"/>
                <a:cs typeface="Times New Roman" pitchFamily="18" charset="0"/>
              </a:rPr>
              <a:t>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7" name="TextBox 9"/>
          <p:cNvSpPr txBox="1">
            <a:spLocks noChangeArrowheads="1"/>
          </p:cNvSpPr>
          <p:nvPr/>
        </p:nvSpPr>
        <p:spPr bwMode="auto">
          <a:xfrm>
            <a:off x="81977" y="3987216"/>
            <a:ext cx="12184380"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8" name="TextBox 11"/>
          <p:cNvSpPr txBox="1">
            <a:spLocks noChangeArrowheads="1"/>
          </p:cNvSpPr>
          <p:nvPr/>
        </p:nvSpPr>
        <p:spPr bwMode="auto">
          <a:xfrm>
            <a:off x="35083" y="5351931"/>
            <a:ext cx="11699717" cy="1100943"/>
          </a:xfrm>
          <a:prstGeom prst="rect">
            <a:avLst/>
          </a:prstGeom>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i="1" dirty="0">
                <a:solidFill>
                  <a:srgbClr val="FF0000"/>
                </a:solidFill>
                <a:latin typeface="Times New Roman" pitchFamily="18" charset="0"/>
                <a:cs typeface="Times New Roman" pitchFamily="18" charset="0"/>
              </a:rPr>
              <a:t>L</a:t>
            </a:r>
            <a:r>
              <a:rPr lang="vi-VN" altLang="vi-VN" b="1" i="1" dirty="0">
                <a:solidFill>
                  <a:srgbClr val="FF0000"/>
                </a:solidFill>
                <a:latin typeface="Times New Roman" pitchFamily="18" charset="0"/>
                <a:cs typeface="Times New Roman" pitchFamily="18" charset="0"/>
              </a:rPr>
              <a:t>ư</a:t>
            </a:r>
            <a:r>
              <a:rPr lang="en-US" altLang="vi-VN" b="1" i="1" dirty="0">
                <a:solidFill>
                  <a:srgbClr val="FF0000"/>
                </a:solidFill>
                <a:latin typeface="Times New Roman" pitchFamily="18" charset="0"/>
                <a:cs typeface="Times New Roman" pitchFamily="18" charset="0"/>
              </a:rPr>
              <a:t>u ý: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en-US" altLang="vi-VN" dirty="0" err="1" smtClean="0">
                <a:latin typeface="Times New Roman" pitchFamily="18" charset="0"/>
                <a:cs typeface="Times New Roman" pitchFamily="18" charset="0"/>
              </a:rPr>
              <a:t>hoặc</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một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nhiều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lần</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7083669" y="3762140"/>
            <a:ext cx="1764324" cy="217771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327700" y="3943249"/>
            <a:ext cx="1756824" cy="1996603"/>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775738" y="5364354"/>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6424247" y="5252287"/>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122441" y="897091"/>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468011" y="303789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3546688" y="3966311"/>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60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2.00855E-6 2.09877E-6 L -0.02257 -0.18017 " pathEditMode="relative" rAng="0" ptsTypes="AA">
                                      <p:cBhvr>
                                        <p:cTn id="12" dur="1000" fill="hold"/>
                                        <p:tgtEl>
                                          <p:spTgt spid="10"/>
                                        </p:tgtEl>
                                        <p:attrNameLst>
                                          <p:attrName>ppt_x</p:attrName>
                                          <p:attrName>ppt_y</p:attrName>
                                        </p:attrNameLst>
                                      </p:cBhvr>
                                      <p:rCtr x="-1135" y="-900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11111E-6 3.82716E-6 L -0.30476 -0.08951 " pathEditMode="relative" rAng="0" ptsTypes="AA">
                                      <p:cBhvr>
                                        <p:cTn id="27" dur="1000" fill="hold"/>
                                        <p:tgtEl>
                                          <p:spTgt spid="9"/>
                                        </p:tgtEl>
                                        <p:attrNameLst>
                                          <p:attrName>ppt_x</p:attrName>
                                          <p:attrName>ppt_y</p:attrName>
                                        </p:attrNameLst>
                                      </p:cBhvr>
                                      <p:rCtr x="-15238" y="-4475"/>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350" name="Google Shape;350;p28"/>
          <p:cNvSpPr txBox="1">
            <a:spLocks noGrp="1"/>
          </p:cNvSpPr>
          <p:nvPr>
            <p:ph type="sldNum" sz="quarter" idx="12"/>
          </p:nvPr>
        </p:nvSpPr>
        <p:spPr>
          <a:prstGeom prst="rect">
            <a:avLst/>
          </a:prstGeom>
        </p:spPr>
        <p:txBody>
          <a:bodyPr spcFirstLastPara="1" wrap="square" lIns="128707" tIns="128707" rIns="128707" bIns="128707" anchor="t" anchorCtr="0">
            <a:noAutofit/>
          </a:bodyPr>
          <a:lstStyle/>
          <a:p>
            <a:fld id="{00000000-1234-1234-1234-123412341234}" type="slidenum">
              <a:rPr lang="en"/>
              <a:pPr/>
              <a:t>9</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391" y="4642338"/>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371600" y="1989030"/>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76954"/>
            <a:ext cx="29724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549" y="3733800"/>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63" presetClass="path" presetSubtype="0" accel="50000" decel="50000" fill="hold" nodeType="withEffect">
                                  <p:stCondLst>
                                    <p:cond delay="0"/>
                                  </p:stCondLst>
                                  <p:childTnLst>
                                    <p:animMotion origin="layout" path="M 0.03526 0.00289 L 0.28526 0.00289 " pathEditMode="relative" rAng="0" ptsTypes="AA">
                                      <p:cBhvr>
                                        <p:cTn id="14" dur="1000" fill="hold"/>
                                        <p:tgtEl>
                                          <p:spTgt spid="7"/>
                                        </p:tgtEl>
                                        <p:attrNameLst>
                                          <p:attrName>ppt_x</p:attrName>
                                          <p:attrName>ppt_y</p:attrName>
                                        </p:attrNameLst>
                                      </p:cBhvr>
                                      <p:rCtr x="12500" y="0"/>
                                    </p:animMotion>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53" presetClass="exit" presetSubtype="32" fill="hold" nodeType="with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1500"/>
                            </p:stCondLst>
                            <p:childTnLst>
                              <p:par>
                                <p:cTn id="25" presetID="24"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594</Words>
  <Application>Microsoft Office PowerPoint</Application>
  <PresentationFormat>Custom</PresentationFormat>
  <Paragraphs>109</Paragraphs>
  <Slides>18</Slides>
  <Notes>11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1_Puck template</vt:lpstr>
      <vt:lpstr>2_Puck template</vt:lpstr>
      <vt:lpstr>PowerPoint Presentation</vt:lpstr>
      <vt:lpstr>PowerPoint Presentation</vt:lpstr>
      <vt:lpstr>PowerPoint Presentation</vt:lpstr>
      <vt:lpstr>PowerPoint Presentation</vt:lpstr>
      <vt:lpstr>MỤC TIÊU</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ismail - [2010]</cp:lastModifiedBy>
  <cp:revision>69</cp:revision>
  <dcterms:created xsi:type="dcterms:W3CDTF">2019-10-13T09:09:41Z</dcterms:created>
  <dcterms:modified xsi:type="dcterms:W3CDTF">2022-10-15T13:01:15Z</dcterms:modified>
</cp:coreProperties>
</file>