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63" r:id="rId3"/>
    <p:sldId id="256" r:id="rId4"/>
    <p:sldId id="269" r:id="rId5"/>
    <p:sldId id="259" r:id="rId6"/>
    <p:sldId id="267" r:id="rId7"/>
    <p:sldId id="268" r:id="rId8"/>
    <p:sldId id="270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2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26225-0D52-4CB4-92BB-DAC6E97B8AC0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C456D-BF78-4A2F-AB6E-3183A06A9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3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C456D-BF78-4A2F-AB6E-3183A06A90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9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2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5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5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1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4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4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9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6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5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8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CF8D8-471C-46A5-9A58-AD138F5C4710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8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emf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669B28F4-9E18-464A-87B2-FB8026FFD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893"/>
            <a:ext cx="12190413" cy="6857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267506" y="1398247"/>
            <a:ext cx="8963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14: LUYỆN TẬP CHUNG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00360" y="2250319"/>
            <a:ext cx="4630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id="{F508A111-0620-4077-B9CB-A0DF98C10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12" y="2958205"/>
            <a:ext cx="4849360" cy="377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9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669B28F4-9E18-464A-87B2-FB8026FFD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893"/>
            <a:ext cx="12190413" cy="6857107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F508A111-0620-4077-B9CB-A0DF98C10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46" y="2906414"/>
            <a:ext cx="4849360" cy="37737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1037" y="973558"/>
            <a:ext cx="76331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9513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3" name="组合 10"/>
          <p:cNvGrpSpPr/>
          <p:nvPr/>
        </p:nvGrpSpPr>
        <p:grpSpPr>
          <a:xfrm>
            <a:off x="5126885" y="1756313"/>
            <a:ext cx="1122724" cy="1054115"/>
            <a:chOff x="4644008" y="1988840"/>
            <a:chExt cx="966398" cy="973763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圆角矩形 1"/>
            <p:cNvSpPr/>
            <p:nvPr/>
          </p:nvSpPr>
          <p:spPr>
            <a:xfrm>
              <a:off x="4644008" y="1988840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6" name="矩形 6"/>
            <p:cNvSpPr/>
            <p:nvPr/>
          </p:nvSpPr>
          <p:spPr>
            <a:xfrm>
              <a:off x="5049264" y="2407296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8" name="组合 19"/>
          <p:cNvGrpSpPr/>
          <p:nvPr/>
        </p:nvGrpSpPr>
        <p:grpSpPr>
          <a:xfrm>
            <a:off x="5694422" y="2941409"/>
            <a:ext cx="1122720" cy="1083692"/>
            <a:chOff x="4644008" y="3137107"/>
            <a:chExt cx="966398" cy="973763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9" name="圆角矩形 1"/>
            <p:cNvSpPr/>
            <p:nvPr/>
          </p:nvSpPr>
          <p:spPr>
            <a:xfrm flipH="1" flipV="1">
              <a:off x="4746310" y="3244184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0" name="矩形 6"/>
            <p:cNvSpPr/>
            <p:nvPr/>
          </p:nvSpPr>
          <p:spPr>
            <a:xfrm flipH="1" flipV="1">
              <a:off x="4644008" y="3137107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12" name="组合 24"/>
          <p:cNvGrpSpPr/>
          <p:nvPr/>
        </p:nvGrpSpPr>
        <p:grpSpPr>
          <a:xfrm>
            <a:off x="5388645" y="4733094"/>
            <a:ext cx="1182136" cy="1191143"/>
            <a:chOff x="4644008" y="3137107"/>
            <a:chExt cx="966398" cy="973763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3" name="圆角矩形 1"/>
            <p:cNvSpPr/>
            <p:nvPr/>
          </p:nvSpPr>
          <p:spPr>
            <a:xfrm flipH="1" flipV="1">
              <a:off x="4746310" y="3244184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4" name="矩形 6"/>
            <p:cNvSpPr/>
            <p:nvPr/>
          </p:nvSpPr>
          <p:spPr>
            <a:xfrm flipH="1" flipV="1">
              <a:off x="4644008" y="3137107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17" name="组合 54"/>
          <p:cNvGrpSpPr/>
          <p:nvPr/>
        </p:nvGrpSpPr>
        <p:grpSpPr>
          <a:xfrm>
            <a:off x="4856915" y="3480510"/>
            <a:ext cx="1066737" cy="1074865"/>
            <a:chOff x="4823407" y="3433269"/>
            <a:chExt cx="1018493" cy="1026254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9" name="圆角矩形 1"/>
            <p:cNvSpPr/>
            <p:nvPr/>
          </p:nvSpPr>
          <p:spPr>
            <a:xfrm>
              <a:off x="4823407" y="3433269"/>
              <a:ext cx="910676" cy="913405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0" name="矩形 6"/>
            <p:cNvSpPr/>
            <p:nvPr/>
          </p:nvSpPr>
          <p:spPr>
            <a:xfrm>
              <a:off x="5250509" y="3874282"/>
              <a:ext cx="591391" cy="585241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sp>
        <p:nvSpPr>
          <p:cNvPr id="21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3766322" y="-14291"/>
            <a:ext cx="5804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5316" y="1321612"/>
            <a:ext cx="4726164" cy="1469324"/>
          </a:xfrm>
          <a:prstGeom prst="roundRect">
            <a:avLst/>
          </a:prstGeom>
          <a:noFill/>
          <a:ln w="4762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>
                <a:solidFill>
                  <a:srgbClr val="002060"/>
                </a:solidFill>
                <a:cs typeface="Arial" pitchFamily="34" charset="0"/>
              </a:rPr>
              <a:t>Thực hiện được phép cộng, phép trừ qua 10 trong phạm vi 20.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054930" y="2941409"/>
            <a:ext cx="4563145" cy="1399529"/>
          </a:xfrm>
          <a:prstGeom prst="roundRect">
            <a:avLst/>
          </a:prstGeom>
          <a:noFill/>
          <a:ln w="47625">
            <a:solidFill>
              <a:srgbClr val="28A3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>
                <a:solidFill>
                  <a:srgbClr val="002060"/>
                </a:solidFill>
                <a:cs typeface="Arial" pitchFamily="34" charset="0"/>
              </a:rPr>
              <a:t>Giải được bài toán có lời văn liên quan đến cộng, trừ (qua 10) trong phạm vi 20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5567" y="3673341"/>
            <a:ext cx="4563145" cy="1739025"/>
          </a:xfrm>
          <a:prstGeom prst="roundRect">
            <a:avLst/>
          </a:prstGeom>
          <a:noFill/>
          <a:ln w="4762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>
                <a:solidFill>
                  <a:srgbClr val="002060"/>
                </a:solidFill>
                <a:cs typeface="Arial" pitchFamily="34" charset="0"/>
              </a:rPr>
              <a:t>Thực hiện được việc tính trong trường hợp có hai dấu phép tính cộng, trừ.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073569" y="5169086"/>
            <a:ext cx="4563145" cy="755151"/>
          </a:xfrm>
          <a:prstGeom prst="roundRect">
            <a:avLst/>
          </a:prstGeom>
          <a:noFill/>
          <a:ln w="4762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6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67828" y="122560"/>
            <a:ext cx="2457264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nhẩm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431914"/>
              </p:ext>
            </p:extLst>
          </p:nvPr>
        </p:nvGraphicFramePr>
        <p:xfrm>
          <a:off x="258228" y="1538977"/>
          <a:ext cx="11651672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2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2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2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29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+ 6 </a:t>
                      </a:r>
                    </a:p>
                    <a:p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 + 4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 + 8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 + 7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13 - 7</a:t>
                      </a:r>
                    </a:p>
                    <a:p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12 - 8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14 - 6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16 - 9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13 - 6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12 - 4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14 - 8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16 - 7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45917" y="1537717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5917" y="2590501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5917" y="3676010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1517" y="1537717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1517" y="2590501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41517" y="3676010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7117" y="1537717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37117" y="2590501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37117" y="3676010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32717" y="1537717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32717" y="2590501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32717" y="3676010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21970" y="5117492"/>
            <a:ext cx="9197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9529" y1="20000" x2="62118" y2="28941"/>
                        <a14:foregroundMark x1="62588" y1="34118" x2="48941" y2="52000"/>
                        <a14:foregroundMark x1="50353" y1="18824" x2="63529" y2="24706"/>
                        <a14:foregroundMark x1="67059" y1="29882" x2="56000" y2="44235"/>
                        <a14:foregroundMark x1="49647" y1="64706" x2="54588" y2="56706"/>
                        <a14:foregroundMark x1="64000" y1="43765" x2="71529" y2="33412"/>
                        <a14:foregroundMark x1="69647" y1="26353" x2="44235" y2="12235"/>
                        <a14:foregroundMark x1="34118" y1="13647" x2="41412" y2="33412"/>
                        <a14:foregroundMark x1="26353" y1="30824" x2="48471" y2="21176"/>
                        <a14:foregroundMark x1="27059" y1="23765" x2="37412" y2="36235"/>
                        <a14:foregroundMark x1="40235" y1="32235" x2="51765" y2="23294"/>
                        <a14:foregroundMark x1="49882" y1="13412" x2="62588" y2="14118"/>
                        <a14:foregroundMark x1="64706" y1="15529" x2="72235" y2="26588"/>
                        <a14:foregroundMark x1="56471" y1="30118" x2="45176" y2="45647"/>
                        <a14:foregroundMark x1="49882" y1="40471" x2="45882" y2="60706"/>
                        <a14:foregroundMark x1="44235" y1="49176" x2="44471" y2="60235"/>
                        <a14:foregroundMark x1="55294" y1="54588" x2="62824" y2="43059"/>
                        <a14:foregroundMark x1="48235" y1="69882" x2="54588" y2="69882"/>
                        <a14:foregroundMark x1="55294" y1="70353" x2="58824" y2="76000"/>
                        <a14:foregroundMark x1="58824" y1="77176" x2="56706" y2="83529"/>
                        <a14:foregroundMark x1="56706" y1="83529" x2="43529" y2="82824"/>
                        <a14:foregroundMark x1="42118" y1="82118" x2="41647" y2="73647"/>
                        <a14:foregroundMark x1="44235" y1="72941" x2="52000" y2="78118"/>
                        <a14:foregroundMark x1="6824" y1="30118" x2="21882" y2="10824"/>
                        <a14:foregroundMark x1="25176" y1="8706" x2="57412" y2="2588"/>
                        <a14:foregroundMark x1="62824" y1="4471" x2="88706" y2="21176"/>
                        <a14:foregroundMark x1="90824" y1="23765" x2="97176" y2="38353"/>
                        <a14:foregroundMark x1="84235" y1="16941" x2="67529" y2="4471"/>
                        <a14:foregroundMark x1="32000" y1="4471" x2="51294" y2="1882"/>
                        <a14:foregroundMark x1="5412" y1="29412" x2="1412" y2="51059"/>
                        <a14:foregroundMark x1="1412" y1="51059" x2="8706" y2="75294"/>
                        <a14:foregroundMark x1="9882" y1="76471" x2="25882" y2="91059"/>
                        <a14:foregroundMark x1="28706" y1="93176" x2="43765" y2="97882"/>
                        <a14:foregroundMark x1="44941" y1="97882" x2="62588" y2="96941"/>
                        <a14:foregroundMark x1="63529" y1="96235" x2="81882" y2="87529"/>
                        <a14:foregroundMark x1="82588" y1="86118" x2="94353" y2="68941"/>
                        <a14:foregroundMark x1="94824" y1="67765" x2="98353" y2="48000"/>
                        <a14:foregroundMark x1="98353" y1="48000" x2="97647" y2="39059"/>
                        <a14:foregroundMark x1="47765" y1="80706" x2="54118" y2="73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24" y="4904394"/>
            <a:ext cx="964385" cy="96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6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r="607" b="4510"/>
          <a:stretch/>
        </p:blipFill>
        <p:spPr>
          <a:xfrm>
            <a:off x="20050" y="0"/>
            <a:ext cx="1219200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67828" y="122560"/>
            <a:ext cx="1515154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itchFamily="34" charset="0"/>
                <a:cs typeface="Arial" pitchFamily="34" charset="0"/>
              </a:rPr>
              <a:t>2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7828" y="1812602"/>
            <a:ext cx="2966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9 + 7 - 8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43888" y="1812603"/>
            <a:ext cx="2862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6 + 5 + 4</a:t>
            </a:r>
          </a:p>
        </p:txBody>
      </p:sp>
      <p:pic>
        <p:nvPicPr>
          <p:cNvPr id="11" name="PA_库_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557881" y="3194604"/>
            <a:ext cx="3199362" cy="3663396"/>
          </a:xfrm>
          <a:prstGeom prst="rect">
            <a:avLst/>
          </a:prstGeom>
        </p:spPr>
      </p:pic>
      <p:sp>
        <p:nvSpPr>
          <p:cNvPr id="12" name="PA_库_云形 6"/>
          <p:cNvSpPr/>
          <p:nvPr>
            <p:custDataLst>
              <p:tags r:id="rId2"/>
            </p:custDataLst>
          </p:nvPr>
        </p:nvSpPr>
        <p:spPr>
          <a:xfrm>
            <a:off x="7409127" y="1173030"/>
            <a:ext cx="4343400" cy="3128210"/>
          </a:xfrm>
          <a:prstGeom prst="cloud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PA_库_云形 6"/>
          <p:cNvSpPr/>
          <p:nvPr>
            <p:custDataLst>
              <p:tags r:id="rId3"/>
            </p:custDataLst>
          </p:nvPr>
        </p:nvSpPr>
        <p:spPr>
          <a:xfrm>
            <a:off x="214481" y="1173030"/>
            <a:ext cx="4343400" cy="3128210"/>
          </a:xfrm>
          <a:prstGeom prst="cloud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158670" y="2472146"/>
            <a:ext cx="236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16  -   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58670" y="3102511"/>
            <a:ext cx="236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33919" y="2472146"/>
            <a:ext cx="236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11  +   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33919" y="3102511"/>
            <a:ext cx="236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15</a:t>
            </a:r>
          </a:p>
        </p:txBody>
      </p:sp>
    </p:spTree>
    <p:extLst>
      <p:ext uri="{BB962C8B-B14F-4D97-AF65-F5344CB8AC3E}">
        <p14:creationId xmlns:p14="http://schemas.microsoft.com/office/powerpoint/2010/main" val="294058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12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8501" t="42579" r="30534" b="19775"/>
          <a:stretch/>
        </p:blipFill>
        <p:spPr>
          <a:xfrm>
            <a:off x="7686134" y="1444765"/>
            <a:ext cx="4231340" cy="2613666"/>
          </a:xfrm>
          <a:prstGeom prst="round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4364" y="21781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00328" y="53347"/>
            <a:ext cx="11091651" cy="1844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đợt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trại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hè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Nam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11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Mai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ít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Nam 3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Mai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118658" y="1987478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5183" y="2547896"/>
            <a:ext cx="7649731" cy="164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Nam	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		: 11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ít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Nam	: 3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		: …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itchFamily="34" charset="0"/>
              </a:rPr>
              <a:t>tranh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083605" y="4267108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37698" y="4842906"/>
            <a:ext cx="8743950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11 - 3 = 8 (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8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57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67828" y="122560"/>
            <a:ext cx="1515154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6788" y="99928"/>
            <a:ext cx="2720542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thêm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6187" y="2002931"/>
            <a:ext cx="11779624" cy="2591747"/>
            <a:chOff x="206187" y="2002931"/>
            <a:chExt cx="11779624" cy="2591747"/>
          </a:xfrm>
        </p:grpSpPr>
        <p:sp>
          <p:nvSpPr>
            <p:cNvPr id="2" name="Round Diagonal Corner Rectangle 1"/>
            <p:cNvSpPr/>
            <p:nvPr/>
          </p:nvSpPr>
          <p:spPr>
            <a:xfrm>
              <a:off x="206187" y="2002931"/>
              <a:ext cx="11779624" cy="2591747"/>
            </a:xfrm>
            <a:prstGeom prst="round2DiagRect">
              <a:avLst/>
            </a:prstGeom>
            <a:solidFill>
              <a:schemeClr val="accent6">
                <a:lumMod val="40000"/>
                <a:lumOff val="60000"/>
                <a:alpha val="65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155608" y="2376768"/>
              <a:ext cx="9607432" cy="184407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đợt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đi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trại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hè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, Nam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vẽ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được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11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bức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tranh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ít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hơn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mai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Mai 3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bức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tranh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Mai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vẽ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được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bao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nhiêu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bức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tranh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4952" y="1533280"/>
            <a:ext cx="3191699" cy="319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67828" y="122560"/>
            <a:ext cx="1515154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67828" y="122560"/>
            <a:ext cx="1515154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Đ, S ?</a:t>
            </a:r>
          </a:p>
        </p:txBody>
      </p:sp>
      <p:sp>
        <p:nvSpPr>
          <p:cNvPr id="7" name="Oval 6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627658"/>
              </p:ext>
            </p:extLst>
          </p:nvPr>
        </p:nvGraphicFramePr>
        <p:xfrm>
          <a:off x="1190476" y="2425532"/>
          <a:ext cx="10550772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5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5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9 </a:t>
                      </a:r>
                      <a:r>
                        <a:rPr lang="en-US" sz="36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+ 6 = 14</a:t>
                      </a:r>
                    </a:p>
                    <a:p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8 + 4 = 4 + 8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 15 - 8 &gt; 6</a:t>
                      </a:r>
                    </a:p>
                    <a:p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d) 13 - 4 &lt; 17 - 9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: Rounded Corners 19">
            <a:extLst>
              <a:ext uri="{FF2B5EF4-FFF2-40B4-BE49-F238E27FC236}">
                <a16:creationId xmlns:a16="http://schemas.microsoft.com/office/drawing/2014/main" id="{B1B8A7A6-0F5E-43B6-8513-B55AF95950A9}"/>
              </a:ext>
            </a:extLst>
          </p:cNvPr>
          <p:cNvSpPr/>
          <p:nvPr/>
        </p:nvSpPr>
        <p:spPr>
          <a:xfrm>
            <a:off x="4184166" y="2364749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4184166" y="3615120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ectangle: Rounded Corners 24">
            <a:extLst>
              <a:ext uri="{FF2B5EF4-FFF2-40B4-BE49-F238E27FC236}">
                <a16:creationId xmlns:a16="http://schemas.microsoft.com/office/drawing/2014/main" id="{4FF3F4EB-080E-4468-8A95-71F8214075B8}"/>
              </a:ext>
            </a:extLst>
          </p:cNvPr>
          <p:cNvSpPr/>
          <p:nvPr/>
        </p:nvSpPr>
        <p:spPr>
          <a:xfrm>
            <a:off x="4214261" y="2393628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1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4184166" y="3584461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2" name="Rectangle: Rounded Corners 18">
            <a:extLst>
              <a:ext uri="{FF2B5EF4-FFF2-40B4-BE49-F238E27FC236}">
                <a16:creationId xmlns:a16="http://schemas.microsoft.com/office/drawing/2014/main" id="{4C11BF38-3CB7-4799-BA41-97635AB606C9}"/>
              </a:ext>
            </a:extLst>
          </p:cNvPr>
          <p:cNvSpPr/>
          <p:nvPr/>
        </p:nvSpPr>
        <p:spPr>
          <a:xfrm>
            <a:off x="10261409" y="2412848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B1B8A7A6-0F5E-43B6-8513-B55AF95950A9}"/>
              </a:ext>
            </a:extLst>
          </p:cNvPr>
          <p:cNvSpPr/>
          <p:nvPr/>
        </p:nvSpPr>
        <p:spPr>
          <a:xfrm>
            <a:off x="10317679" y="3571771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ectangle: Rounded Corners 23">
            <a:extLst>
              <a:ext uri="{FF2B5EF4-FFF2-40B4-BE49-F238E27FC236}">
                <a16:creationId xmlns:a16="http://schemas.microsoft.com/office/drawing/2014/main" id="{F08FA886-E82D-4A5B-9056-49FA9CAE4154}"/>
              </a:ext>
            </a:extLst>
          </p:cNvPr>
          <p:cNvSpPr/>
          <p:nvPr/>
        </p:nvSpPr>
        <p:spPr>
          <a:xfrm>
            <a:off x="10261409" y="2465308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5" name="Rectangle: Rounded Corners 24">
            <a:extLst>
              <a:ext uri="{FF2B5EF4-FFF2-40B4-BE49-F238E27FC236}">
                <a16:creationId xmlns:a16="http://schemas.microsoft.com/office/drawing/2014/main" id="{4FF3F4EB-080E-4468-8A95-71F8214075B8}"/>
              </a:ext>
            </a:extLst>
          </p:cNvPr>
          <p:cNvSpPr/>
          <p:nvPr/>
        </p:nvSpPr>
        <p:spPr>
          <a:xfrm>
            <a:off x="10317679" y="3571771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61465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3" name="组合 10"/>
          <p:cNvGrpSpPr/>
          <p:nvPr/>
        </p:nvGrpSpPr>
        <p:grpSpPr>
          <a:xfrm>
            <a:off x="5126885" y="1756313"/>
            <a:ext cx="1122724" cy="1054115"/>
            <a:chOff x="4644008" y="1988840"/>
            <a:chExt cx="966398" cy="973763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圆角矩形 1"/>
            <p:cNvSpPr/>
            <p:nvPr/>
          </p:nvSpPr>
          <p:spPr>
            <a:xfrm>
              <a:off x="4644008" y="1988840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6" name="矩形 6"/>
            <p:cNvSpPr/>
            <p:nvPr/>
          </p:nvSpPr>
          <p:spPr>
            <a:xfrm>
              <a:off x="5049264" y="2407296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8" name="组合 19"/>
          <p:cNvGrpSpPr/>
          <p:nvPr/>
        </p:nvGrpSpPr>
        <p:grpSpPr>
          <a:xfrm>
            <a:off x="5694422" y="2941409"/>
            <a:ext cx="1122720" cy="1083692"/>
            <a:chOff x="4644008" y="3137107"/>
            <a:chExt cx="966398" cy="973763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9" name="圆角矩形 1"/>
            <p:cNvSpPr/>
            <p:nvPr/>
          </p:nvSpPr>
          <p:spPr>
            <a:xfrm flipH="1" flipV="1">
              <a:off x="4746310" y="3244184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0" name="矩形 6"/>
            <p:cNvSpPr/>
            <p:nvPr/>
          </p:nvSpPr>
          <p:spPr>
            <a:xfrm flipH="1" flipV="1">
              <a:off x="4644008" y="3137107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12" name="组合 24"/>
          <p:cNvGrpSpPr/>
          <p:nvPr/>
        </p:nvGrpSpPr>
        <p:grpSpPr>
          <a:xfrm>
            <a:off x="5388645" y="4733094"/>
            <a:ext cx="1182136" cy="1191143"/>
            <a:chOff x="4644008" y="3137107"/>
            <a:chExt cx="966398" cy="973763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3" name="圆角矩形 1"/>
            <p:cNvSpPr/>
            <p:nvPr/>
          </p:nvSpPr>
          <p:spPr>
            <a:xfrm flipH="1" flipV="1">
              <a:off x="4746310" y="3244184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4" name="矩形 6"/>
            <p:cNvSpPr/>
            <p:nvPr/>
          </p:nvSpPr>
          <p:spPr>
            <a:xfrm flipH="1" flipV="1">
              <a:off x="4644008" y="3137107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17" name="组合 54"/>
          <p:cNvGrpSpPr/>
          <p:nvPr/>
        </p:nvGrpSpPr>
        <p:grpSpPr>
          <a:xfrm>
            <a:off x="4856915" y="3480510"/>
            <a:ext cx="1066737" cy="1074865"/>
            <a:chOff x="4823407" y="3433269"/>
            <a:chExt cx="1018493" cy="1026254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9" name="圆角矩形 1"/>
            <p:cNvSpPr/>
            <p:nvPr/>
          </p:nvSpPr>
          <p:spPr>
            <a:xfrm>
              <a:off x="4823407" y="3433269"/>
              <a:ext cx="910676" cy="913405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0" name="矩形 6"/>
            <p:cNvSpPr/>
            <p:nvPr/>
          </p:nvSpPr>
          <p:spPr>
            <a:xfrm>
              <a:off x="5250509" y="3874282"/>
              <a:ext cx="591391" cy="585241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sp>
        <p:nvSpPr>
          <p:cNvPr id="21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3766322" y="-14291"/>
            <a:ext cx="5804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5316" y="1321612"/>
            <a:ext cx="4726164" cy="1469324"/>
          </a:xfrm>
          <a:prstGeom prst="roundRect">
            <a:avLst/>
          </a:prstGeom>
          <a:noFill/>
          <a:ln w="4762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>
                <a:solidFill>
                  <a:srgbClr val="002060"/>
                </a:solidFill>
                <a:cs typeface="Arial" pitchFamily="34" charset="0"/>
              </a:rPr>
              <a:t>Thực hiện được phép cộng, phép trừ qua 10 trong phạm vi 20.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054930" y="2941409"/>
            <a:ext cx="4563145" cy="1399529"/>
          </a:xfrm>
          <a:prstGeom prst="roundRect">
            <a:avLst/>
          </a:prstGeom>
          <a:noFill/>
          <a:ln w="47625">
            <a:solidFill>
              <a:srgbClr val="28A3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>
                <a:solidFill>
                  <a:srgbClr val="002060"/>
                </a:solidFill>
                <a:cs typeface="Arial" pitchFamily="34" charset="0"/>
              </a:rPr>
              <a:t>Giải được bài toán có lời văn liên quan đến cộng, trừ (qua 10) trong phạm vi 20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5567" y="3673341"/>
            <a:ext cx="4563145" cy="1739025"/>
          </a:xfrm>
          <a:prstGeom prst="roundRect">
            <a:avLst/>
          </a:prstGeom>
          <a:noFill/>
          <a:ln w="4762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>
                <a:solidFill>
                  <a:srgbClr val="002060"/>
                </a:solidFill>
                <a:cs typeface="Arial" pitchFamily="34" charset="0"/>
              </a:rPr>
              <a:t>Thực hiện được việc tính trong trường hợp có hai dấu phép tính cộng, trừ.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073569" y="5169086"/>
            <a:ext cx="4563145" cy="755151"/>
          </a:xfrm>
          <a:prstGeom prst="roundRect">
            <a:avLst/>
          </a:prstGeom>
          <a:noFill/>
          <a:ln w="4762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5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8142" y="3106792"/>
            <a:ext cx="9874623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Ôn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qua 10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“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55”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3378516" y="139617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9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442</Words>
  <Application>Microsoft Office PowerPoint</Application>
  <PresentationFormat>Widescreen</PresentationFormat>
  <Paragraphs>77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Nguyễn Thu Hường</cp:lastModifiedBy>
  <cp:revision>45</cp:revision>
  <dcterms:created xsi:type="dcterms:W3CDTF">2021-06-02T14:09:39Z</dcterms:created>
  <dcterms:modified xsi:type="dcterms:W3CDTF">2021-10-22T03:12:36Z</dcterms:modified>
</cp:coreProperties>
</file>