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9" r:id="rId3"/>
  </p:sldMasterIdLst>
  <p:notesMasterIdLst>
    <p:notesMasterId r:id="rId15"/>
  </p:notesMasterIdLst>
  <p:sldIdLst>
    <p:sldId id="258" r:id="rId4"/>
    <p:sldId id="272" r:id="rId5"/>
    <p:sldId id="271" r:id="rId6"/>
    <p:sldId id="260" r:id="rId7"/>
    <p:sldId id="261" r:id="rId8"/>
    <p:sldId id="262" r:id="rId9"/>
    <p:sldId id="263" r:id="rId10"/>
    <p:sldId id="264" r:id="rId11"/>
    <p:sldId id="273" r:id="rId12"/>
    <p:sldId id="274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EA9D7-6A62-4873-B167-23CA9CDDEDEC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D63FE-EA85-421B-B77B-55C16162AA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52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1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92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495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92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58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79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80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17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0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4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5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99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5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4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5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1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3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6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2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07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90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6660315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4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6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8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38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1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0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76" y="91169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54999" y="2633256"/>
            <a:ext cx="69320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uLnTx/>
                <a:uFillTx/>
                <a:ea typeface="+mn-ea"/>
                <a:cs typeface="+mn-cs"/>
              </a:rPr>
              <a:t>KÍNH </a:t>
            </a:r>
            <a:r>
              <a:rPr kumimoji="0" lang="en-US" sz="4400" b="1" i="0" u="none" strike="noStrike" kern="1200" cap="none" spc="0" normalizeH="0" baseline="0" noProof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uLnTx/>
                <a:uFillTx/>
                <a:ea typeface="+mn-ea"/>
                <a:cs typeface="+mn-cs"/>
              </a:rPr>
              <a:t>TRỌNG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uLnTx/>
                <a:uFillTx/>
                <a:ea typeface="+mn-ea"/>
                <a:cs typeface="+mn-cs"/>
              </a:rPr>
              <a:t>THẦY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uLnTx/>
                <a:uFillTx/>
                <a:ea typeface="+mn-ea"/>
                <a:cs typeface="+mn-cs"/>
              </a:rPr>
              <a:t>GIÁO, CÔ GIÁO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918" y="223755"/>
            <a:ext cx="6651742" cy="85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7563" y="1324406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biết và nêu được một số biểu hiện của sự kính trọng thầy giáo, cô giáo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4504" y="2934114"/>
            <a:ext cx="8288195" cy="11264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hành động và lời nói thể hiện sự kính trọng thầy giáo, cô giáo.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112646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Bồi dưỡng tình cảm yêu quý, kính trọng đối với thầy cô giáo; cảm nhận được niềm vui đến trường.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2682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6775" cy="76851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8" y="4034842"/>
            <a:ext cx="9767130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13" y="117631"/>
            <a:ext cx="1658815" cy="1811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418" y="2178896"/>
            <a:ext cx="9159775" cy="177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2" descr="Cute children playing at pencil house Premium Vector">
            <a:extLst>
              <a:ext uri="{FF2B5EF4-FFF2-40B4-BE49-F238E27FC236}">
                <a16:creationId xmlns="" xmlns:a16="http://schemas.microsoft.com/office/drawing/2014/main" id="{226FB95F-77DA-D981-213E-57103D8F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53" y="428624"/>
            <a:ext cx="5385776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918" y="223755"/>
            <a:ext cx="6651742" cy="85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</a:t>
            </a:r>
            <a:endParaRPr lang="vi-VN" sz="4400" b="1" dirty="0">
              <a:solidFill>
                <a:srgbClr val="FF000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7563" y="1324406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biết và nêu được một số biểu hiện của sự kính trọng thầy giáo, cô giáo</a:t>
            </a:r>
            <a:endParaRPr lang="zh-CN" altLang="en-US" sz="26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4504" y="2934114"/>
            <a:ext cx="8288195" cy="11264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hành động và lời nói thể hiện sự kính trọng thầy giáo, cô giáo. </a:t>
            </a:r>
            <a:endParaRPr lang="vi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112646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Bồi dưỡng tình cảm yêu quý, kính trọng đối với thầy cô giáo; cảm nhận được niềm vui đến trường. </a:t>
            </a:r>
            <a:endParaRPr lang="vi-VN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133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681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3279422" cy="975278"/>
            <a:chOff x="500062" y="381715"/>
            <a:chExt cx="3279422" cy="975278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286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609"/>
                  </a:solidFill>
                  <a:effectLst/>
                  <a:uLnTx/>
                  <a:uFillTx/>
                  <a:ea typeface="+mn-ea"/>
                  <a:cs typeface="+mn-cs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mệt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buồn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múa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giảng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sinh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78451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="" xmlns:a16="http://schemas.microsoft.com/office/drawing/2014/main" id="{9F1784A3-EDB4-4C85-BA94-4203F1D5A68B}"/>
              </a:ext>
            </a:extLst>
          </p:cNvPr>
          <p:cNvSpPr/>
          <p:nvPr/>
        </p:nvSpPr>
        <p:spPr>
          <a:xfrm>
            <a:off x="257175" y="123825"/>
            <a:ext cx="5095875" cy="3429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D6474C38-812D-4BEE-911B-CB2477EFC35B}"/>
              </a:ext>
            </a:extLst>
          </p:cNvPr>
          <p:cNvSpPr/>
          <p:nvPr/>
        </p:nvSpPr>
        <p:spPr>
          <a:xfrm>
            <a:off x="3486150" y="3552825"/>
            <a:ext cx="7593018" cy="2533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Vận dụng bài học vào cuộc sống hằng ngày.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Chuẩn bị bài sau: Kính trọng thầy giáo, cô giáo (Tiết 2)</a:t>
            </a:r>
          </a:p>
        </p:txBody>
      </p:sp>
    </p:spTree>
    <p:extLst>
      <p:ext uri="{BB962C8B-B14F-4D97-AF65-F5344CB8AC3E}">
        <p14:creationId xmlns:p14="http://schemas.microsoft.com/office/powerpoint/2010/main" val="10725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340</Words>
  <Application>Microsoft Office PowerPoint</Application>
  <PresentationFormat>Widescreen</PresentationFormat>
  <Paragraphs>42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宋体</vt:lpstr>
      <vt:lpstr>Arial</vt:lpstr>
      <vt:lpstr>Arial-Rounded</vt:lpstr>
      <vt:lpstr>Calibri</vt:lpstr>
      <vt:lpstr>Calibri Light</vt:lpstr>
      <vt:lpstr>Cambria</vt:lpstr>
      <vt:lpstr>Times New Roman</vt:lpstr>
      <vt:lpstr>UTM Cookies</vt:lpstr>
      <vt:lpstr>Cute Sticker by Slidesgo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Minh</dc:creator>
  <cp:lastModifiedBy>Administrator</cp:lastModifiedBy>
  <cp:revision>6</cp:revision>
  <dcterms:created xsi:type="dcterms:W3CDTF">2021-09-02T06:09:45Z</dcterms:created>
  <dcterms:modified xsi:type="dcterms:W3CDTF">2022-10-10T08:13:39Z</dcterms:modified>
</cp:coreProperties>
</file>