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71" r:id="rId4"/>
    <p:sldId id="272" r:id="rId5"/>
    <p:sldId id="276" r:id="rId6"/>
    <p:sldId id="277" r:id="rId7"/>
    <p:sldId id="278" r:id="rId8"/>
    <p:sldId id="28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9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94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85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45)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16, 17, 18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687687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2223"/>
              </p:ext>
            </p:extLst>
          </p:nvPr>
        </p:nvGraphicFramePr>
        <p:xfrm>
          <a:off x="1720197" y="1615391"/>
          <a:ext cx="7973973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12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983672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868825">
                  <a:extLst>
                    <a:ext uri="{9D8B030D-6E8A-4147-A177-3AD203B41FA5}">
                      <a16:colId xmlns:a16="http://schemas.microsoft.com/office/drawing/2014/main" xmlns="" val="1197277164"/>
                    </a:ext>
                  </a:extLst>
                </a:gridCol>
              </a:tblGrid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bị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005345" y="306783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033149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11795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980059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02368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26969" y="304589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nhất?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740" y="5084608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45046"/>
            <a:ext cx="370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45046"/>
            <a:ext cx="3478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486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2854" y="2767068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16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884" y="2690418"/>
            <a:ext cx="424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17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9 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         15 –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3209" y="3257433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35006" y="3070423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0505" y="308381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8085" y="493613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94340" y="495320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56097" y="495320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4" grpId="0"/>
      <p:bldP spid="36" grpId="0"/>
      <p:bldP spid="37" grpId="0" animBg="1"/>
      <p:bldP spid="38" grpId="0"/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16, 17, 18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9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389</Words>
  <Application>Microsoft Office PowerPoint</Application>
  <PresentationFormat>Widescreen</PresentationFormat>
  <Paragraphs>110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等线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100</cp:revision>
  <dcterms:created xsi:type="dcterms:W3CDTF">2021-05-28T09:26:39Z</dcterms:created>
  <dcterms:modified xsi:type="dcterms:W3CDTF">2022-10-10T08:14:44Z</dcterms:modified>
</cp:coreProperties>
</file>