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7" r:id="rId2"/>
    <p:sldMasterId id="2147483690" r:id="rId3"/>
    <p:sldMasterId id="2147483703" r:id="rId4"/>
  </p:sldMasterIdLst>
  <p:notesMasterIdLst>
    <p:notesMasterId r:id="rId18"/>
  </p:notesMasterIdLst>
  <p:sldIdLst>
    <p:sldId id="256" r:id="rId5"/>
    <p:sldId id="2007577131" r:id="rId6"/>
    <p:sldId id="332" r:id="rId7"/>
    <p:sldId id="334" r:id="rId8"/>
    <p:sldId id="336" r:id="rId9"/>
    <p:sldId id="338" r:id="rId10"/>
    <p:sldId id="290" r:id="rId11"/>
    <p:sldId id="299" r:id="rId12"/>
    <p:sldId id="327" r:id="rId13"/>
    <p:sldId id="304" r:id="rId14"/>
    <p:sldId id="2007577132" r:id="rId15"/>
    <p:sldId id="2007577127" r:id="rId16"/>
    <p:sldId id="2007577128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9A"/>
    <a:srgbClr val="DF3C7E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1" autoAdjust="0"/>
    <p:restoredTop sz="94308" autoAdjust="0"/>
  </p:normalViewPr>
  <p:slideViewPr>
    <p:cSldViewPr snapToGrid="0">
      <p:cViewPr varScale="1">
        <p:scale>
          <a:sx n="59" d="100"/>
          <a:sy n="59" d="100"/>
        </p:scale>
        <p:origin x="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27/03/2022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gi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3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774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5948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497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685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812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54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74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464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4941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142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556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442961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6157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5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44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1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2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07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50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5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6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7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2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3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32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2032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056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54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2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51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2778" y="1555531"/>
            <a:ext cx="9769020" cy="31532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57</a:t>
            </a:r>
          </a:p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</a:t>
            </a:r>
          </a:p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ĐO ĐỘ DÀI</a:t>
            </a:r>
            <a:endParaRPr lang="vi-VN" sz="720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61482" y="320023"/>
            <a:ext cx="10469035" cy="2239844"/>
            <a:chOff x="1183343" y="1395558"/>
            <a:chExt cx="10469035" cy="2239844"/>
          </a:xfrm>
        </p:grpSpPr>
        <p:sp>
          <p:nvSpPr>
            <p:cNvPr id="26" name="TextBox 25"/>
            <p:cNvSpPr txBox="1"/>
            <p:nvPr/>
          </p:nvSpPr>
          <p:spPr>
            <a:xfrm>
              <a:off x="1819585" y="1395558"/>
              <a:ext cx="9832793" cy="223984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a) Chuẩn bị ở nhà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Tìm hiểu xem quãng đường từ nhà em đến trường dài khoảng bao nhiêu ki – lô – mét?</a:t>
              </a:r>
            </a:p>
            <a:p>
              <a:pPr>
                <a:lnSpc>
                  <a:spcPct val="150000"/>
                </a:lnSpc>
              </a:pPr>
              <a:endParaRPr lang="en-US" sz="24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97724" y="2281784"/>
            <a:ext cx="8414483" cy="614477"/>
          </a:xfrm>
          <a:prstGeom prst="rect">
            <a:avLst/>
          </a:prstGeom>
          <a:solidFill>
            <a:srgbClr val="FFF79A"/>
          </a:solidFill>
          <a:effectLst>
            <a:softEdge rad="63500"/>
          </a:effectLst>
        </p:spPr>
        <p:txBody>
          <a:bodyPr wrap="none" rtlCol="0" anchor="ctr">
            <a:spAutoFit/>
          </a:bodyPr>
          <a:lstStyle/>
          <a:p>
            <a:r>
              <a:rPr lang="en-US" sz="2400" dirty="0" err="1"/>
              <a:t>Mẫu</a:t>
            </a:r>
            <a:r>
              <a:rPr lang="en-US" sz="2400" dirty="0"/>
              <a:t>: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Mai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2 km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9803" y="3243494"/>
            <a:ext cx="9412393" cy="178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Giáo Dục, Học Tập, Học Sinh, Kiến Thức, Học Nhóm, Tải hình PNG 187 -  Free.Vector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3657618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11812" cy="714672"/>
            <a:chOff x="774356" y="888444"/>
            <a:chExt cx="10111812" cy="714672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81088" y="910618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iết cách làm thước dây chia theo m và dm.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11"/>
            <a:ext cx="10041037" cy="1028804"/>
            <a:chOff x="752655" y="2065203"/>
            <a:chExt cx="10062426" cy="957022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10001" y="2134688"/>
              <a:ext cx="8905080" cy="88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iết đưa ra con số ước lượng kích thước, khoảng cách và đo lại để kiểm tra.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137967"/>
            <a:ext cx="10118033" cy="1815881"/>
            <a:chOff x="778314" y="2951094"/>
            <a:chExt cx="9990377" cy="1667323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1863611" y="2951094"/>
              <a:ext cx="8905080" cy="1667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Phát triển năng lực ước lượng độ dài, khoảng cách theo dm và m.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HS phát triển năng lực sử dụng công cụ, phương tiện học toán, năng lực giải quyết vấn đề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9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2186866" y="2722244"/>
            <a:ext cx="100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58 – Tiết 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EF2182-6781-428D-B653-49A857C20514}"/>
              </a:ext>
            </a:extLst>
          </p:cNvPr>
          <p:cNvSpPr txBox="1"/>
          <p:nvPr/>
        </p:nvSpPr>
        <p:spPr>
          <a:xfrm>
            <a:off x="3076675" y="2069872"/>
            <a:ext cx="625523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Tạm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con!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11812" cy="714672"/>
            <a:chOff x="774356" y="888444"/>
            <a:chExt cx="10111812" cy="714672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81088" y="910618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iết cách làm thước dây chia theo m và dm.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11"/>
            <a:ext cx="10041037" cy="1028804"/>
            <a:chOff x="752655" y="2065203"/>
            <a:chExt cx="10062426" cy="957022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910001" y="2134688"/>
              <a:ext cx="8905080" cy="88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iết đưa ra con số ước lượng kích thước, khoảng cách và đo lại để kiểm tra.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137967"/>
            <a:ext cx="10118033" cy="1815881"/>
            <a:chOff x="778314" y="2951094"/>
            <a:chExt cx="9990377" cy="1667323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1863611" y="2951094"/>
              <a:ext cx="8905080" cy="1667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Phát triển năng lực ước lượng độ dài, khoảng cách theo dm và m.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HS phát triển năng lực sử dụng công cụ, phương tiện học toán, năng lực giải quyết vấn đề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5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200137" y="1652335"/>
            <a:ext cx="7765366" cy="2380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Trò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chơi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Ong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Về</a:t>
            </a:r>
            <a:r>
              <a:rPr lang="en-US" sz="15000" b="1" cap="none" spc="0" dirty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</a:t>
            </a:r>
            <a:r>
              <a:rPr lang="en-US" sz="15000" b="1" cap="none" spc="0" dirty="0" err="1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Tổ</a:t>
            </a:r>
            <a:endParaRPr lang="en-US" sz="15000" b="1" cap="none" spc="0" dirty="0">
              <a:ln w="0">
                <a:noFill/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MercuriusScript" panose="01010101010101010101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817301" y="3031593"/>
            <a:ext cx="4557399" cy="1424293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4800" b="1" dirty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đầu</a:t>
            </a:r>
            <a:endParaRPr lang="en-US" sz="4800" b="1" dirty="0">
              <a:solidFill>
                <a:schemeClr val="bg1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131692" y="84406"/>
            <a:ext cx="2597440" cy="17303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0" t="5948" b="66360"/>
          <a:stretch>
            <a:fillRect/>
          </a:stretch>
        </p:blipFill>
        <p:spPr>
          <a:xfrm>
            <a:off x="9686778" y="35169"/>
            <a:ext cx="2505222" cy="18991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68718" r="64633" b="8103"/>
          <a:stretch>
            <a:fillRect/>
          </a:stretch>
        </p:blipFill>
        <p:spPr>
          <a:xfrm>
            <a:off x="829993" y="3631647"/>
            <a:ext cx="1899139" cy="15896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1" t="68923" r="3094" b="6872"/>
          <a:stretch>
            <a:fillRect/>
          </a:stretch>
        </p:blipFill>
        <p:spPr>
          <a:xfrm>
            <a:off x="9965503" y="3640864"/>
            <a:ext cx="2152358" cy="16599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23969" y="171568"/>
            <a:ext cx="2566288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13690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309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8604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309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9845" y="612412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 là đơn vị đo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độ dài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5308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4669880" y="3744686"/>
            <a:ext cx="3093893" cy="152399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0005" y="566057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68m - 16m =.... m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16" y="93069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85" y="1169918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7392886" y="3718723"/>
            <a:ext cx="3335546" cy="1475162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NextQuestion">
            <a:hlinkClick r:id="" action="ppaction://hlinkshowjump?jump=previousslide"/>
          </p:cNvPr>
          <p:cNvSpPr/>
          <p:nvPr/>
        </p:nvSpPr>
        <p:spPr>
          <a:xfrm>
            <a:off x="988743" y="3746134"/>
            <a:ext cx="3335546" cy="1475163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2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0005" y="566057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16dm + 13dm = ?dm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previousslide"/>
          </p:cNvPr>
          <p:cNvSpPr/>
          <p:nvPr/>
        </p:nvSpPr>
        <p:spPr>
          <a:xfrm>
            <a:off x="1314489" y="3710735"/>
            <a:ext cx="2997752" cy="144366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NextQuestion">
            <a:hlinkClick r:id="" action="ppaction://noaction"/>
          </p:cNvPr>
          <p:cNvSpPr/>
          <p:nvPr/>
        </p:nvSpPr>
        <p:spPr>
          <a:xfrm>
            <a:off x="7704517" y="3780826"/>
            <a:ext cx="2796989" cy="1385162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3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8"/>
          <a:stretch>
            <a:fillRect/>
          </a:stretch>
        </p:blipFill>
        <p:spPr>
          <a:xfrm>
            <a:off x="1584696" y="1438175"/>
            <a:ext cx="9269857" cy="49786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9275" y="145611"/>
            <a:ext cx="7887978" cy="1278267"/>
            <a:chOff x="2749275" y="145611"/>
            <a:chExt cx="7887978" cy="1278267"/>
          </a:xfrm>
        </p:grpSpPr>
        <p:grpSp>
          <p:nvGrpSpPr>
            <p:cNvPr id="4" name="Group 3"/>
            <p:cNvGrpSpPr/>
            <p:nvPr/>
          </p:nvGrpSpPr>
          <p:grpSpPr>
            <a:xfrm>
              <a:off x="2749275" y="145611"/>
              <a:ext cx="7887978" cy="700417"/>
              <a:chOff x="2957822" y="487895"/>
              <a:chExt cx="7887978" cy="700417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092531" y="607865"/>
                <a:ext cx="923301" cy="523220"/>
              </a:xfrm>
              <a:prstGeom prst="roundRect">
                <a:avLst/>
              </a:prstGeom>
              <a:solidFill>
                <a:srgbClr val="FFC000">
                  <a:alpha val="7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957822" y="487895"/>
                <a:ext cx="7887978" cy="700417"/>
                <a:chOff x="1183343" y="1334475"/>
                <a:chExt cx="7887978" cy="700417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820069" y="1334475"/>
                  <a:ext cx="7251252" cy="65877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lnSpc>
                      <a:spcPct val="150000"/>
                    </a:lnSpc>
                    <a:buAutoNum type="alphaLcParenR"/>
                  </a:pPr>
                  <a:r>
                    <a:rPr lang="en-US" sz="2800" dirty="0" err="1"/>
                    <a:t>Số</a:t>
                  </a:r>
                  <a:r>
                    <a:rPr lang="en-US" sz="2800" dirty="0"/>
                    <a:t> ?</a:t>
                  </a: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183343" y="1464304"/>
                  <a:ext cx="570588" cy="570588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1</a:t>
                  </a:r>
                </a:p>
              </p:txBody>
            </p:sp>
          </p:grpSp>
        </p:grpSp>
        <p:sp>
          <p:nvSpPr>
            <p:cNvPr id="5" name="Rectangle 4"/>
            <p:cNvSpPr/>
            <p:nvPr/>
          </p:nvSpPr>
          <p:spPr>
            <a:xfrm>
              <a:off x="2749275" y="846028"/>
              <a:ext cx="5625258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</a:rPr>
                <a:t>Các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bạn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đo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độ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dài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bằng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thước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kẻ</a:t>
              </a:r>
              <a:r>
                <a:rPr lang="en-US" sz="2400" dirty="0">
                  <a:solidFill>
                    <a:prstClr val="black"/>
                  </a:solidFill>
                </a:rPr>
                <a:t> 2 dm.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54230" y="2460365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8231" y="3008483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44147" y="5629719"/>
            <a:ext cx="526106" cy="507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 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895" y="362082"/>
            <a:ext cx="10475494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Table 490"/>
          <p:cNvGraphicFramePr>
            <a:graphicFrameLocks noGrp="1"/>
          </p:cNvGraphicFramePr>
          <p:nvPr/>
        </p:nvGraphicFramePr>
        <p:xfrm>
          <a:off x="994611" y="1975445"/>
          <a:ext cx="9529010" cy="4106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11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Yêu cầu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Ước lượng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Đo bằng thước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383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Đo độ dài cạnh bàn học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637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Đo chiều cao ghế học sinh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575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Đo bề rộng cửa sổ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028514" y="1364907"/>
            <a:ext cx="5473980" cy="4464743"/>
            <a:chOff x="4028514" y="1364907"/>
            <a:chExt cx="5473980" cy="4464743"/>
          </a:xfrm>
        </p:grpSpPr>
        <p:sp>
          <p:nvSpPr>
            <p:cNvPr id="4" name="TextBox 3"/>
            <p:cNvSpPr txBox="1"/>
            <p:nvPr/>
          </p:nvSpPr>
          <p:spPr>
            <a:xfrm>
              <a:off x="4028514" y="1364907"/>
              <a:ext cx="3461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UTM Cooper Black" panose="02040603050506020204" pitchFamily="18" charset="0"/>
                </a:rPr>
                <a:t>PHIẾU THỰC HÀNH 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471407" y="313407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471405" y="408117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71405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853659" y="313407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853657" y="4129296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853657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Widescreen</PresentationFormat>
  <Paragraphs>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等线</vt:lpstr>
      <vt:lpstr>Microsoft YaHei</vt:lpstr>
      <vt:lpstr>Arial</vt:lpstr>
      <vt:lpstr>Arial-Rounded</vt:lpstr>
      <vt:lpstr>Calibri</vt:lpstr>
      <vt:lpstr>MercuriusScript</vt:lpstr>
      <vt:lpstr>SVN-Whimsy</vt:lpstr>
      <vt:lpstr>Times New Roman</vt:lpstr>
      <vt:lpstr>UTM Cookies</vt:lpstr>
      <vt:lpstr>UTM Cooper Black</vt:lpstr>
      <vt:lpstr>Office Theme</vt:lpstr>
      <vt:lpstr>2_Office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Thu Hường</cp:lastModifiedBy>
  <cp:revision>280</cp:revision>
  <dcterms:created xsi:type="dcterms:W3CDTF">2021-06-02T01:34:00Z</dcterms:created>
  <dcterms:modified xsi:type="dcterms:W3CDTF">2022-03-27T07:03:16Z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11C3971E3CBF4CF7A57D7851BE38346C</vt:lpwstr>
  </property>
</Properties>
</file>