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9"/>
  </p:notesMasterIdLst>
  <p:sldIdLst>
    <p:sldId id="416" r:id="rId3"/>
    <p:sldId id="334" r:id="rId4"/>
    <p:sldId id="453" r:id="rId5"/>
    <p:sldId id="333" r:id="rId6"/>
    <p:sldId id="457" r:id="rId7"/>
    <p:sldId id="455" r:id="rId8"/>
    <p:sldId id="450" r:id="rId9"/>
    <p:sldId id="417" r:id="rId10"/>
    <p:sldId id="458" r:id="rId11"/>
    <p:sldId id="456" r:id="rId12"/>
    <p:sldId id="459" r:id="rId13"/>
    <p:sldId id="460" r:id="rId14"/>
    <p:sldId id="379" r:id="rId15"/>
    <p:sldId id="461" r:id="rId16"/>
    <p:sldId id="462" r:id="rId17"/>
    <p:sldId id="452" r:id="rId18"/>
  </p:sldIdLst>
  <p:sldSz cx="9144000" cy="5145088"/>
  <p:notesSz cx="6858000" cy="9144000"/>
  <p:custDataLst>
    <p:tags r:id="rId20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771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33508-236A-47D0-9889-9650C54B1D48}"/>
              </a:ext>
            </a:extLst>
          </p:cNvPr>
          <p:cNvSpPr txBox="1"/>
          <p:nvPr/>
        </p:nvSpPr>
        <p:spPr>
          <a:xfrm>
            <a:off x="1620988" y="395841"/>
            <a:ext cx="5849819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50442" y="2823757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97828" y="2772324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83082" y="280161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38020" y="2823757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951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24807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865223" y="543838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57179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392146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38082" y="416069"/>
            <a:ext cx="539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770725" y="1575099"/>
            <a:ext cx="5930238" cy="63665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730908" y="2995043"/>
            <a:ext cx="5810413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2426108" y="2907731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83041" y="1520543"/>
            <a:ext cx="4964266" cy="72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66" y="3105082"/>
            <a:ext cx="5172283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!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346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229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451354" cy="895424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6427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164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47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64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nhỉ?</a:t>
            </a:r>
            <a:endParaRPr lang="en-US" sz="164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3125344" y="411250"/>
            <a:ext cx="386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3" y="262165"/>
            <a:ext cx="732631" cy="73263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D1D3520-13D2-48AD-9DED-56CAFAE7678D}"/>
              </a:ext>
            </a:extLst>
          </p:cNvPr>
          <p:cNvSpPr txBox="1"/>
          <p:nvPr/>
        </p:nvSpPr>
        <p:spPr>
          <a:xfrm>
            <a:off x="1221807" y="1096737"/>
            <a:ext cx="740239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(CÓ NHỚ) TRONG PHẠM </a:t>
            </a:r>
            <a:r>
              <a:rPr lang="en-US" sz="4400">
                <a:solidFill>
                  <a:srgbClr val="117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1000</a:t>
            </a:r>
            <a:endParaRPr lang="en-US" sz="4400" dirty="0">
              <a:solidFill>
                <a:srgbClr val="117D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>
            <a:extLst>
              <a:ext uri="{FF2B5EF4-FFF2-40B4-BE49-F238E27FC236}">
                <a16:creationId xmlns:a16="http://schemas.microsoft.com/office/drawing/2014/main" id="{D9661A2D-6B6F-471D-B395-BEB7CE805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2884332"/>
            <a:ext cx="18576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38082" y="416069"/>
            <a:ext cx="539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770725" y="1575099"/>
            <a:ext cx="5930238" cy="63665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730908" y="2995043"/>
            <a:ext cx="5810413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2426108" y="2907731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83041" y="1520543"/>
            <a:ext cx="4964266" cy="72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cộng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lang="zh-CN" altLang="en-US" sz="18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66" y="3105082"/>
            <a:ext cx="5172283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Vận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18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endParaRPr lang="zh-CN" altLang="en-US" sz="18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261876"/>
              </p:ext>
            </p:extLst>
          </p:nvPr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62298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459880" y="3547472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1610531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A037F5-A0B9-4216-91D3-AAABDF736DF6}"/>
                </a:ext>
              </a:extLst>
            </p:cNvPr>
            <p:cNvSpPr txBox="1"/>
            <p:nvPr/>
          </p:nvSpPr>
          <p:spPr>
            <a:xfrm>
              <a:off x="5329645" y="1093531"/>
              <a:ext cx="3317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hàng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69715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864146" y="1246924"/>
            <a:ext cx="4267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</TotalTime>
  <Words>523</Words>
  <Application>Microsoft Office PowerPoint</Application>
  <PresentationFormat>Custom</PresentationFormat>
  <Paragraphs>180</Paragraphs>
  <Slides>16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Office 主题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Nguyễn Thu Hường</cp:lastModifiedBy>
  <cp:revision>161</cp:revision>
  <dcterms:created xsi:type="dcterms:W3CDTF">2017-03-24T01:19:00Z</dcterms:created>
  <dcterms:modified xsi:type="dcterms:W3CDTF">2022-04-03T04:24:21Z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