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  <p:sldMasterId id="2147483706" r:id="rId3"/>
    <p:sldMasterId id="2147483720" r:id="rId4"/>
    <p:sldMasterId id="2147483734" r:id="rId5"/>
    <p:sldMasterId id="2147483747" r:id="rId6"/>
  </p:sldMasterIdLst>
  <p:notesMasterIdLst>
    <p:notesMasterId r:id="rId23"/>
  </p:notesMasterIdLst>
  <p:sldIdLst>
    <p:sldId id="257" r:id="rId7"/>
    <p:sldId id="285" r:id="rId8"/>
    <p:sldId id="290" r:id="rId9"/>
    <p:sldId id="268" r:id="rId10"/>
    <p:sldId id="256" r:id="rId11"/>
    <p:sldId id="258" r:id="rId12"/>
    <p:sldId id="2007577163" r:id="rId13"/>
    <p:sldId id="286" r:id="rId14"/>
    <p:sldId id="307" r:id="rId15"/>
    <p:sldId id="325" r:id="rId16"/>
    <p:sldId id="326" r:id="rId17"/>
    <p:sldId id="327" r:id="rId18"/>
    <p:sldId id="328" r:id="rId19"/>
    <p:sldId id="329" r:id="rId20"/>
    <p:sldId id="2007577167" r:id="rId21"/>
    <p:sldId id="2007577165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1D12"/>
    <a:srgbClr val="DC1388"/>
    <a:srgbClr val="D95BAF"/>
    <a:srgbClr val="D9EAEE"/>
    <a:srgbClr val="FCFAF8"/>
    <a:srgbClr val="FCDDCF"/>
    <a:srgbClr val="C582BF"/>
    <a:srgbClr val="97BD62"/>
    <a:srgbClr val="93DCFB"/>
    <a:srgbClr val="FE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863D2-21B6-4B81-8AC4-161572082159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29B4B-0DBD-42E8-BB6D-D9288A258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8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32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2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8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0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0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7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5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5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xmlns="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xmlns="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xmlns="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xmlns="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xmlns="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xmlns="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xmlns="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xmlns="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xmlns="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xmlns="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xmlns="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xmlns="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xmlns="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xmlns="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xmlns="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xmlns="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xmlns="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xmlns="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xmlns="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xmlns="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xmlns="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xmlns="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xmlns="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xmlns="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xmlns="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xmlns="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xmlns="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xmlns="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xmlns="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xmlns="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xmlns="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xmlns="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xmlns="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xmlns="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xmlns="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xmlns="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xmlns="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xmlns="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xmlns="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xmlns="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xmlns="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xmlns="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912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0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7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2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1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35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8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6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2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36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6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7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30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7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6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5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60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8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1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53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24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5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8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24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1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23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65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8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61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3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9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4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73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61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286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937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410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090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54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988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074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80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794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062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637052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029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694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416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461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4904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64956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97948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09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1" r:id="rId4"/>
    <p:sldLayoutId id="214748366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766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8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65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72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67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57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64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6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8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69" r:id="rId2"/>
    <p:sldLayoutId id="2147483763" r:id="rId3"/>
    <p:sldLayoutId id="2147483749" r:id="rId4"/>
    <p:sldLayoutId id="2147483768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5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5" Type="http://schemas.openxmlformats.org/officeDocument/2006/relationships/slide" Target="slide3.xml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5" Type="http://schemas.openxmlformats.org/officeDocument/2006/relationships/slide" Target="slide5.xml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240" y="214249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9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00635B57-E406-4E6D-955E-15134642EE7B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3C8AFB-1A96-4596-9BD9-3A7DE28F3ADE}"/>
              </a:ext>
            </a:extLst>
          </p:cNvPr>
          <p:cNvSpPr txBox="1"/>
          <p:nvPr/>
        </p:nvSpPr>
        <p:spPr>
          <a:xfrm>
            <a:off x="1312496" y="521747"/>
            <a:ext cx="6459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).</a:t>
            </a:r>
            <a:endParaRPr lang="vi-VN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1F0DE16-66F4-48E0-AA6F-6A92CBE76585}"/>
              </a:ext>
            </a:extLst>
          </p:cNvPr>
          <p:cNvSpPr/>
          <p:nvPr/>
        </p:nvSpPr>
        <p:spPr>
          <a:xfrm>
            <a:off x="4688406" y="1664367"/>
            <a:ext cx="5326452" cy="1305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Mẫu</a:t>
            </a:r>
            <a:r>
              <a:rPr lang="en-US" sz="2800" dirty="0"/>
              <a:t>: 3 x 4 = 3 + 3 + 3 + 3 = 12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3 x 4 = 12</a:t>
            </a:r>
            <a:endParaRPr lang="vi-VN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F9F8D-D832-4346-B3D6-F95322E22550}"/>
              </a:ext>
            </a:extLst>
          </p:cNvPr>
          <p:cNvSpPr txBox="1"/>
          <p:nvPr/>
        </p:nvSpPr>
        <p:spPr>
          <a:xfrm>
            <a:off x="1776006" y="1044967"/>
            <a:ext cx="1868318" cy="2543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3 x 4 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9 x 2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6 x 5</a:t>
            </a:r>
            <a:endParaRPr lang="vi-VN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A10DEEE-18CB-4D0A-BAD9-BCEB5FB7406F}"/>
              </a:ext>
            </a:extLst>
          </p:cNvPr>
          <p:cNvSpPr/>
          <p:nvPr/>
        </p:nvSpPr>
        <p:spPr>
          <a:xfrm>
            <a:off x="1312495" y="4112153"/>
            <a:ext cx="3636876" cy="1305165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b) 9 x 2 = 9 + 9 = 18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    9 x 2 = 18</a:t>
            </a:r>
            <a:endParaRPr lang="vi-VN" sz="2800" dirty="0">
              <a:solidFill>
                <a:srgbClr val="FB1D1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AA5D557-CCFE-4621-847A-F97AA875F360}"/>
              </a:ext>
            </a:extLst>
          </p:cNvPr>
          <p:cNvSpPr/>
          <p:nvPr/>
        </p:nvSpPr>
        <p:spPr>
          <a:xfrm>
            <a:off x="6661009" y="4112153"/>
            <a:ext cx="4544019" cy="1305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c) 6 x 5 = 6 + 6 + 6 + 6 + 6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    6 x 5 = 30</a:t>
            </a:r>
            <a:endParaRPr lang="vi-VN" sz="28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168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EA0DF622-9629-40F7-B361-8BD699263CB3}"/>
              </a:ext>
            </a:extLst>
          </p:cNvPr>
          <p:cNvSpPr/>
          <p:nvPr/>
        </p:nvSpPr>
        <p:spPr>
          <a:xfrm>
            <a:off x="1088999" y="6753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FAB84F1-B9D3-47B4-A18B-45526D29F566}"/>
              </a:ext>
            </a:extLst>
          </p:cNvPr>
          <p:cNvGrpSpPr/>
          <p:nvPr/>
        </p:nvGrpSpPr>
        <p:grpSpPr>
          <a:xfrm>
            <a:off x="1724807" y="675398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0FBBA69-DBBA-46FE-A4F3-6C427EC871C5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8E1D6CBF-2D58-4901-B05C-70516754D630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4BFE2817-3686-444A-A7A8-17338D44CE2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9DDB6F5-5AB0-45EC-B41B-41EA763E58F2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4780EBE-F381-4A05-AC9A-F52AF1644DC4}"/>
              </a:ext>
            </a:extLst>
          </p:cNvPr>
          <p:cNvGrpSpPr/>
          <p:nvPr/>
        </p:nvGrpSpPr>
        <p:grpSpPr>
          <a:xfrm>
            <a:off x="1079205" y="1880128"/>
            <a:ext cx="9339610" cy="2975602"/>
            <a:chOff x="754744" y="1378684"/>
            <a:chExt cx="9339610" cy="297560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5386CD19-6DF1-4623-BCFA-370552185B97}"/>
                </a:ext>
              </a:extLst>
            </p:cNvPr>
            <p:cNvGrpSpPr/>
            <p:nvPr/>
          </p:nvGrpSpPr>
          <p:grpSpPr>
            <a:xfrm>
              <a:off x="754744" y="1378684"/>
              <a:ext cx="9339610" cy="2975602"/>
              <a:chOff x="754744" y="1378684"/>
              <a:chExt cx="9339610" cy="297560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5A9518DD-3F46-4B10-B2BF-89D95AD55A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26863" t="8084" b="45588"/>
              <a:stretch/>
            </p:blipFill>
            <p:spPr>
              <a:xfrm>
                <a:off x="754744" y="1378684"/>
                <a:ext cx="9339610" cy="297560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1BCC043C-A307-4DCF-AC37-7C71926B744C}"/>
                  </a:ext>
                </a:extLst>
              </p:cNvPr>
              <p:cNvSpPr txBox="1"/>
              <p:nvPr/>
            </p:nvSpPr>
            <p:spPr>
              <a:xfrm>
                <a:off x="2401859" y="1843253"/>
                <a:ext cx="1868318" cy="523220"/>
              </a:xfrm>
              <a:prstGeom prst="rect">
                <a:avLst/>
              </a:prstGeom>
              <a:solidFill>
                <a:srgbClr val="FEDD54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/>
                  <a:t>2 x 9 = 18</a:t>
                </a:r>
                <a:endParaRPr lang="vi-VN" sz="28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2243467E-1A42-4379-B15F-E3AC53CAE489}"/>
                  </a:ext>
                </a:extLst>
              </p:cNvPr>
              <p:cNvSpPr txBox="1"/>
              <p:nvPr/>
            </p:nvSpPr>
            <p:spPr>
              <a:xfrm>
                <a:off x="1277448" y="3182778"/>
                <a:ext cx="1591846" cy="492443"/>
              </a:xfrm>
              <a:prstGeom prst="rect">
                <a:avLst/>
              </a:prstGeom>
              <a:solidFill>
                <a:srgbClr val="93DCFB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/>
                  <a:t>18 : 2 = 9</a:t>
                </a:r>
                <a:endParaRPr lang="vi-VN" sz="26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555D251-38FC-4D8B-8206-089C5B4394E6}"/>
                  </a:ext>
                </a:extLst>
              </p:cNvPr>
              <p:cNvSpPr txBox="1"/>
              <p:nvPr/>
            </p:nvSpPr>
            <p:spPr>
              <a:xfrm>
                <a:off x="3220548" y="3182778"/>
                <a:ext cx="1591846" cy="492443"/>
              </a:xfrm>
              <a:prstGeom prst="rect">
                <a:avLst/>
              </a:prstGeom>
              <a:solidFill>
                <a:srgbClr val="93DCFB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/>
                  <a:t>18 : 9 = 2</a:t>
                </a:r>
                <a:endParaRPr lang="vi-VN" sz="2600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72A40D5-7508-47C5-B015-F53D952B8BBE}"/>
                </a:ext>
              </a:extLst>
            </p:cNvPr>
            <p:cNvSpPr txBox="1"/>
            <p:nvPr/>
          </p:nvSpPr>
          <p:spPr>
            <a:xfrm>
              <a:off x="7303474" y="1843253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5 x 7 = 35</a:t>
              </a:r>
              <a:endParaRPr lang="vi-VN" sz="28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FFE571E-F384-4334-BAD1-E9BDB502A7D4}"/>
              </a:ext>
            </a:extLst>
          </p:cNvPr>
          <p:cNvSpPr txBox="1"/>
          <p:nvPr/>
        </p:nvSpPr>
        <p:spPr>
          <a:xfrm>
            <a:off x="6425377" y="3661322"/>
            <a:ext cx="1656244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35 : 5 = 7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EE01315-FE4B-4E2E-8460-FDFB57076964}"/>
              </a:ext>
            </a:extLst>
          </p:cNvPr>
          <p:cNvSpPr txBox="1"/>
          <p:nvPr/>
        </p:nvSpPr>
        <p:spPr>
          <a:xfrm>
            <a:off x="8353729" y="3669111"/>
            <a:ext cx="1656244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35 : 7 = 5</a:t>
            </a:r>
            <a:endParaRPr lang="vi-VN" sz="26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85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EA0DF622-9629-40F7-B361-8BD699263CB3}"/>
              </a:ext>
            </a:extLst>
          </p:cNvPr>
          <p:cNvSpPr/>
          <p:nvPr/>
        </p:nvSpPr>
        <p:spPr>
          <a:xfrm>
            <a:off x="1088999" y="6753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FAB84F1-B9D3-47B4-A18B-45526D29F566}"/>
              </a:ext>
            </a:extLst>
          </p:cNvPr>
          <p:cNvGrpSpPr/>
          <p:nvPr/>
        </p:nvGrpSpPr>
        <p:grpSpPr>
          <a:xfrm>
            <a:off x="1724807" y="675398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0FBBA69-DBBA-46FE-A4F3-6C427EC871C5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8E1D6CBF-2D58-4901-B05C-70516754D630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4BFE2817-3686-444A-A7A8-17338D44CE2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9DDB6F5-5AB0-45EC-B41B-41EA763E58F2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386CD19-6DF1-4623-BCFA-370552185B97}"/>
              </a:ext>
            </a:extLst>
          </p:cNvPr>
          <p:cNvGrpSpPr/>
          <p:nvPr/>
        </p:nvGrpSpPr>
        <p:grpSpPr>
          <a:xfrm>
            <a:off x="1079205" y="1880128"/>
            <a:ext cx="4547569" cy="2975602"/>
            <a:chOff x="754744" y="1378684"/>
            <a:chExt cx="4547569" cy="29756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A9518DD-3F46-4B10-B2BF-89D95AD55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135" t="53090" r="56254" b="582"/>
            <a:stretch/>
          </p:blipFill>
          <p:spPr>
            <a:xfrm>
              <a:off x="754744" y="1378684"/>
              <a:ext cx="4547569" cy="297560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BCC043C-A307-4DCF-AC37-7C71926B744C}"/>
                </a:ext>
              </a:extLst>
            </p:cNvPr>
            <p:cNvSpPr txBox="1"/>
            <p:nvPr/>
          </p:nvSpPr>
          <p:spPr>
            <a:xfrm>
              <a:off x="2454458" y="1757511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2 x 8 = 16</a:t>
              </a:r>
              <a:endParaRPr lang="vi-VN" sz="28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D51ADCD-1A97-4CEE-9327-204A2CC7A10B}"/>
              </a:ext>
            </a:extLst>
          </p:cNvPr>
          <p:cNvGrpSpPr/>
          <p:nvPr/>
        </p:nvGrpSpPr>
        <p:grpSpPr>
          <a:xfrm>
            <a:off x="6332319" y="3334333"/>
            <a:ext cx="4547569" cy="2975602"/>
            <a:chOff x="6332319" y="3334333"/>
            <a:chExt cx="4547569" cy="297560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C5367F12-A19E-48E7-A46A-7B00F7FDC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6499" t="52813" r="17890" b="859"/>
            <a:stretch/>
          </p:blipFill>
          <p:spPr>
            <a:xfrm>
              <a:off x="6332319" y="3334333"/>
              <a:ext cx="4547569" cy="297560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72A40D5-7508-47C5-B015-F53D952B8BBE}"/>
                </a:ext>
              </a:extLst>
            </p:cNvPr>
            <p:cNvSpPr txBox="1"/>
            <p:nvPr/>
          </p:nvSpPr>
          <p:spPr>
            <a:xfrm>
              <a:off x="8023728" y="3774271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5 x 4 = 20</a:t>
              </a:r>
              <a:endParaRPr lang="vi-VN" sz="28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FFE571E-F384-4334-BAD1-E9BDB502A7D4}"/>
              </a:ext>
            </a:extLst>
          </p:cNvPr>
          <p:cNvSpPr txBox="1"/>
          <p:nvPr/>
        </p:nvSpPr>
        <p:spPr>
          <a:xfrm>
            <a:off x="1648607" y="3693110"/>
            <a:ext cx="1580368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16 : 2 = 8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EE01315-FE4B-4E2E-8460-FDFB57076964}"/>
              </a:ext>
            </a:extLst>
          </p:cNvPr>
          <p:cNvSpPr txBox="1"/>
          <p:nvPr/>
        </p:nvSpPr>
        <p:spPr>
          <a:xfrm>
            <a:off x="3599390" y="3693109"/>
            <a:ext cx="1580368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16 : 8 = 2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BCC131C-B3E6-49A3-A3EF-C066113F9E3D}"/>
              </a:ext>
            </a:extLst>
          </p:cNvPr>
          <p:cNvSpPr txBox="1"/>
          <p:nvPr/>
        </p:nvSpPr>
        <p:spPr>
          <a:xfrm>
            <a:off x="6928084" y="5144539"/>
            <a:ext cx="1613106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20 : 4 = 5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005526-66AB-4852-9C93-86A2B58E7C97}"/>
              </a:ext>
            </a:extLst>
          </p:cNvPr>
          <p:cNvSpPr txBox="1"/>
          <p:nvPr/>
        </p:nvSpPr>
        <p:spPr>
          <a:xfrm>
            <a:off x="8830889" y="5144538"/>
            <a:ext cx="1613106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20 : 5 = 4</a:t>
            </a:r>
            <a:endParaRPr lang="vi-VN" sz="26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2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F3284B69-B012-4E6A-A049-731DADCF3C95}"/>
              </a:ext>
            </a:extLst>
          </p:cNvPr>
          <p:cNvSpPr/>
          <p:nvPr/>
        </p:nvSpPr>
        <p:spPr>
          <a:xfrm>
            <a:off x="989545" y="7414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5854EA-0DDE-4057-A60B-BCE3DDFECA2B}"/>
              </a:ext>
            </a:extLst>
          </p:cNvPr>
          <p:cNvSpPr txBox="1"/>
          <p:nvPr/>
        </p:nvSpPr>
        <p:spPr>
          <a:xfrm>
            <a:off x="1399234" y="547827"/>
            <a:ext cx="8555928" cy="12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/>
              <a:t>Mỗi</a:t>
            </a:r>
            <a:r>
              <a:rPr lang="en-US" sz="2700" dirty="0"/>
              <a:t> </a:t>
            </a:r>
            <a:r>
              <a:rPr lang="en-US" sz="2700" dirty="0" err="1"/>
              <a:t>chùm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5 </a:t>
            </a:r>
            <a:r>
              <a:rPr lang="en-US" sz="2700" dirty="0" err="1"/>
              <a:t>quả</a:t>
            </a:r>
            <a:r>
              <a:rPr lang="en-US" sz="2700" dirty="0"/>
              <a:t> </a:t>
            </a:r>
            <a:r>
              <a:rPr lang="en-US" sz="2700" dirty="0" err="1"/>
              <a:t>dừa</a:t>
            </a:r>
            <a:r>
              <a:rPr lang="en-US" sz="2700" dirty="0"/>
              <a:t>. </a:t>
            </a:r>
            <a:r>
              <a:rPr lang="en-US" sz="2700" dirty="0" err="1"/>
              <a:t>Hỏi</a:t>
            </a:r>
            <a:r>
              <a:rPr lang="en-US" sz="2700" dirty="0"/>
              <a:t> 4 </a:t>
            </a:r>
            <a:r>
              <a:rPr lang="en-US" sz="2700" dirty="0" err="1"/>
              <a:t>chùm</a:t>
            </a:r>
            <a:r>
              <a:rPr lang="en-US" sz="2700" dirty="0"/>
              <a:t> </a:t>
            </a:r>
            <a:r>
              <a:rPr lang="en-US" sz="2700" dirty="0" err="1"/>
              <a:t>dừa</a:t>
            </a:r>
            <a:r>
              <a:rPr lang="en-US" sz="2700" dirty="0"/>
              <a:t> </a:t>
            </a:r>
            <a:r>
              <a:rPr lang="en-US" sz="2700" dirty="0" err="1"/>
              <a:t>như</a:t>
            </a:r>
            <a:r>
              <a:rPr lang="en-US" sz="2700" dirty="0"/>
              <a:t> </a:t>
            </a:r>
            <a:r>
              <a:rPr lang="en-US" sz="2700" dirty="0" err="1"/>
              <a:t>vậy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bao </a:t>
            </a:r>
            <a:r>
              <a:rPr lang="en-US" sz="2700" dirty="0" err="1"/>
              <a:t>nhiêu</a:t>
            </a:r>
            <a:r>
              <a:rPr lang="en-US" sz="2700" dirty="0"/>
              <a:t> </a:t>
            </a:r>
            <a:r>
              <a:rPr lang="en-US" sz="2700" dirty="0" err="1"/>
              <a:t>quả</a:t>
            </a:r>
            <a:r>
              <a:rPr lang="en-US" sz="2700" dirty="0"/>
              <a:t>?</a:t>
            </a:r>
            <a:endParaRPr lang="vi-VN" sz="2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D719DAE-C767-4F98-AD8B-D4F19D68FA3A}"/>
              </a:ext>
            </a:extLst>
          </p:cNvPr>
          <p:cNvSpPr txBox="1"/>
          <p:nvPr/>
        </p:nvSpPr>
        <p:spPr>
          <a:xfrm>
            <a:off x="1086175" y="2450527"/>
            <a:ext cx="646470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giải</a:t>
            </a:r>
            <a:endParaRPr lang="en-US" sz="28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4 </a:t>
            </a:r>
            <a:r>
              <a:rPr lang="en-US" sz="2800" i="1" dirty="0" err="1">
                <a:solidFill>
                  <a:srgbClr val="002060"/>
                </a:solidFill>
              </a:rPr>
              <a:t>chùm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dừa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như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vậy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có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5 x 4 = 20 (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             </a:t>
            </a:r>
            <a:r>
              <a:rPr lang="en-US" sz="2800" i="1" dirty="0" err="1">
                <a:solidFill>
                  <a:srgbClr val="002060"/>
                </a:solidFill>
              </a:rPr>
              <a:t>Đáp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: 20 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dừa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172" name="Picture 4" descr="Sun With Coconut Trees - Shape Coconut Tree Cartoon, HD Png Download ,  Transparent Png Image - PNGitem">
            <a:extLst>
              <a:ext uri="{FF2B5EF4-FFF2-40B4-BE49-F238E27FC236}">
                <a16:creationId xmlns:a16="http://schemas.microsoft.com/office/drawing/2014/main" xmlns="" id="{D38FD3BC-4C97-40D2-B681-5DE764B19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148" y="1178737"/>
            <a:ext cx="4543410" cy="567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C1B55B1C-6B98-4633-910F-F9793CAC2563}"/>
              </a:ext>
            </a:extLst>
          </p:cNvPr>
          <p:cNvSpPr/>
          <p:nvPr/>
        </p:nvSpPr>
        <p:spPr>
          <a:xfrm>
            <a:off x="989545" y="7414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D5C945-9A70-4F2E-8317-E1955D27E501}"/>
              </a:ext>
            </a:extLst>
          </p:cNvPr>
          <p:cNvSpPr txBox="1"/>
          <p:nvPr/>
        </p:nvSpPr>
        <p:spPr>
          <a:xfrm>
            <a:off x="1426867" y="329166"/>
            <a:ext cx="9942276" cy="12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/>
              <a:t>Liên</a:t>
            </a:r>
            <a:r>
              <a:rPr lang="en-US" sz="2700" dirty="0"/>
              <a:t> </a:t>
            </a:r>
            <a:r>
              <a:rPr lang="en-US" sz="2700" dirty="0" err="1"/>
              <a:t>hoan</a:t>
            </a:r>
            <a:r>
              <a:rPr lang="en-US" sz="2700" dirty="0"/>
              <a:t> </a:t>
            </a:r>
            <a:r>
              <a:rPr lang="en-US" sz="2700" dirty="0" err="1"/>
              <a:t>Tết</a:t>
            </a:r>
            <a:r>
              <a:rPr lang="en-US" sz="2700" dirty="0"/>
              <a:t> </a:t>
            </a:r>
            <a:r>
              <a:rPr lang="en-US" sz="2700" dirty="0" err="1"/>
              <a:t>Trung</a:t>
            </a:r>
            <a:r>
              <a:rPr lang="en-US" sz="2700" dirty="0"/>
              <a:t> </a:t>
            </a:r>
            <a:r>
              <a:rPr lang="en-US" sz="2700" dirty="0" err="1"/>
              <a:t>thu</a:t>
            </a:r>
            <a:r>
              <a:rPr lang="en-US" sz="2700" dirty="0"/>
              <a:t>, </a:t>
            </a:r>
            <a:r>
              <a:rPr lang="en-US" sz="2700" dirty="0" err="1"/>
              <a:t>cô</a:t>
            </a:r>
            <a:r>
              <a:rPr lang="en-US" sz="2700" dirty="0"/>
              <a:t> </a:t>
            </a:r>
            <a:r>
              <a:rPr lang="en-US" sz="2700" dirty="0" err="1"/>
              <a:t>giáo</a:t>
            </a:r>
            <a:r>
              <a:rPr lang="en-US" sz="2700" dirty="0"/>
              <a:t> </a:t>
            </a:r>
            <a:r>
              <a:rPr lang="en-US" sz="2700" dirty="0" err="1"/>
              <a:t>mua</a:t>
            </a:r>
            <a:r>
              <a:rPr lang="en-US" sz="2700" dirty="0"/>
              <a:t> </a:t>
            </a:r>
            <a:r>
              <a:rPr lang="en-US" sz="2700" dirty="0" err="1"/>
              <a:t>về</a:t>
            </a:r>
            <a:r>
              <a:rPr lang="en-US" sz="2700" dirty="0"/>
              <a:t> </a:t>
            </a:r>
            <a:r>
              <a:rPr lang="en-US" sz="2700" dirty="0" err="1"/>
              <a:t>cho</a:t>
            </a:r>
            <a:r>
              <a:rPr lang="en-US" sz="2700" dirty="0"/>
              <a:t> </a:t>
            </a:r>
            <a:r>
              <a:rPr lang="en-US" sz="2700" dirty="0" err="1"/>
              <a:t>lớp</a:t>
            </a:r>
            <a:r>
              <a:rPr lang="en-US" sz="2700" dirty="0"/>
              <a:t> 15 </a:t>
            </a:r>
            <a:r>
              <a:rPr lang="en-US" sz="2700" dirty="0" err="1"/>
              <a:t>hộp</a:t>
            </a:r>
            <a:r>
              <a:rPr lang="en-US" sz="2700" dirty="0"/>
              <a:t> bánh. </a:t>
            </a:r>
            <a:r>
              <a:rPr lang="en-US" sz="2700" dirty="0" err="1"/>
              <a:t>Cô</a:t>
            </a:r>
            <a:r>
              <a:rPr lang="en-US" sz="2700" dirty="0"/>
              <a:t> chia </a:t>
            </a:r>
            <a:r>
              <a:rPr lang="en-US" sz="2700" dirty="0" err="1"/>
              <a:t>đều</a:t>
            </a:r>
            <a:r>
              <a:rPr lang="en-US" sz="2700" dirty="0"/>
              <a:t> bánh </a:t>
            </a:r>
            <a:r>
              <a:rPr lang="en-US" sz="2700" dirty="0" err="1"/>
              <a:t>cho</a:t>
            </a:r>
            <a:r>
              <a:rPr lang="en-US" sz="2700" dirty="0"/>
              <a:t> 5 </a:t>
            </a:r>
            <a:r>
              <a:rPr lang="en-US" sz="2700" dirty="0" err="1"/>
              <a:t>tổ</a:t>
            </a:r>
            <a:r>
              <a:rPr lang="en-US" sz="2700" dirty="0"/>
              <a:t>. </a:t>
            </a:r>
            <a:r>
              <a:rPr lang="en-US" sz="2700" dirty="0" err="1"/>
              <a:t>Hỏi</a:t>
            </a:r>
            <a:r>
              <a:rPr lang="en-US" sz="2700" dirty="0"/>
              <a:t> </a:t>
            </a:r>
            <a:r>
              <a:rPr lang="en-US" sz="2700" dirty="0" err="1"/>
              <a:t>mỗi</a:t>
            </a:r>
            <a:r>
              <a:rPr lang="en-US" sz="2700" dirty="0"/>
              <a:t> </a:t>
            </a:r>
            <a:r>
              <a:rPr lang="en-US" sz="2700" dirty="0" err="1"/>
              <a:t>tổ</a:t>
            </a:r>
            <a:r>
              <a:rPr lang="en-US" sz="2700" dirty="0"/>
              <a:t> </a:t>
            </a:r>
            <a:r>
              <a:rPr lang="en-US" sz="2700" dirty="0" err="1"/>
              <a:t>được</a:t>
            </a:r>
            <a:r>
              <a:rPr lang="en-US" sz="2700" dirty="0"/>
              <a:t> </a:t>
            </a:r>
            <a:r>
              <a:rPr lang="en-US" sz="2700" dirty="0" err="1"/>
              <a:t>mấy</a:t>
            </a:r>
            <a:r>
              <a:rPr lang="en-US" sz="2700" dirty="0"/>
              <a:t> </a:t>
            </a:r>
            <a:r>
              <a:rPr lang="en-US" sz="2700" dirty="0" err="1"/>
              <a:t>hộp</a:t>
            </a:r>
            <a:r>
              <a:rPr lang="en-US" sz="2700" dirty="0"/>
              <a:t> bánh?</a:t>
            </a:r>
            <a:endParaRPr lang="vi-VN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59D415-642B-4BD1-B327-7379E613C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28" y="1748912"/>
            <a:ext cx="5762977" cy="3840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2073F0-B259-453A-9235-A789292F20CB}"/>
              </a:ext>
            </a:extLst>
          </p:cNvPr>
          <p:cNvSpPr txBox="1"/>
          <p:nvPr/>
        </p:nvSpPr>
        <p:spPr>
          <a:xfrm>
            <a:off x="6096000" y="2687451"/>
            <a:ext cx="516546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giải</a:t>
            </a:r>
            <a:endParaRPr lang="en-US" sz="28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</a:t>
            </a:r>
            <a:r>
              <a:rPr lang="en-US" sz="2800" i="1" dirty="0" err="1">
                <a:solidFill>
                  <a:srgbClr val="002060"/>
                </a:solidFill>
              </a:rPr>
              <a:t>Mỗi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tổ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được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 bánh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15 : 5 = 3 (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             </a:t>
            </a:r>
            <a:r>
              <a:rPr lang="en-US" sz="2800" i="1" dirty="0" err="1">
                <a:solidFill>
                  <a:srgbClr val="002060"/>
                </a:solidFill>
              </a:rPr>
              <a:t>Đáp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: 3 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 bánh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09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YÊU CẦU CẦN ĐẠT</a:t>
            </a:r>
            <a:endParaRPr lang="en-US" sz="3200" dirty="0">
              <a:solidFill>
                <a:srgbClr val="FF0000"/>
              </a:solidFill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8" y="2860797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Ôn tập, củng cố phép nhân, chia trong phạm vi đã học</a:t>
            </a: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prstClr val="black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E2D9C7-B4BA-4BC8-A832-4E355F0724B1}"/>
              </a:ext>
            </a:extLst>
          </p:cNvPr>
          <p:cNvSpPr txBox="1"/>
          <p:nvPr/>
        </p:nvSpPr>
        <p:spPr>
          <a:xfrm>
            <a:off x="2225964" y="30165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Ôn tập về giải toán.</a:t>
            </a:r>
          </a:p>
        </p:txBody>
      </p:sp>
    </p:spTree>
    <p:extLst>
      <p:ext uri="{BB962C8B-B14F-4D97-AF65-F5344CB8AC3E}">
        <p14:creationId xmlns:p14="http://schemas.microsoft.com/office/powerpoint/2010/main" val="34128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6164" y="169949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2"/>
            <a:chOff x="1523998" y="0"/>
            <a:chExt cx="2208945" cy="9806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2"/>
              <a:chOff x="1523999" y="0"/>
              <a:chExt cx="1285462" cy="1828802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xmlns="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dirty="0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87290" y="119064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7030A0"/>
                  </a:solidFill>
                </a:rPr>
                <a:t>CHỦ ĐỀ </a:t>
              </a:r>
              <a:r>
                <a:rPr lang="en-US" sz="2800" dirty="0">
                  <a:solidFill>
                    <a:srgbClr val="7030A0"/>
                  </a:solidFill>
                </a:rPr>
                <a:t>14</a:t>
              </a:r>
              <a:endParaRPr lang="vi-VN" sz="2800" dirty="0">
                <a:solidFill>
                  <a:srgbClr val="7030A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1D5657-02F9-4206-8D9F-84DE1BC35A4E}"/>
              </a:ext>
            </a:extLst>
          </p:cNvPr>
          <p:cNvSpPr txBox="1"/>
          <p:nvPr/>
        </p:nvSpPr>
        <p:spPr>
          <a:xfrm>
            <a:off x="3292526" y="574506"/>
            <a:ext cx="5265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</a:rPr>
              <a:t>ÔN TẬP </a:t>
            </a:r>
            <a:r>
              <a:rPr lang="en-US" sz="3600" dirty="0">
                <a:solidFill>
                  <a:srgbClr val="7030A0"/>
                </a:solidFill>
              </a:rPr>
              <a:t>CUỐI NĂM</a:t>
            </a:r>
            <a:endParaRPr lang="vi-VN" sz="3600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A2A65E-4925-443C-973E-2B692A7DB1DB}"/>
              </a:ext>
            </a:extLst>
          </p:cNvPr>
          <p:cNvSpPr txBox="1"/>
          <p:nvPr/>
        </p:nvSpPr>
        <p:spPr>
          <a:xfrm>
            <a:off x="1407502" y="1729710"/>
            <a:ext cx="9035459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BÀI </a:t>
            </a:r>
            <a:r>
              <a:rPr lang="en-US" sz="5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71</a:t>
            </a:r>
            <a:endParaRPr lang="vi-VN" sz="5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ÔN TẬP </a:t>
            </a:r>
            <a:r>
              <a:rPr lang="en-US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PHÉP NHÂN, </a:t>
            </a:r>
            <a:endParaRPr lang="en-US" sz="4800" b="1" dirty="0" smtClean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PHÉP </a:t>
            </a:r>
            <a:r>
              <a:rPr lang="en-US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CHIA</a:t>
            </a:r>
            <a:endParaRPr lang="vi-VN" sz="4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77000" y="1371600"/>
            <a:ext cx="3505200" cy="28194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^^</a:t>
            </a:r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22860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0" y="4114800"/>
            <a:ext cx="381000" cy="304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4953000"/>
            <a:ext cx="228600" cy="152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6963548" y="3124200"/>
            <a:ext cx="1967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D7D31">
                        <a:tint val="10000"/>
                        <a:satMod val="155000"/>
                      </a:srgbClr>
                    </a:gs>
                    <a:gs pos="60000">
                      <a:srgbClr val="ED7D31">
                        <a:tint val="30000"/>
                        <a:satMod val="155000"/>
                      </a:srgbClr>
                    </a:gs>
                    <a:gs pos="100000">
                      <a:srgbClr val="ED7D31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29200" y="64026"/>
            <a:ext cx="2188590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x 8 = ?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56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4001" y="663244"/>
            <a:ext cx="9143999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3999" y="1268672"/>
            <a:ext cx="9144000" cy="5554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24000" y="1899606"/>
            <a:ext cx="9143999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13</a:t>
            </a:r>
            <a:endParaRPr lang="vi-VN" sz="2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24000" y="2431262"/>
            <a:ext cx="9143999" cy="45990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</a:t>
            </a:r>
            <a:endParaRPr lang="vi-VN" sz="2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6002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09800" y="5867401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4000" y="4879732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288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229100" y="5490088"/>
            <a:ext cx="9525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553200" y="5573643"/>
            <a:ext cx="9906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801100" y="5524500"/>
            <a:ext cx="9525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ight Arrow 36">
            <a:hlinkClick r:id="rId15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8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6793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73237" y="89720"/>
            <a:ext cx="2708563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 x 9 + 35 =?</a:t>
            </a:r>
            <a:endParaRPr lang="en-US" sz="2900" b="1" dirty="0">
              <a:solidFill>
                <a:srgbClr val="FF000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A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53497" y="717737"/>
            <a:ext cx="9134168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18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5564" y="1307710"/>
            <a:ext cx="91440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55 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08022" y="1876714"/>
            <a:ext cx="9141542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06794" y="2383763"/>
            <a:ext cx="9141542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44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219200" y="264696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D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57912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24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18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B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C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37593" y="5552374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06796" y="54102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51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ight Arrow 25">
            <a:hlinkClick r:id="rId15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-1.85185E-6 L 0.56667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 CẦU CẦN 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8" y="2860797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Ôn tập, củng cố phép nhân, chia trong phạm vi đã học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E2D9C7-B4BA-4BC8-A832-4E355F0724B1}"/>
              </a:ext>
            </a:extLst>
          </p:cNvPr>
          <p:cNvSpPr txBox="1"/>
          <p:nvPr/>
        </p:nvSpPr>
        <p:spPr>
          <a:xfrm>
            <a:off x="2225964" y="30165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Ôn tập về giải toán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05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1901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BB468C9-B9CC-43D2-9E95-8A0CCCD78668}"/>
              </a:ext>
            </a:extLst>
          </p:cNvPr>
          <p:cNvGrpSpPr/>
          <p:nvPr/>
        </p:nvGrpSpPr>
        <p:grpSpPr>
          <a:xfrm>
            <a:off x="911211" y="309451"/>
            <a:ext cx="4756133" cy="523220"/>
            <a:chOff x="4975091" y="695644"/>
            <a:chExt cx="475613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4318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phép</a:t>
              </a:r>
              <a:r>
                <a:rPr lang="en-US" sz="2800" dirty="0"/>
                <a:t> </a:t>
              </a:r>
              <a:r>
                <a:rPr lang="en-US" sz="2800" dirty="0" err="1"/>
                <a:t>nhân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xmlns="" id="{6E09EB8D-8B59-4A66-B8AA-82D9E7C765F3}"/>
              </a:ext>
            </a:extLst>
          </p:cNvPr>
          <p:cNvGrpSpPr/>
          <p:nvPr/>
        </p:nvGrpSpPr>
        <p:grpSpPr>
          <a:xfrm>
            <a:off x="651949" y="425071"/>
            <a:ext cx="10450303" cy="5997128"/>
            <a:chOff x="651949" y="425071"/>
            <a:chExt cx="10450303" cy="599712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76BCD96C-C9DF-4AEE-B7ED-CD19CAC4C7CC}"/>
                </a:ext>
              </a:extLst>
            </p:cNvPr>
            <p:cNvGrpSpPr/>
            <p:nvPr/>
          </p:nvGrpSpPr>
          <p:grpSpPr>
            <a:xfrm>
              <a:off x="677569" y="857362"/>
              <a:ext cx="3248325" cy="1286021"/>
              <a:chOff x="6401053" y="1807131"/>
              <a:chExt cx="3846034" cy="152265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xmlns="" id="{91729B3F-CF42-481F-9E03-FD220B4F02C4}"/>
                  </a:ext>
                </a:extLst>
              </p:cNvPr>
              <p:cNvGrpSpPr/>
              <p:nvPr/>
            </p:nvGrpSpPr>
            <p:grpSpPr>
              <a:xfrm>
                <a:off x="6693311" y="1966923"/>
                <a:ext cx="1603784" cy="1244363"/>
                <a:chOff x="6858000" y="1081051"/>
                <a:chExt cx="2351334" cy="1824381"/>
              </a:xfrm>
            </p:grpSpPr>
            <p:pic>
              <p:nvPicPr>
                <p:cNvPr id="103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6D6EBA00-B7B6-492A-9229-358E7C740E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858000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166F51A0-617B-4AA2-85D3-E86094D00F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44593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256F842A-0E82-4865-9470-1DD69914C7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31186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E03FDE70-8D15-4934-B49C-7F4B501194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617779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837C09EC-65B2-438D-8C34-A5C55C5F8A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148815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BE941E70-A498-4520-A9D5-47269D84EA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35408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47B63ACE-BB82-4770-9A95-8E94A9B06E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322001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3352350A-224C-49E3-90BB-B26FDB268F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24155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C5D65322-1A9C-4472-A52B-12438E395B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10748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A39925AD-739F-476A-95E9-AAD4E1132B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27033" y="1081051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xmlns="" id="{D58604D3-DA0F-437A-B34C-220AE25A3BF5}"/>
                  </a:ext>
                </a:extLst>
              </p:cNvPr>
              <p:cNvGrpSpPr/>
              <p:nvPr/>
            </p:nvGrpSpPr>
            <p:grpSpPr>
              <a:xfrm>
                <a:off x="8422103" y="1966923"/>
                <a:ext cx="1603784" cy="1244363"/>
                <a:chOff x="6858000" y="1081051"/>
                <a:chExt cx="2351334" cy="1824381"/>
              </a:xfrm>
            </p:grpSpPr>
            <p:pic>
              <p:nvPicPr>
                <p:cNvPr id="5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9EA928D5-FD2C-40DF-8E4D-8DC969C37F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858000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C38B748F-B7E2-45F0-A12F-BE55707F43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44593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67EA014C-A0DF-4031-B276-F514FC0B0B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31186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18FBC283-7015-49C9-8621-D4F70960FF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617779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ED04F8C2-7EA1-49FD-8AB2-143B790435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148815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B4C3BD76-C201-4A62-B025-9E2DDE4344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35408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BC47B994-4975-4205-920D-3785D35109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322001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A08A7148-A114-4CC2-8DBA-584B455CEC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24155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E5FFEC47-8E60-4AB5-83E0-9EBBEA0065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10748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E79E85FF-6692-45C2-AB89-8B6B7D4F6E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27033" y="1081051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xmlns="" id="{3201640B-FE08-4969-BBD2-E1DE6722392D}"/>
                  </a:ext>
                </a:extLst>
              </p:cNvPr>
              <p:cNvSpPr/>
              <p:nvPr/>
            </p:nvSpPr>
            <p:spPr>
              <a:xfrm>
                <a:off x="6401053" y="1807131"/>
                <a:ext cx="3846034" cy="1522656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AE32262E-5EA7-45B4-8544-807643BFD1C5}"/>
                </a:ext>
              </a:extLst>
            </p:cNvPr>
            <p:cNvGrpSpPr/>
            <p:nvPr/>
          </p:nvGrpSpPr>
          <p:grpSpPr>
            <a:xfrm>
              <a:off x="699985" y="2253530"/>
              <a:ext cx="3248325" cy="1618140"/>
              <a:chOff x="6046609" y="2216207"/>
              <a:chExt cx="3846034" cy="1915886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xmlns="" id="{F42DEE75-AD49-458B-8B96-156703D10982}"/>
                  </a:ext>
                </a:extLst>
              </p:cNvPr>
              <p:cNvSpPr/>
              <p:nvPr/>
            </p:nvSpPr>
            <p:spPr>
              <a:xfrm>
                <a:off x="6046609" y="2216207"/>
                <a:ext cx="3846034" cy="1915886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xmlns="" id="{BDC612AE-E683-4E35-9A0F-2D53C5786AD1}"/>
                  </a:ext>
                </a:extLst>
              </p:cNvPr>
              <p:cNvGrpSpPr/>
              <p:nvPr/>
            </p:nvGrpSpPr>
            <p:grpSpPr>
              <a:xfrm>
                <a:off x="6367757" y="2357823"/>
                <a:ext cx="803584" cy="689562"/>
                <a:chOff x="6367757" y="2357823"/>
                <a:chExt cx="803584" cy="689562"/>
              </a:xfrm>
            </p:grpSpPr>
            <p:pic>
              <p:nvPicPr>
                <p:cNvPr id="7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C996F327-2344-44C0-A6E8-79A90D947A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85E75847-E27A-43B1-8428-7BDDEFC0F5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5F9B9CCA-048A-4365-829B-FE2E6AB129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xmlns="" id="{F77A8B63-DB83-4AC6-9F59-4511AD7D4A64}"/>
                  </a:ext>
                </a:extLst>
              </p:cNvPr>
              <p:cNvGrpSpPr/>
              <p:nvPr/>
            </p:nvGrpSpPr>
            <p:grpSpPr>
              <a:xfrm>
                <a:off x="6374292" y="3189001"/>
                <a:ext cx="803584" cy="689562"/>
                <a:chOff x="6367757" y="2357823"/>
                <a:chExt cx="803584" cy="689562"/>
              </a:xfrm>
            </p:grpSpPr>
            <p:pic>
              <p:nvPicPr>
                <p:cNvPr id="7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353780A6-E207-4F60-8E96-F76C3A37A7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D850923D-A6B4-4465-96D4-AB42745920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E3543554-BDF4-4E1A-9E9F-1C8D1B5BF1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xmlns="" id="{C33B9288-66B5-40C4-B966-DEB005A3FE22}"/>
                  </a:ext>
                </a:extLst>
              </p:cNvPr>
              <p:cNvGrpSpPr/>
              <p:nvPr/>
            </p:nvGrpSpPr>
            <p:grpSpPr>
              <a:xfrm>
                <a:off x="7608296" y="2385934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082F559A-A3A7-42C7-9730-DB5D22EBDF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DBB6B24E-1BEC-4A49-958D-06075F92A1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4E385616-6E63-42B9-AC51-7E757B1D94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7A6B5C67-B238-4C7B-A4C4-69EB6CD42DEA}"/>
                  </a:ext>
                </a:extLst>
              </p:cNvPr>
              <p:cNvGrpSpPr/>
              <p:nvPr/>
            </p:nvGrpSpPr>
            <p:grpSpPr>
              <a:xfrm>
                <a:off x="7614831" y="3217112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5EC2DF8E-B009-4F2E-A4CE-B88C0627B7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07FF0C72-2879-4331-A743-B99F7CA7B1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22C2B91E-3A01-44BC-BB4D-0E948C4845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xmlns="" id="{76C8AE57-BC6A-4E18-920E-A2C1EF3EF302}"/>
                  </a:ext>
                </a:extLst>
              </p:cNvPr>
              <p:cNvGrpSpPr/>
              <p:nvPr/>
            </p:nvGrpSpPr>
            <p:grpSpPr>
              <a:xfrm>
                <a:off x="8780757" y="2385934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E4EE5A4A-FC14-43C0-AD76-C238B7B28F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21F34F1C-B308-4B94-A49B-4311B63A59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60F02557-7907-442E-BBA7-C97CF3304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xmlns="" id="{201A75B5-A737-41C5-9EAF-F835F4817CD9}"/>
                  </a:ext>
                </a:extLst>
              </p:cNvPr>
              <p:cNvGrpSpPr/>
              <p:nvPr/>
            </p:nvGrpSpPr>
            <p:grpSpPr>
              <a:xfrm>
                <a:off x="8787292" y="3217112"/>
                <a:ext cx="803584" cy="689562"/>
                <a:chOff x="6367757" y="2357823"/>
                <a:chExt cx="803584" cy="689562"/>
              </a:xfrm>
            </p:grpSpPr>
            <p:pic>
              <p:nvPicPr>
                <p:cNvPr id="9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1FA289AC-193D-4AAE-AC21-8512A69C21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A5B31157-A488-4D8B-8093-943387E5EE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4BEC4CDD-D8F3-4A18-8EF3-571303B812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F40F5541-048C-471A-8571-522C3C958560}"/>
                </a:ext>
              </a:extLst>
            </p:cNvPr>
            <p:cNvGrpSpPr/>
            <p:nvPr/>
          </p:nvGrpSpPr>
          <p:grpSpPr>
            <a:xfrm>
              <a:off x="699985" y="4015612"/>
              <a:ext cx="4229722" cy="927083"/>
              <a:chOff x="6054445" y="4273709"/>
              <a:chExt cx="5057775" cy="1108578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xmlns="" id="{83D39F62-9372-40BA-B1BB-E1930354FEB6}"/>
                  </a:ext>
                </a:extLst>
              </p:cNvPr>
              <p:cNvSpPr/>
              <p:nvPr/>
            </p:nvSpPr>
            <p:spPr>
              <a:xfrm>
                <a:off x="6054445" y="4273709"/>
                <a:ext cx="5057775" cy="1108578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xmlns="" id="{CBD4C8C1-E54B-44A4-B18E-868DC6F88DB4}"/>
                  </a:ext>
                </a:extLst>
              </p:cNvPr>
              <p:cNvGrpSpPr/>
              <p:nvPr/>
            </p:nvGrpSpPr>
            <p:grpSpPr>
              <a:xfrm>
                <a:off x="6166385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9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EDF11836-57FE-4434-B391-250EF79DC2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B169E184-DB64-4ACA-A32B-9DD9118584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B1173476-F9DC-4A60-AD10-5910E4AF37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32B4F80D-2B3F-4738-8EFC-1DBA8568F1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xmlns="" id="{7BE5189C-30C3-4230-A11D-4455B4936423}"/>
                  </a:ext>
                </a:extLst>
              </p:cNvPr>
              <p:cNvGrpSpPr/>
              <p:nvPr/>
            </p:nvGrpSpPr>
            <p:grpSpPr>
              <a:xfrm>
                <a:off x="7143425" y="4474171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0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9A1356A9-4928-4B94-8DD2-133FA03BDF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ED3800BA-60CA-49F5-AC5A-B4B4DCDCF1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D4A5A6C2-A1F8-435D-9C53-935E8D1FBF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31D132EE-3539-4EB0-8D87-4C6CA20C60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xmlns="" id="{96E3A8BB-736B-4D74-94F8-67CD127BA1DF}"/>
                  </a:ext>
                </a:extLst>
              </p:cNvPr>
              <p:cNvGrpSpPr/>
              <p:nvPr/>
            </p:nvGrpSpPr>
            <p:grpSpPr>
              <a:xfrm>
                <a:off x="8115765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0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C39E2D51-8054-4932-AEE8-BD5D58E32B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78A2D860-609A-44E7-9ED6-5A8984E367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3AD4D942-F761-4CBB-92B6-F887D91A41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03C5F2FF-7E3C-4502-8B24-E018A86B47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xmlns="" id="{49670383-5101-4477-A356-FF92078DFAF2}"/>
                  </a:ext>
                </a:extLst>
              </p:cNvPr>
              <p:cNvGrpSpPr/>
              <p:nvPr/>
            </p:nvGrpSpPr>
            <p:grpSpPr>
              <a:xfrm>
                <a:off x="9081202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1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78E37F45-19C1-46EA-A7A2-C4720A8E65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DB562C4F-2FA4-4E30-87FF-230CDC2D41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EE8D543E-213A-4AC8-984A-5ED7C1D7B3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6603A287-4C5B-41B6-90CC-0ACC6170BB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xmlns="" id="{7F514EEE-55AC-460C-822D-C0286840A45E}"/>
                  </a:ext>
                </a:extLst>
              </p:cNvPr>
              <p:cNvGrpSpPr/>
              <p:nvPr/>
            </p:nvGrpSpPr>
            <p:grpSpPr>
              <a:xfrm>
                <a:off x="10053542" y="4427077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1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967DEE29-DF5B-44DA-B6FF-CF0EBBAF1B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99EDF42D-D984-45A7-BEF6-E3232BFF52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BC788276-7CC4-4707-A562-317B8FEDA9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CB382B30-D10B-40F0-9E83-5FBC9CD8BC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xmlns="" id="{CF999EFC-B0D4-43CA-9D56-E7C86C5FEB28}"/>
                </a:ext>
              </a:extLst>
            </p:cNvPr>
            <p:cNvGrpSpPr/>
            <p:nvPr/>
          </p:nvGrpSpPr>
          <p:grpSpPr>
            <a:xfrm>
              <a:off x="651949" y="5136178"/>
              <a:ext cx="4634549" cy="1286021"/>
              <a:chOff x="6047964" y="4618029"/>
              <a:chExt cx="4634549" cy="1286021"/>
            </a:xfrm>
          </p:grpSpPr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xmlns="" id="{C2FE87DC-B457-4E8E-BAF7-3F5AE08735C4}"/>
                  </a:ext>
                </a:extLst>
              </p:cNvPr>
              <p:cNvSpPr/>
              <p:nvPr/>
            </p:nvSpPr>
            <p:spPr>
              <a:xfrm>
                <a:off x="6047964" y="4618029"/>
                <a:ext cx="4634549" cy="1286021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xmlns="" id="{B0BDFCFF-282F-49EC-A50B-16F5C5DC57DB}"/>
                  </a:ext>
                </a:extLst>
              </p:cNvPr>
              <p:cNvGrpSpPr/>
              <p:nvPr/>
            </p:nvGrpSpPr>
            <p:grpSpPr>
              <a:xfrm>
                <a:off x="6209317" y="4893497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3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D6C67D9B-F721-4C19-AB7D-9265B66D75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501299A8-015A-4B32-BC04-969AFC625B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081CFA20-3AE9-44B5-8E74-38AD62F74E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5E0D35DB-1087-4AC8-A3E8-B04F5F3AB8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5DB5348F-2C8F-4541-9D41-20946C1850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283D90A6-F007-4D97-A2C4-1BBE0CC7FB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xmlns="" id="{CE549D90-1CA5-4EE4-AAEE-162B0EB639F4}"/>
                  </a:ext>
                </a:extLst>
              </p:cNvPr>
              <p:cNvGrpSpPr/>
              <p:nvPr/>
            </p:nvGrpSpPr>
            <p:grpSpPr>
              <a:xfrm>
                <a:off x="7334183" y="4893497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4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D69A1F82-BE0F-4A62-B4E2-05FC2319C7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70CA4A44-650C-4967-BE4B-75F662C356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0BE976FB-18F6-4CB8-975B-176B2BD090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5C157CF6-6701-45E8-9F6D-2F6D95ADD6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0DFBE17C-4ABA-4B9D-8D62-CBBC710647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65F8C808-A643-4116-AC4B-8D6A10E5BE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xmlns="" id="{8EE3864E-96E5-45DF-9905-EB463DDC93FB}"/>
                  </a:ext>
                </a:extLst>
              </p:cNvPr>
              <p:cNvGrpSpPr/>
              <p:nvPr/>
            </p:nvGrpSpPr>
            <p:grpSpPr>
              <a:xfrm>
                <a:off x="8423687" y="4898761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4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DF8137F8-745C-4362-9272-AF566510EE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66D011A9-EDA2-486A-AA8C-81CC298772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5400DFB6-5FB4-4082-8296-96DA5459FF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2521E2C7-A118-4570-ACB1-CB52E1FE53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DE9D40A2-3335-4241-8BBF-080B2F7A40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CC215D1A-7A8F-4B53-AEF7-62BCEC359C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xmlns="" id="{E822BD36-B0D6-4472-9049-4E82D6D5A55E}"/>
                  </a:ext>
                </a:extLst>
              </p:cNvPr>
              <p:cNvGrpSpPr/>
              <p:nvPr/>
            </p:nvGrpSpPr>
            <p:grpSpPr>
              <a:xfrm>
                <a:off x="9548553" y="4898761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5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B9CC95D2-5DB4-44D0-A1DE-B91F952043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4F0CE1E6-B7B2-4C28-8C68-1D5948C510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9A3A9792-DC1A-404B-A8A6-0E77D956BE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09733580-86DA-4473-8EB7-7B2A436255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DBA6693E-E977-4D73-9789-097E07C651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xmlns="" id="{5A01EA79-A756-4A12-96AD-A741CBBA44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xmlns="" id="{FEBE9E82-D4ED-4689-855F-2ED789D4384A}"/>
                </a:ext>
              </a:extLst>
            </p:cNvPr>
            <p:cNvGrpSpPr/>
            <p:nvPr/>
          </p:nvGrpSpPr>
          <p:grpSpPr>
            <a:xfrm>
              <a:off x="6318344" y="425071"/>
              <a:ext cx="2372680" cy="1509881"/>
              <a:chOff x="6706461" y="3626297"/>
              <a:chExt cx="2372680" cy="1509881"/>
            </a:xfrm>
          </p:grpSpPr>
          <p:pic>
            <p:nvPicPr>
              <p:cNvPr id="1032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xmlns="" id="{37AD4C83-4667-4419-B642-38758A218A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xmlns="" id="{9ADCBB38-A49C-4E5E-A623-2F03B0D10486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4 x 5 = 20</a:t>
                </a:r>
                <a:endParaRPr lang="vi-VN" sz="2800" dirty="0"/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xmlns="" id="{A1B972D1-33FC-497E-91CB-72102B120F70}"/>
                </a:ext>
              </a:extLst>
            </p:cNvPr>
            <p:cNvGrpSpPr/>
            <p:nvPr/>
          </p:nvGrpSpPr>
          <p:grpSpPr>
            <a:xfrm>
              <a:off x="8245223" y="1695190"/>
              <a:ext cx="2372680" cy="1509881"/>
              <a:chOff x="6706461" y="3626297"/>
              <a:chExt cx="2372680" cy="1509881"/>
            </a:xfrm>
          </p:grpSpPr>
          <p:pic>
            <p:nvPicPr>
              <p:cNvPr id="165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xmlns="" id="{168D94C4-59A0-4721-8147-A60BE6F123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xmlns="" id="{C74818BE-7ECF-4498-8F40-231FB89F15B2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6 x 4 = 24</a:t>
                </a:r>
                <a:endParaRPr lang="vi-VN" sz="2800" dirty="0"/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xmlns="" id="{6069431D-5109-4656-ACF0-4D8E098A2389}"/>
                </a:ext>
              </a:extLst>
            </p:cNvPr>
            <p:cNvGrpSpPr/>
            <p:nvPr/>
          </p:nvGrpSpPr>
          <p:grpSpPr>
            <a:xfrm>
              <a:off x="6708191" y="3219883"/>
              <a:ext cx="2372680" cy="1509881"/>
              <a:chOff x="6706461" y="3626297"/>
              <a:chExt cx="2372680" cy="1509881"/>
            </a:xfrm>
          </p:grpSpPr>
          <p:pic>
            <p:nvPicPr>
              <p:cNvPr id="168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xmlns="" id="{B509DFAF-35C0-4FAA-A1A8-92B025D9AE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xmlns="" id="{0BCED00E-DDCF-4BEA-A1F5-5DBBF7D82F5D}"/>
                  </a:ext>
                </a:extLst>
              </p:cNvPr>
              <p:cNvSpPr txBox="1"/>
              <p:nvPr/>
            </p:nvSpPr>
            <p:spPr>
              <a:xfrm>
                <a:off x="6983291" y="4099936"/>
                <a:ext cx="195983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10 x 2 = 20</a:t>
                </a:r>
                <a:endParaRPr lang="vi-VN" sz="2800" dirty="0"/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xmlns="" id="{CA164744-07F7-485B-AA1F-0BCB633C23A3}"/>
                </a:ext>
              </a:extLst>
            </p:cNvPr>
            <p:cNvGrpSpPr/>
            <p:nvPr/>
          </p:nvGrpSpPr>
          <p:grpSpPr>
            <a:xfrm>
              <a:off x="8729572" y="4750775"/>
              <a:ext cx="2372680" cy="1509881"/>
              <a:chOff x="6706461" y="3626297"/>
              <a:chExt cx="2372680" cy="1509881"/>
            </a:xfrm>
          </p:grpSpPr>
          <p:pic>
            <p:nvPicPr>
              <p:cNvPr id="171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xmlns="" id="{D2C5652A-14F2-456B-993A-F03A1FD3A1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xmlns="" id="{72173668-4DC6-4560-AFF8-456D76062706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3 x 6 = 18</a:t>
                </a:r>
                <a:endParaRPr lang="vi-VN" sz="2800" dirty="0"/>
              </a:p>
            </p:txBody>
          </p:sp>
        </p:grpSp>
      </p:grpSp>
      <p:cxnSp>
        <p:nvCxnSpPr>
          <p:cNvPr id="1027" name="Connector: Curved 1026">
            <a:extLst>
              <a:ext uri="{FF2B5EF4-FFF2-40B4-BE49-F238E27FC236}">
                <a16:creationId xmlns:a16="http://schemas.microsoft.com/office/drawing/2014/main" xmlns="" id="{96D9FE75-76CC-49BA-9C97-77AFE7319EA4}"/>
              </a:ext>
            </a:extLst>
          </p:cNvPr>
          <p:cNvCxnSpPr>
            <a:cxnSpLocks/>
            <a:stCxn id="46" idx="3"/>
            <a:endCxn id="168" idx="1"/>
          </p:cNvCxnSpPr>
          <p:nvPr/>
        </p:nvCxnSpPr>
        <p:spPr>
          <a:xfrm>
            <a:off x="3925894" y="1500373"/>
            <a:ext cx="2782297" cy="2474451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7" name="Connector: Curved 176">
            <a:extLst>
              <a:ext uri="{FF2B5EF4-FFF2-40B4-BE49-F238E27FC236}">
                <a16:creationId xmlns:a16="http://schemas.microsoft.com/office/drawing/2014/main" xmlns="" id="{E0844F44-5E9F-4653-BEF7-38CC62691C18}"/>
              </a:ext>
            </a:extLst>
          </p:cNvPr>
          <p:cNvCxnSpPr>
            <a:cxnSpLocks/>
            <a:endCxn id="171" idx="1"/>
          </p:cNvCxnSpPr>
          <p:nvPr/>
        </p:nvCxnSpPr>
        <p:spPr>
          <a:xfrm>
            <a:off x="3946778" y="3010254"/>
            <a:ext cx="4782794" cy="2495462"/>
          </a:xfrm>
          <a:prstGeom prst="curvedConnector3">
            <a:avLst>
              <a:gd name="adj1" fmla="val 3026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0" name="Connector: Curved 179">
            <a:extLst>
              <a:ext uri="{FF2B5EF4-FFF2-40B4-BE49-F238E27FC236}">
                <a16:creationId xmlns:a16="http://schemas.microsoft.com/office/drawing/2014/main" xmlns="" id="{974AFB52-E04D-4375-A003-A19729B2E4A5}"/>
              </a:ext>
            </a:extLst>
          </p:cNvPr>
          <p:cNvCxnSpPr>
            <a:cxnSpLocks/>
            <a:stCxn id="97" idx="3"/>
            <a:endCxn id="1032" idx="1"/>
          </p:cNvCxnSpPr>
          <p:nvPr/>
        </p:nvCxnSpPr>
        <p:spPr>
          <a:xfrm flipV="1">
            <a:off x="4929707" y="1180012"/>
            <a:ext cx="1388637" cy="3299142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4" name="Connector: Curved 183">
            <a:extLst>
              <a:ext uri="{FF2B5EF4-FFF2-40B4-BE49-F238E27FC236}">
                <a16:creationId xmlns:a16="http://schemas.microsoft.com/office/drawing/2014/main" xmlns="" id="{D7C88B01-3C81-4CE6-A719-6F25D201F917}"/>
              </a:ext>
            </a:extLst>
          </p:cNvPr>
          <p:cNvCxnSpPr>
            <a:cxnSpLocks/>
            <a:stCxn id="124" idx="3"/>
            <a:endCxn id="165" idx="1"/>
          </p:cNvCxnSpPr>
          <p:nvPr/>
        </p:nvCxnSpPr>
        <p:spPr>
          <a:xfrm flipV="1">
            <a:off x="5286498" y="2450131"/>
            <a:ext cx="2958725" cy="3329058"/>
          </a:xfrm>
          <a:prstGeom prst="curvedConnector3">
            <a:avLst>
              <a:gd name="adj1" fmla="val 2956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052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71.Ontapphepnhan,phepchia[20210616164827837].mdb"/>
  <p:tag name="INKNOELEADERBOARD" val="3338056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2974</TotalTime>
  <Words>446</Words>
  <Application>Microsoft Office PowerPoint</Application>
  <PresentationFormat>Widescreen</PresentationFormat>
  <Paragraphs>89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等线 Light</vt:lpstr>
      <vt:lpstr>黑体</vt:lpstr>
      <vt:lpstr>Times New Roman</vt:lpstr>
      <vt:lpstr>UTM Cookies</vt:lpstr>
      <vt:lpstr>字魂17号-萌趣果冻体</vt:lpstr>
      <vt:lpstr>Office Theme</vt:lpstr>
      <vt:lpstr>1_Office Theme</vt:lpstr>
      <vt:lpstr>Office 主题​​</vt:lpstr>
      <vt:lpstr>1_Office 主题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323</cp:revision>
  <dcterms:created xsi:type="dcterms:W3CDTF">2021-06-02T01:34:28Z</dcterms:created>
  <dcterms:modified xsi:type="dcterms:W3CDTF">2022-05-11T01:05:11Z</dcterms:modified>
</cp:coreProperties>
</file>