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3" r:id="rId3"/>
    <p:sldMasterId id="2147483718" r:id="rId4"/>
    <p:sldMasterId id="2147483733" r:id="rId5"/>
  </p:sldMasterIdLst>
  <p:notesMasterIdLst>
    <p:notesMasterId r:id="rId19"/>
  </p:notesMasterIdLst>
  <p:sldIdLst>
    <p:sldId id="2007577170" r:id="rId6"/>
    <p:sldId id="2007577171" r:id="rId7"/>
    <p:sldId id="2007577172" r:id="rId8"/>
    <p:sldId id="2007577167" r:id="rId9"/>
    <p:sldId id="2007577166" r:id="rId10"/>
    <p:sldId id="291" r:id="rId11"/>
    <p:sldId id="330" r:id="rId12"/>
    <p:sldId id="331" r:id="rId13"/>
    <p:sldId id="312" r:id="rId14"/>
    <p:sldId id="318" r:id="rId15"/>
    <p:sldId id="2007577169" r:id="rId16"/>
    <p:sldId id="2007577173" r:id="rId17"/>
    <p:sldId id="20075771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CC0BD-CFDE-496E-836F-1AE098CCF2B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64BD3-BBAB-4D2F-8BEE-992584737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3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defTabSz="685800"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685800">
                <a:defRPr/>
              </a:pPr>
              <a:t>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373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9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3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53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25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0170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317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9700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074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1339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350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7028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460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4500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653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81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142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5109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371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4686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387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03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12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817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06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5825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65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325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519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3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70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706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6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2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84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4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7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6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5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8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4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0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7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8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64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7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8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7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2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4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33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4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1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8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2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81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8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9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26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31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2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7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1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50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58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2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0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83351C9-E10F-48BE-B1C6-6E6445ED14F6}"/>
              </a:ext>
            </a:extLst>
          </p:cNvPr>
          <p:cNvSpPr/>
          <p:nvPr/>
        </p:nvSpPr>
        <p:spPr>
          <a:xfrm>
            <a:off x="486329" y="565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9AC26E-AF9C-413A-9748-D9C9C1EC7EDD}"/>
              </a:ext>
            </a:extLst>
          </p:cNvPr>
          <p:cNvSpPr txBox="1"/>
          <p:nvPr/>
        </p:nvSpPr>
        <p:spPr>
          <a:xfrm>
            <a:off x="353962" y="3694886"/>
            <a:ext cx="833283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4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múa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x 4 = 8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8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5120816-B716-4153-946E-8E560F39D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1"/>
          <a:stretch/>
        </p:blipFill>
        <p:spPr>
          <a:xfrm>
            <a:off x="5535562" y="1491416"/>
            <a:ext cx="5919552" cy="31612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1045E70-B4CA-4184-AB46-3471D97BD931}"/>
              </a:ext>
            </a:extLst>
          </p:cNvPr>
          <p:cNvCxnSpPr/>
          <p:nvPr/>
        </p:nvCxnSpPr>
        <p:spPr>
          <a:xfrm>
            <a:off x="4987636" y="877455"/>
            <a:ext cx="822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1A4CDCB-D44C-452A-AE33-7B8F6F7509FB}"/>
              </a:ext>
            </a:extLst>
          </p:cNvPr>
          <p:cNvCxnSpPr/>
          <p:nvPr/>
        </p:nvCxnSpPr>
        <p:spPr>
          <a:xfrm>
            <a:off x="8160327" y="872837"/>
            <a:ext cx="822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91D09D1-AA23-4BE5-B731-01317C2425D4}"/>
              </a:ext>
            </a:extLst>
          </p:cNvPr>
          <p:cNvCxnSpPr>
            <a:cxnSpLocks/>
          </p:cNvCxnSpPr>
          <p:nvPr/>
        </p:nvCxnSpPr>
        <p:spPr>
          <a:xfrm>
            <a:off x="2863272" y="1570934"/>
            <a:ext cx="21243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54DE8090-924B-4952-8BFB-BBE2D79C6351}"/>
              </a:ext>
            </a:extLst>
          </p:cNvPr>
          <p:cNvSpPr/>
          <p:nvPr/>
        </p:nvSpPr>
        <p:spPr>
          <a:xfrm>
            <a:off x="492882" y="472923"/>
            <a:ext cx="437322" cy="4322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83859D-DC08-4BD2-9743-86C19D84EE90}"/>
              </a:ext>
            </a:extLst>
          </p:cNvPr>
          <p:cNvSpPr txBox="1"/>
          <p:nvPr/>
        </p:nvSpPr>
        <p:spPr>
          <a:xfrm>
            <a:off x="923651" y="275005"/>
            <a:ext cx="1039222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thợ mộc cưa một thanh gỗ dài 20 dm thành 5 đoạn bằng nhau. Hỏi mỗi đoạn dài bao nhiêu đề - xi - mét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521246-B22A-4E2F-AB05-712729384206}"/>
              </a:ext>
            </a:extLst>
          </p:cNvPr>
          <p:cNvSpPr txBox="1"/>
          <p:nvPr/>
        </p:nvSpPr>
        <p:spPr>
          <a:xfrm>
            <a:off x="92704" y="3116388"/>
            <a:ext cx="833283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Mỗi</a:t>
            </a:r>
            <a:r>
              <a:rPr kumimoji="0" lang="en-US" sz="2800" b="0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đoạn dài số đề - xi – mét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</a:t>
            </a:r>
            <a:r>
              <a:rPr lang="en-US" sz="2800" i="1">
                <a:solidFill>
                  <a:srgbClr val="002060"/>
                </a:solidFill>
                <a:latin typeface="Arial"/>
              </a:rPr>
              <a:t>: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/>
              </a:rPr>
              <a:t>5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4 (</a:t>
            </a:r>
            <a:r>
              <a:rPr lang="en-US" sz="2800" i="1">
                <a:solidFill>
                  <a:srgbClr val="002060"/>
                </a:solidFill>
                <a:latin typeface="Arial"/>
              </a:rPr>
              <a:t>dm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4 dm.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CCD459-426E-4701-9968-CB0CF00BA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043" y="1358390"/>
            <a:ext cx="3841491" cy="38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2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Ôn tập, củng cố phép nhân, chia trong phạm vi đã học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E2D9C7-B4BA-4BC8-A832-4E355F0724B1}"/>
              </a:ext>
            </a:extLst>
          </p:cNvPr>
          <p:cNvSpPr txBox="1"/>
          <p:nvPr/>
        </p:nvSpPr>
        <p:spPr>
          <a:xfrm>
            <a:off x="2124364" y="4412165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Ôn tập về giải toán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2B3B4DE0-0A75-4E34-9D1E-B0A361255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758335-B3D0-4B28-9B8D-DE4E8B075E6E}"/>
              </a:ext>
            </a:extLst>
          </p:cNvPr>
          <p:cNvSpPr txBox="1"/>
          <p:nvPr/>
        </p:nvSpPr>
        <p:spPr>
          <a:xfrm>
            <a:off x="2124364" y="2870070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Thực hiện tính trong trường hợp có hai dấu phép tính.</a:t>
            </a:r>
          </a:p>
          <a:p>
            <a:pPr>
              <a:defRPr/>
            </a:pPr>
            <a:endParaRPr lang="en-US" sz="3200" b="1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2"/>
            <a:chOff x="1523998" y="0"/>
            <a:chExt cx="2208945" cy="9806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2"/>
              <a:chOff x="1523999" y="0"/>
              <a:chExt cx="1285462" cy="1828802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xmlns="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87290" y="11906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</a:rPr>
                <a:t>14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D5657-02F9-4206-8D9F-84DE1BC35A4E}"/>
              </a:ext>
            </a:extLst>
          </p:cNvPr>
          <p:cNvSpPr txBox="1"/>
          <p:nvPr/>
        </p:nvSpPr>
        <p:spPr>
          <a:xfrm>
            <a:off x="3292526" y="574506"/>
            <a:ext cx="526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</a:rPr>
              <a:t>ÔN TẬP </a:t>
            </a:r>
            <a:r>
              <a:rPr lang="en-US" sz="3600" dirty="0">
                <a:solidFill>
                  <a:srgbClr val="7030A0"/>
                </a:solidFill>
              </a:rPr>
              <a:t>CUỐI NĂM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A2A65E-4925-443C-973E-2B692A7DB1DB}"/>
              </a:ext>
            </a:extLst>
          </p:cNvPr>
          <p:cNvSpPr txBox="1"/>
          <p:nvPr/>
        </p:nvSpPr>
        <p:spPr>
          <a:xfrm>
            <a:off x="1407502" y="1729710"/>
            <a:ext cx="903545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BÀI </a:t>
            </a:r>
            <a:r>
              <a:rPr lang="en-US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71</a:t>
            </a:r>
            <a:endParaRPr lang="vi-VN" sz="5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ÔN TẬP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NHÂN, </a:t>
            </a:r>
            <a:endParaRPr lang="en-US" sz="4800" b="1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CHIA</a:t>
            </a:r>
            <a:endParaRPr lang="vi-VN" sz="4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321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630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">
            <a:hlinkClick r:id="" action="ppaction://media"/>
            <a:extLst>
              <a:ext uri="{FF2B5EF4-FFF2-40B4-BE49-F238E27FC236}">
                <a16:creationId xmlns:a16="http://schemas.microsoft.com/office/drawing/2014/main" xmlns="" id="{4855B7E9-8C50-410E-9947-C1E43485E4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5527" y="699654"/>
            <a:ext cx="9448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E2D9C7-B4BA-4BC8-A832-4E355F0724B1}"/>
              </a:ext>
            </a:extLst>
          </p:cNvPr>
          <p:cNvSpPr txBox="1"/>
          <p:nvPr/>
        </p:nvSpPr>
        <p:spPr>
          <a:xfrm>
            <a:off x="2124364" y="4412165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Ôn tập về giải toán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2B3B4DE0-0A75-4E34-9D1E-B0A361255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758335-B3D0-4B28-9B8D-DE4E8B075E6E}"/>
              </a:ext>
            </a:extLst>
          </p:cNvPr>
          <p:cNvSpPr txBox="1"/>
          <p:nvPr/>
        </p:nvSpPr>
        <p:spPr>
          <a:xfrm>
            <a:off x="2124364" y="2870070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Thực hiện tính trong trường hợp có hai dấu phép tính.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33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979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C62337-43E1-49DB-BA49-761CEAAFFCC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792AA9D-FB4B-47D8-92FA-5D560BDCDC61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038BD0F4-E601-423B-843B-B19F17BA104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AB4C7D3-7656-42FF-B022-DDAFC5BB96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40B0899-E10D-4261-AE05-CD4792A95E9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699DA90-8C9F-4CE3-BE63-D19D86223D00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921FDFB2-99B5-4A01-9838-F5F36E033515}"/>
              </a:ext>
            </a:extLst>
          </p:cNvPr>
          <p:cNvGraphicFramePr>
            <a:graphicFrameLocks noGrp="1"/>
          </p:cNvGraphicFramePr>
          <p:nvPr/>
        </p:nvGraphicFramePr>
        <p:xfrm>
          <a:off x="1492578" y="1745146"/>
          <a:ext cx="9081653" cy="168385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xmlns="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xmlns="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xmlns="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xmlns="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xmlns="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xmlns="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xmlns="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7443060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3ACF0E52-375C-4B32-9DA1-41074664D48A}"/>
              </a:ext>
            </a:extLst>
          </p:cNvPr>
          <p:cNvGraphicFramePr>
            <a:graphicFrameLocks noGrp="1"/>
          </p:cNvGraphicFramePr>
          <p:nvPr/>
        </p:nvGraphicFramePr>
        <p:xfrm>
          <a:off x="1492577" y="4052758"/>
          <a:ext cx="9081653" cy="168385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xmlns="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xmlns="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xmlns="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xmlns="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xmlns="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xmlns="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xmlns="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744306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F1FDDD9-7BF8-42B9-8846-1C5BFD03D80B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2A7F07-9D6D-48E1-BD96-EA2694579D74}"/>
              </a:ext>
            </a:extLst>
          </p:cNvPr>
          <p:cNvSpPr txBox="1"/>
          <p:nvPr/>
        </p:nvSpPr>
        <p:spPr>
          <a:xfrm>
            <a:off x="788825" y="39010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80D71C-8C05-4738-8650-8D3289CAC0EC}"/>
              </a:ext>
            </a:extLst>
          </p:cNvPr>
          <p:cNvSpPr txBox="1"/>
          <p:nvPr/>
        </p:nvSpPr>
        <p:spPr>
          <a:xfrm>
            <a:off x="4840140" y="2886730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63EC47-D496-463A-93A9-57E6C32BBADD}"/>
              </a:ext>
            </a:extLst>
          </p:cNvPr>
          <p:cNvSpPr txBox="1"/>
          <p:nvPr/>
        </p:nvSpPr>
        <p:spPr>
          <a:xfrm>
            <a:off x="6096000" y="2886730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0BEBC05-7985-443D-82B5-4DB9F14023FA}"/>
              </a:ext>
            </a:extLst>
          </p:cNvPr>
          <p:cNvSpPr txBox="1"/>
          <p:nvPr/>
        </p:nvSpPr>
        <p:spPr>
          <a:xfrm>
            <a:off x="7343055" y="2886730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FDDB86-0973-4627-8691-85FC0FE435EC}"/>
              </a:ext>
            </a:extLst>
          </p:cNvPr>
          <p:cNvSpPr txBox="1"/>
          <p:nvPr/>
        </p:nvSpPr>
        <p:spPr>
          <a:xfrm>
            <a:off x="8461455" y="2891266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82E9633-1B57-4DF2-8D7C-CFFA1C9A7DF3}"/>
              </a:ext>
            </a:extLst>
          </p:cNvPr>
          <p:cNvSpPr txBox="1"/>
          <p:nvPr/>
        </p:nvSpPr>
        <p:spPr>
          <a:xfrm>
            <a:off x="9717315" y="2891266"/>
            <a:ext cx="689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29C039-784C-4F3E-B50A-F2C9E92E1795}"/>
              </a:ext>
            </a:extLst>
          </p:cNvPr>
          <p:cNvSpPr txBox="1"/>
          <p:nvPr/>
        </p:nvSpPr>
        <p:spPr>
          <a:xfrm>
            <a:off x="4979840" y="519434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C4AB9FC-A764-41F1-B62C-CC9B779B15CD}"/>
              </a:ext>
            </a:extLst>
          </p:cNvPr>
          <p:cNvSpPr txBox="1"/>
          <p:nvPr/>
        </p:nvSpPr>
        <p:spPr>
          <a:xfrm>
            <a:off x="6235700" y="519434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4F1E58-6F5B-43BF-AA21-D3817F390B99}"/>
              </a:ext>
            </a:extLst>
          </p:cNvPr>
          <p:cNvSpPr txBox="1"/>
          <p:nvPr/>
        </p:nvSpPr>
        <p:spPr>
          <a:xfrm>
            <a:off x="7406555" y="519434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3E235B-DC0C-42C6-B2CE-E6A7F986ECCE}"/>
              </a:ext>
            </a:extLst>
          </p:cNvPr>
          <p:cNvSpPr txBox="1"/>
          <p:nvPr/>
        </p:nvSpPr>
        <p:spPr>
          <a:xfrm>
            <a:off x="8601155" y="518799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06FB5A4-3FB3-42DC-9B3E-3167B6AEC1B9}"/>
              </a:ext>
            </a:extLst>
          </p:cNvPr>
          <p:cNvSpPr txBox="1"/>
          <p:nvPr/>
        </p:nvSpPr>
        <p:spPr>
          <a:xfrm>
            <a:off x="9780815" y="5187992"/>
            <a:ext cx="600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DCA4DAC5-BA0F-4123-B418-5F006B166263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49FA1-F82C-4A61-8F53-651266312436}"/>
              </a:ext>
            </a:extLst>
          </p:cNvPr>
          <p:cNvSpPr txBox="1"/>
          <p:nvPr/>
        </p:nvSpPr>
        <p:spPr>
          <a:xfrm>
            <a:off x="1312496" y="521747"/>
            <a:ext cx="650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F9E90C-42E0-4F92-845F-833927626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1" t="2153" b="1971"/>
          <a:stretch/>
        </p:blipFill>
        <p:spPr>
          <a:xfrm>
            <a:off x="1756228" y="1077109"/>
            <a:ext cx="8389257" cy="525914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44901D3-F491-495F-B13B-E3F73593B3AE}"/>
              </a:ext>
            </a:extLst>
          </p:cNvPr>
          <p:cNvCxnSpPr/>
          <p:nvPr/>
        </p:nvCxnSpPr>
        <p:spPr>
          <a:xfrm>
            <a:off x="2598057" y="2743200"/>
            <a:ext cx="304800" cy="2119086"/>
          </a:xfrm>
          <a:prstGeom prst="line">
            <a:avLst/>
          </a:prstGeom>
          <a:ln w="28575">
            <a:solidFill>
              <a:srgbClr val="FB1D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E495BFB-FD1C-41E3-AFF6-F2D7C2DCEDE3}"/>
              </a:ext>
            </a:extLst>
          </p:cNvPr>
          <p:cNvCxnSpPr>
            <a:cxnSpLocks/>
          </p:cNvCxnSpPr>
          <p:nvPr/>
        </p:nvCxnSpPr>
        <p:spPr>
          <a:xfrm flipH="1">
            <a:off x="7053943" y="2474686"/>
            <a:ext cx="195943" cy="2387600"/>
          </a:xfrm>
          <a:prstGeom prst="line">
            <a:avLst/>
          </a:prstGeom>
          <a:ln w="28575">
            <a:solidFill>
              <a:srgbClr val="FB1D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xmlns="" id="{32EE4F0F-2B34-4B81-8969-1F1330DFDF0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29943" y="3428999"/>
            <a:ext cx="2931886" cy="765629"/>
          </a:xfrm>
          <a:prstGeom prst="curvedConnector3">
            <a:avLst>
              <a:gd name="adj1" fmla="val 70297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627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363C1DDC-8C18-4AAF-A108-E9D71C3D426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9D3FB57-ACC1-4F91-BE85-5BAC62F752D7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9439A28-DB09-4F36-A6B2-C7D0D6FF410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187EEA19-4BFD-4DCF-8A68-2D6B599BF09A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430B7B6D-3CDD-4CAF-942C-957971726EA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2DE38A0-DA24-4D60-8085-9A6894DEB791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895790BD-5985-4071-A4E4-408B8AAE128D}"/>
              </a:ext>
            </a:extLst>
          </p:cNvPr>
          <p:cNvGrpSpPr/>
          <p:nvPr/>
        </p:nvGrpSpPr>
        <p:grpSpPr>
          <a:xfrm>
            <a:off x="2175005" y="1735099"/>
            <a:ext cx="7307350" cy="1499950"/>
            <a:chOff x="1241757" y="1827794"/>
            <a:chExt cx="7307350" cy="149995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6131F71A-F492-410D-A4D9-149F4F89CD1F}"/>
                </a:ext>
              </a:extLst>
            </p:cNvPr>
            <p:cNvSpPr/>
            <p:nvPr/>
          </p:nvSpPr>
          <p:spPr>
            <a:xfrm>
              <a:off x="4046730" y="1827794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41432489-15A5-4B20-B4A4-F02B38F2522F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 flipV="1">
              <a:off x="2274879" y="2438512"/>
              <a:ext cx="1771851" cy="36975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12268648-24E6-4D3F-85BB-2F7952BE9E69}"/>
                </a:ext>
              </a:extLst>
            </p:cNvPr>
            <p:cNvSpPr txBox="1"/>
            <p:nvPr/>
          </p:nvSpPr>
          <p:spPr>
            <a:xfrm rot="20731087">
              <a:off x="2668107" y="2098689"/>
              <a:ext cx="731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89027272-C07D-449B-9A29-50D4F50D56D6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C582B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xmlns="" id="{46CCF46C-E221-4387-AE30-7DE96C3A8744}"/>
                </a:ext>
              </a:extLst>
            </p:cNvPr>
            <p:cNvSpPr/>
            <p:nvPr/>
          </p:nvSpPr>
          <p:spPr>
            <a:xfrm>
              <a:off x="7130091" y="1827794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xmlns="" id="{4E833C99-A870-4A27-A667-DFDDC15DD015}"/>
                </a:ext>
              </a:extLst>
            </p:cNvPr>
            <p:cNvCxnSpPr>
              <a:cxnSpLocks/>
            </p:cNvCxnSpPr>
            <p:nvPr/>
          </p:nvCxnSpPr>
          <p:spPr>
            <a:xfrm>
              <a:off x="5262227" y="2349653"/>
              <a:ext cx="2050177" cy="29443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E893DAE7-64F6-47BC-BD3A-99B5E03581F9}"/>
                </a:ext>
              </a:extLst>
            </p:cNvPr>
            <p:cNvSpPr txBox="1"/>
            <p:nvPr/>
          </p:nvSpPr>
          <p:spPr>
            <a:xfrm rot="619208">
              <a:off x="5662454" y="1950903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9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93ED695-7023-467D-AC4E-3E1FE840C8AE}"/>
              </a:ext>
            </a:extLst>
          </p:cNvPr>
          <p:cNvGrpSpPr/>
          <p:nvPr/>
        </p:nvGrpSpPr>
        <p:grpSpPr>
          <a:xfrm>
            <a:off x="2244271" y="4333412"/>
            <a:ext cx="7089874" cy="1461810"/>
            <a:chOff x="1066502" y="3458165"/>
            <a:chExt cx="7089874" cy="146181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008D9507-F7B5-4328-BDE9-6E603E7CEB83}"/>
                </a:ext>
              </a:extLst>
            </p:cNvPr>
            <p:cNvGrpSpPr/>
            <p:nvPr/>
          </p:nvGrpSpPr>
          <p:grpSpPr>
            <a:xfrm>
              <a:off x="1066502" y="3458165"/>
              <a:ext cx="5898138" cy="1461810"/>
              <a:chOff x="1724807" y="2297666"/>
              <a:chExt cx="4559401" cy="1130014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85E4053-E019-4E71-8CCD-15072F481A90}"/>
                  </a:ext>
                </a:extLst>
              </p:cNvPr>
              <p:cNvSpPr/>
              <p:nvPr/>
            </p:nvSpPr>
            <p:spPr>
              <a:xfrm>
                <a:off x="1724807" y="2483481"/>
                <a:ext cx="944199" cy="944199"/>
              </a:xfrm>
              <a:prstGeom prst="ellipse">
                <a:avLst/>
              </a:prstGeom>
              <a:solidFill>
                <a:srgbClr val="97B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14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xmlns="" id="{1F544A82-9D8C-487E-BCC1-26E98C4D3616}"/>
                  </a:ext>
                </a:extLst>
              </p:cNvPr>
              <p:cNvCxnSpPr>
                <a:cxnSpLocks/>
                <a:stCxn id="57" idx="6"/>
              </p:cNvCxnSpPr>
              <p:nvPr/>
            </p:nvCxnSpPr>
            <p:spPr>
              <a:xfrm flipV="1">
                <a:off x="2669006" y="2682183"/>
                <a:ext cx="1408958" cy="27339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xmlns="" id="{CD1C0BC3-FC12-4006-9CE0-126B1C5C53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6175" y="2662025"/>
                <a:ext cx="1358033" cy="33400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2C82A1E1-6F81-4C57-A126-E3E2B8FD7345}"/>
                  </a:ext>
                </a:extLst>
              </p:cNvPr>
              <p:cNvSpPr txBox="1"/>
              <p:nvPr/>
            </p:nvSpPr>
            <p:spPr>
              <a:xfrm rot="1003038">
                <a:off x="5322411" y="2297666"/>
                <a:ext cx="768527" cy="452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+ 15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D2C7E8C8-1CBD-4972-B64F-CB817B999F87}"/>
                  </a:ext>
                </a:extLst>
              </p:cNvPr>
              <p:cNvSpPr txBox="1"/>
              <p:nvPr/>
            </p:nvSpPr>
            <p:spPr>
              <a:xfrm rot="21056098">
                <a:off x="2949824" y="2408061"/>
                <a:ext cx="829724" cy="452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2</a:t>
                </a: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xmlns="" id="{397EC98B-E3E8-450F-9424-E498BFDC369D}"/>
                  </a:ext>
                </a:extLst>
              </p:cNvPr>
              <p:cNvSpPr/>
              <p:nvPr/>
            </p:nvSpPr>
            <p:spPr>
              <a:xfrm>
                <a:off x="4107720" y="2310882"/>
                <a:ext cx="775841" cy="7758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D95B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xmlns="" id="{3D8E7F4C-026B-47A2-B9CC-8AA1FD5FC236}"/>
                </a:ext>
              </a:extLst>
            </p:cNvPr>
            <p:cNvSpPr/>
            <p:nvPr/>
          </p:nvSpPr>
          <p:spPr>
            <a:xfrm>
              <a:off x="6737360" y="3573352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785541E-6983-4663-99CB-C5C3437D796B}"/>
              </a:ext>
            </a:extLst>
          </p:cNvPr>
          <p:cNvSpPr txBox="1"/>
          <p:nvPr/>
        </p:nvSpPr>
        <p:spPr>
          <a:xfrm>
            <a:off x="1107808" y="212559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1A7861D3-9154-4D01-A4CB-0A05B403322F}"/>
              </a:ext>
            </a:extLst>
          </p:cNvPr>
          <p:cNvSpPr txBox="1"/>
          <p:nvPr/>
        </p:nvSpPr>
        <p:spPr>
          <a:xfrm>
            <a:off x="1107808" y="428153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81ADA17-6DE9-45F0-B636-24E3804FF992}"/>
              </a:ext>
            </a:extLst>
          </p:cNvPr>
          <p:cNvSpPr/>
          <p:nvPr/>
        </p:nvSpPr>
        <p:spPr>
          <a:xfrm>
            <a:off x="5125893" y="2138822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2735C90D-AE08-41ED-8EAD-70AAEA114EB3}"/>
              </a:ext>
            </a:extLst>
          </p:cNvPr>
          <p:cNvSpPr/>
          <p:nvPr/>
        </p:nvSpPr>
        <p:spPr>
          <a:xfrm>
            <a:off x="8370361" y="2468614"/>
            <a:ext cx="75650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E7E884BA-3C0C-4E89-8605-C4F041D492C2}"/>
              </a:ext>
            </a:extLst>
          </p:cNvPr>
          <p:cNvSpPr/>
          <p:nvPr/>
        </p:nvSpPr>
        <p:spPr>
          <a:xfrm>
            <a:off x="5477103" y="4654440"/>
            <a:ext cx="70315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BF1D0418-98C1-46B0-9EC9-BBD6D0B85B6B}"/>
              </a:ext>
            </a:extLst>
          </p:cNvPr>
          <p:cNvSpPr/>
          <p:nvPr/>
        </p:nvSpPr>
        <p:spPr>
          <a:xfrm>
            <a:off x="8245652" y="5184503"/>
            <a:ext cx="7503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9" grpId="0"/>
      <p:bldP spid="80" grpId="0"/>
      <p:bldP spid="81" grpId="0" animBg="1"/>
      <p:bldP spid="82" grpId="0" animBg="1"/>
      <p:bldP spid="83" grpId="0" animBg="1"/>
      <p:bldP spid="8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315</Words>
  <Application>Microsoft Office PowerPoint</Application>
  <PresentationFormat>Widescreen</PresentationFormat>
  <Paragraphs>104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黑体</vt:lpstr>
      <vt:lpstr>UTM Cookies</vt:lpstr>
      <vt:lpstr>字魂17号-萌趣果冻体</vt:lpstr>
      <vt:lpstr>1_Office Theme</vt:lpstr>
      <vt:lpstr>Office Theme</vt:lpstr>
      <vt:lpstr>Office 主题​​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Administrator</cp:lastModifiedBy>
  <cp:revision>2</cp:revision>
  <dcterms:created xsi:type="dcterms:W3CDTF">2022-03-31T11:53:50Z</dcterms:created>
  <dcterms:modified xsi:type="dcterms:W3CDTF">2022-05-11T01:07:59Z</dcterms:modified>
</cp:coreProperties>
</file>