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2" r:id="rId2"/>
    <p:sldId id="283" r:id="rId3"/>
    <p:sldId id="278" r:id="rId4"/>
    <p:sldId id="279" r:id="rId5"/>
    <p:sldId id="280" r:id="rId6"/>
    <p:sldId id="281" r:id="rId7"/>
    <p:sldId id="284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401C8-1A45-442C-9740-FE2244681BA2}" type="datetimeFigureOut">
              <a:rPr lang="vi-VN" smtClean="0"/>
              <a:t>25/09/2022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5DDF9-331C-4EBD-A33E-86B8600807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636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5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9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microsoft.com/office/2007/relationships/hdphoto" Target="../media/hdphoto2.wdp"/><Relationship Id="rId5" Type="http://schemas.openxmlformats.org/officeDocument/2006/relationships/tags" Target="../tags/tag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3782" y="738908"/>
            <a:ext cx="10432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56910" y="2140638"/>
            <a:ext cx="124967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3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</a:t>
            </a:r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8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(trang </a:t>
            </a:r>
            <a:r>
              <a:rPr lang="en-US" sz="3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3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1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1145930"/>
            <a:chOff x="1993494" y="1167015"/>
            <a:chExt cx="10786590" cy="114593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các phép tính cộng (qua 10) của các bảng 6, 7, 8, 9 cộng với một số.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Vận dụng vào làm bài tập và giải các bài toán thực tế.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66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39818"/>
              </p:ext>
            </p:extLst>
          </p:nvPr>
        </p:nvGraphicFramePr>
        <p:xfrm>
          <a:off x="304801" y="2925654"/>
          <a:ext cx="11628579" cy="22208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3825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640209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652184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592321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436680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  <a:gridCol w="1436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6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0274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hạng 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7402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7402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5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4876800" y="4463509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8006080" y="4449654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10952480" y="4463509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9448800" y="4449654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6502400" y="4463509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A0B33C-F032-4F01-9885-9B6184EEFFC1}"/>
              </a:ext>
            </a:extLst>
          </p:cNvPr>
          <p:cNvSpPr txBox="1"/>
          <p:nvPr/>
        </p:nvSpPr>
        <p:spPr>
          <a:xfrm>
            <a:off x="4755547" y="4449654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0B33C-F032-4F01-9885-9B6184EEFFC1}"/>
              </a:ext>
            </a:extLst>
          </p:cNvPr>
          <p:cNvSpPr txBox="1"/>
          <p:nvPr/>
        </p:nvSpPr>
        <p:spPr>
          <a:xfrm>
            <a:off x="6381147" y="4449654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0B33C-F032-4F01-9885-9B6184EEFFC1}"/>
              </a:ext>
            </a:extLst>
          </p:cNvPr>
          <p:cNvSpPr txBox="1"/>
          <p:nvPr/>
        </p:nvSpPr>
        <p:spPr>
          <a:xfrm>
            <a:off x="7884827" y="4463509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0B33C-F032-4F01-9885-9B6184EEFFC1}"/>
              </a:ext>
            </a:extLst>
          </p:cNvPr>
          <p:cNvSpPr txBox="1"/>
          <p:nvPr/>
        </p:nvSpPr>
        <p:spPr>
          <a:xfrm>
            <a:off x="9327547" y="4474895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A0B33C-F032-4F01-9885-9B6184EEFFC1}"/>
              </a:ext>
            </a:extLst>
          </p:cNvPr>
          <p:cNvSpPr txBox="1"/>
          <p:nvPr/>
        </p:nvSpPr>
        <p:spPr>
          <a:xfrm>
            <a:off x="10831227" y="4501271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7" y="422990"/>
            <a:ext cx="2878667" cy="966529"/>
          </a:xfrm>
          <a:prstGeom prst="rect">
            <a:avLst/>
          </a:prstGeom>
        </p:spPr>
      </p:pic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2781" y="1712864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15072" y="1723199"/>
            <a:ext cx="1386213" cy="6417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3159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1" animBg="1"/>
      <p:bldP spid="8" grpId="1" animBg="1"/>
      <p:bldP spid="9" grpId="1" animBg="1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22" b="76172" l="40996" r="81186">
                        <a14:foregroundMark x1="47072" y1="32031" x2="47072" y2="32031"/>
                        <a14:foregroundMark x1="48829" y1="32161" x2="48829" y2="32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7" t="15079" r="18518" b="25199"/>
          <a:stretch/>
        </p:blipFill>
        <p:spPr bwMode="auto">
          <a:xfrm>
            <a:off x="1486387" y="1743920"/>
            <a:ext cx="8661347" cy="486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0800" y="607775"/>
            <a:ext cx="110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 Sao hái những cây nấm ghi phép tính có kết quả </a:t>
            </a:r>
          </a:p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 12. Hỏi bạn Sao hái </a:t>
            </a:r>
            <a:r>
              <a:rPr lang="vi-VN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bao nhiêu cây nấm?</a:t>
            </a:r>
          </a:p>
        </p:txBody>
      </p:sp>
      <p:sp>
        <p:nvSpPr>
          <p:cNvPr id="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6256" y="621680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75321" y="4277319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93613" y="3603553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6178" y="5656763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055624" y="5577672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783681" y="5424931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346822" y="4398010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693612" y="4792214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24000" y="1146384"/>
            <a:ext cx="27296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84243" y="1146384"/>
            <a:ext cx="2840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 flipV="1">
            <a:off x="3881482" y="1602121"/>
            <a:ext cx="6881768" cy="327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24000" y="1590547"/>
            <a:ext cx="13648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47810" y="1590547"/>
            <a:ext cx="5615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983346" y="1640692"/>
            <a:ext cx="7502399" cy="2356434"/>
          </a:xfrm>
          <a:custGeom>
            <a:avLst/>
            <a:gdLst>
              <a:gd name="connsiteX0" fmla="*/ 0 w 8371884"/>
              <a:gd name="connsiteY0" fmla="*/ 1038114 h 2361794"/>
              <a:gd name="connsiteX1" fmla="*/ 1777285 w 8371884"/>
              <a:gd name="connsiteY1" fmla="*/ 33562 h 2361794"/>
              <a:gd name="connsiteX2" fmla="*/ 7714446 w 8371884"/>
              <a:gd name="connsiteY2" fmla="*/ 2132818 h 2361794"/>
              <a:gd name="connsiteX3" fmla="*/ 7959144 w 8371884"/>
              <a:gd name="connsiteY3" fmla="*/ 2210091 h 23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71884" h="2361794">
                <a:moveTo>
                  <a:pt x="0" y="1038114"/>
                </a:moveTo>
                <a:cubicBezTo>
                  <a:pt x="245772" y="444612"/>
                  <a:pt x="491544" y="-148889"/>
                  <a:pt x="1777285" y="33562"/>
                </a:cubicBezTo>
                <a:cubicBezTo>
                  <a:pt x="3063026" y="216013"/>
                  <a:pt x="6684136" y="1770063"/>
                  <a:pt x="7714446" y="2132818"/>
                </a:cubicBezTo>
                <a:cubicBezTo>
                  <a:pt x="8744756" y="2495573"/>
                  <a:pt x="8351950" y="2352832"/>
                  <a:pt x="7959144" y="2210091"/>
                </a:cubicBez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983346" y="2599981"/>
            <a:ext cx="905464" cy="231226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1813856" y="2610998"/>
            <a:ext cx="4135252" cy="3626702"/>
          </a:xfrm>
          <a:custGeom>
            <a:avLst/>
            <a:gdLst>
              <a:gd name="connsiteX0" fmla="*/ 202231 w 4135252"/>
              <a:gd name="connsiteY0" fmla="*/ 0 h 3626702"/>
              <a:gd name="connsiteX1" fmla="*/ 444602 w 4135252"/>
              <a:gd name="connsiteY1" fmla="*/ 3437262 h 3626702"/>
              <a:gd name="connsiteX2" fmla="*/ 4135252 w 4135252"/>
              <a:gd name="connsiteY2" fmla="*/ 3205908 h 3626702"/>
              <a:gd name="connsiteX3" fmla="*/ 4135252 w 4135252"/>
              <a:gd name="connsiteY3" fmla="*/ 3205908 h 3626702"/>
              <a:gd name="connsiteX4" fmla="*/ 4124236 w 4135252"/>
              <a:gd name="connsiteY4" fmla="*/ 3172857 h 362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252" h="3626702">
                <a:moveTo>
                  <a:pt x="202231" y="0"/>
                </a:moveTo>
                <a:cubicBezTo>
                  <a:pt x="-4336" y="1451472"/>
                  <a:pt x="-210902" y="2902944"/>
                  <a:pt x="444602" y="3437262"/>
                </a:cubicBezTo>
                <a:cubicBezTo>
                  <a:pt x="1100106" y="3971580"/>
                  <a:pt x="4135252" y="3205908"/>
                  <a:pt x="4135252" y="3205908"/>
                </a:cubicBezTo>
                <a:lnTo>
                  <a:pt x="4135252" y="3205908"/>
                </a:lnTo>
                <a:lnTo>
                  <a:pt x="4124236" y="3172857"/>
                </a:ln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1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104" b="81901" l="11054" r="54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19444" r="46988" b="18371"/>
          <a:stretch/>
        </p:blipFill>
        <p:spPr bwMode="auto">
          <a:xfrm>
            <a:off x="677387" y="1953700"/>
            <a:ext cx="6502399" cy="422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0800" y="832490"/>
            <a:ext cx="110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Tính kết quả của các phép tính ghi ở bậc thang?</a:t>
            </a:r>
          </a:p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Những phép tính nào có kết quả bằng nhau?</a:t>
            </a: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8288" y="859646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72405"/>
              </p:ext>
            </p:extLst>
          </p:nvPr>
        </p:nvGraphicFramePr>
        <p:xfrm>
          <a:off x="8128000" y="2541108"/>
          <a:ext cx="1524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+ 5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+ 4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 + 6 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+ 7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+ 7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06130"/>
              </p:ext>
            </p:extLst>
          </p:nvPr>
        </p:nvGraphicFramePr>
        <p:xfrm>
          <a:off x="9652000" y="2541108"/>
          <a:ext cx="15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787204"/>
              </p:ext>
            </p:extLst>
          </p:nvPr>
        </p:nvGraphicFramePr>
        <p:xfrm>
          <a:off x="9652000" y="3104988"/>
          <a:ext cx="15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208583"/>
              </p:ext>
            </p:extLst>
          </p:nvPr>
        </p:nvGraphicFramePr>
        <p:xfrm>
          <a:off x="9652000" y="3684108"/>
          <a:ext cx="152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99091"/>
              </p:ext>
            </p:extLst>
          </p:nvPr>
        </p:nvGraphicFramePr>
        <p:xfrm>
          <a:off x="9652000" y="4293708"/>
          <a:ext cx="152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74094"/>
              </p:ext>
            </p:extLst>
          </p:nvPr>
        </p:nvGraphicFramePr>
        <p:xfrm>
          <a:off x="9652000" y="4857588"/>
          <a:ext cx="15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Oval 19"/>
          <p:cNvSpPr/>
          <p:nvPr/>
        </p:nvSpPr>
        <p:spPr>
          <a:xfrm>
            <a:off x="4775200" y="4939753"/>
            <a:ext cx="1219200" cy="329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72000" y="4369909"/>
            <a:ext cx="1219200" cy="329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41865" r="24479" b="40277"/>
          <a:stretch/>
        </p:blipFill>
        <p:spPr bwMode="auto">
          <a:xfrm>
            <a:off x="506458" y="2342433"/>
            <a:ext cx="10877581" cy="154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5059680" y="3639082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2235200" y="3649589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10647680" y="3581400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7904480" y="3581400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62765" y="3365690"/>
            <a:ext cx="812800" cy="482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2860" y="3365690"/>
            <a:ext cx="812800" cy="482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12344" y="988873"/>
            <a:ext cx="110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 con xúc xắc nào d</a:t>
            </a:r>
            <a:r>
              <a:rPr lang="vi-VN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ưới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 có tổng số chấm ở các</a:t>
            </a:r>
          </a:p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mặt trên bằng 11?</a:t>
            </a: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7800" y="988873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 animBg="1"/>
      <p:bldP spid="18" grpId="0" animBg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1145930"/>
            <a:chOff x="1993494" y="1167015"/>
            <a:chExt cx="10786590" cy="114593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các phép tính cộng (qua 10) của các bảng 6, 7, 8, 9 cộng với một số.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Vận dụng vào làm bài tập và giải các bài toán thực tế.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19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>
            <a:extLst>
              <a:ext uri="{FF2B5EF4-FFF2-40B4-BE49-F238E27FC236}">
                <a16:creationId xmlns:a16="http://schemas.microsoft.com/office/drawing/2014/main" id="{F895CC76-54F3-4CA7-AA9E-C30B19307AFD}"/>
              </a:ext>
            </a:extLst>
          </p:cNvPr>
          <p:cNvSpPr txBox="1"/>
          <p:nvPr/>
        </p:nvSpPr>
        <p:spPr>
          <a:xfrm>
            <a:off x="2527127" y="2505670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CHÀO TẠM 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BIỆT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304</Words>
  <Application>Microsoft Office PowerPoint</Application>
  <PresentationFormat>Widescreen</PresentationFormat>
  <Paragraphs>72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83</cp:revision>
  <dcterms:created xsi:type="dcterms:W3CDTF">2021-05-23T15:28:19Z</dcterms:created>
  <dcterms:modified xsi:type="dcterms:W3CDTF">2022-09-25T03:07:04Z</dcterms:modified>
</cp:coreProperties>
</file>