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6" r:id="rId2"/>
    <p:sldMasterId id="2147483897" r:id="rId3"/>
    <p:sldMasterId id="2147483910" r:id="rId4"/>
  </p:sldMasterIdLst>
  <p:notesMasterIdLst>
    <p:notesMasterId r:id="rId16"/>
  </p:notesMasterIdLst>
  <p:sldIdLst>
    <p:sldId id="289" r:id="rId5"/>
    <p:sldId id="314" r:id="rId6"/>
    <p:sldId id="309" r:id="rId7"/>
    <p:sldId id="321" r:id="rId8"/>
    <p:sldId id="324" r:id="rId9"/>
    <p:sldId id="280" r:id="rId10"/>
    <p:sldId id="328" r:id="rId11"/>
    <p:sldId id="327" r:id="rId12"/>
    <p:sldId id="329" r:id="rId13"/>
    <p:sldId id="322" r:id="rId14"/>
    <p:sldId id="287" r:id="rId15"/>
  </p:sldIdLst>
  <p:sldSz cx="16238538" cy="9134475"/>
  <p:notesSz cx="6858000" cy="9144000"/>
  <p:custDataLst>
    <p:tags r:id="rId17"/>
  </p:custDataLst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 userDrawn="1">
          <p15:clr>
            <a:srgbClr val="A4A3A4"/>
          </p15:clr>
        </p15:guide>
        <p15:guide id="2" pos="5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60"/>
  </p:normalViewPr>
  <p:slideViewPr>
    <p:cSldViewPr>
      <p:cViewPr varScale="1">
        <p:scale>
          <a:sx n="63" d="100"/>
          <a:sy n="63" d="100"/>
        </p:scale>
        <p:origin x="547" y="67"/>
      </p:cViewPr>
      <p:guideLst>
        <p:guide orient="horz" pos="2877"/>
        <p:guide pos="5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B377-DF56-40AF-A111-5053247C7CD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AF9327-966F-42B7-B5D8-41AA7C24CE48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C60AD74C-0C80-4DF9-BE78-B9DB774F6BC6}" type="parTrans" cxnId="{0F4CF404-803F-4C97-B6D0-F78AC556E228}">
      <dgm:prSet/>
      <dgm:spPr/>
      <dgm:t>
        <a:bodyPr/>
        <a:lstStyle/>
        <a:p>
          <a:endParaRPr lang="en-US"/>
        </a:p>
      </dgm:t>
    </dgm:pt>
    <dgm:pt modelId="{13CE494B-A5EF-404B-BEBA-47E3203E1648}" type="sibTrans" cxnId="{0F4CF404-803F-4C97-B6D0-F78AC556E228}">
      <dgm:prSet/>
      <dgm:spPr/>
      <dgm:t>
        <a:bodyPr/>
        <a:lstStyle/>
        <a:p>
          <a:endParaRPr lang="en-US"/>
        </a:p>
      </dgm:t>
    </dgm:pt>
    <dgm:pt modelId="{51BAD5B3-8C31-42A1-BC38-9854F0A36007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rong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nhau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/>
            <a:t>.</a:t>
          </a:r>
        </a:p>
      </dgm:t>
    </dgm:pt>
    <dgm:pt modelId="{D1C7F388-9F21-4B1A-85D6-7FA3C0B4A1C8}" type="parTrans" cxnId="{3F005DAB-32E6-478D-BE61-D54FD2D2043B}">
      <dgm:prSet/>
      <dgm:spPr/>
      <dgm:t>
        <a:bodyPr/>
        <a:lstStyle/>
        <a:p>
          <a:endParaRPr lang="en-US"/>
        </a:p>
      </dgm:t>
    </dgm:pt>
    <dgm:pt modelId="{013F3E77-5028-4115-B979-88E91190BE1D}" type="sibTrans" cxnId="{3F005DAB-32E6-478D-BE61-D54FD2D2043B}">
      <dgm:prSet/>
      <dgm:spPr/>
      <dgm:t>
        <a:bodyPr/>
        <a:lstStyle/>
        <a:p>
          <a:endParaRPr lang="en-US"/>
        </a:p>
      </dgm:t>
    </dgm:pt>
    <dgm:pt modelId="{C742761E-AB1A-495E-9FDA-FA244C0B38F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BF0E3C03-3968-4D3C-A6FA-0718F731D0B5}" type="parTrans" cxnId="{99771652-A6F9-45D7-8D45-7F53B6786E73}">
      <dgm:prSet/>
      <dgm:spPr/>
      <dgm:t>
        <a:bodyPr/>
        <a:lstStyle/>
        <a:p>
          <a:endParaRPr lang="en-US"/>
        </a:p>
      </dgm:t>
    </dgm:pt>
    <dgm:pt modelId="{503B3210-203D-4DD9-BADD-87258538C0BD}" type="sibTrans" cxnId="{99771652-A6F9-45D7-8D45-7F53B6786E73}">
      <dgm:prSet/>
      <dgm:spPr/>
      <dgm:t>
        <a:bodyPr/>
        <a:lstStyle/>
        <a:p>
          <a:endParaRPr lang="en-US"/>
        </a:p>
      </dgm:t>
    </dgm:pt>
    <dgm:pt modelId="{F3B36456-84C6-477E-B8EA-423791D1F115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nhau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huống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quen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thuộc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1AFD2-54E5-4CD8-A841-10E75DAB0C0E}" type="parTrans" cxnId="{A1D04F7F-A80D-4452-90A9-F9C47AC589C5}">
      <dgm:prSet/>
      <dgm:spPr/>
      <dgm:t>
        <a:bodyPr/>
        <a:lstStyle/>
        <a:p>
          <a:endParaRPr lang="en-US"/>
        </a:p>
      </dgm:t>
    </dgm:pt>
    <dgm:pt modelId="{5A053E42-3B1F-4A63-A910-59474A7C6BAB}" type="sibTrans" cxnId="{A1D04F7F-A80D-4452-90A9-F9C47AC589C5}">
      <dgm:prSet/>
      <dgm:spPr/>
      <dgm:t>
        <a:bodyPr/>
        <a:lstStyle/>
        <a:p>
          <a:endParaRPr lang="en-US"/>
        </a:p>
      </dgm:t>
    </dgm:pt>
    <dgm:pt modelId="{2AAAA6B7-DA83-4CD0-8EF0-CD0E270963B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5F98B45-CDF0-4041-8260-13A901330FA4}" type="parTrans" cxnId="{5B772067-DEDB-439A-A1BD-7AF5A130B2C6}">
      <dgm:prSet/>
      <dgm:spPr/>
      <dgm:t>
        <a:bodyPr/>
        <a:lstStyle/>
        <a:p>
          <a:endParaRPr lang="en-US"/>
        </a:p>
      </dgm:t>
    </dgm:pt>
    <dgm:pt modelId="{831F6969-EB41-4C74-8D9A-A671C63DD89B}" type="sibTrans" cxnId="{5B772067-DEDB-439A-A1BD-7AF5A130B2C6}">
      <dgm:prSet/>
      <dgm:spPr/>
      <dgm:t>
        <a:bodyPr/>
        <a:lstStyle/>
        <a:p>
          <a:endParaRPr lang="en-US"/>
        </a:p>
      </dgm:t>
    </dgm:pt>
    <dgm:pt modelId="{9506600A-9DF0-466B-9213-DF47450AE98A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quyết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duy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học.Phẩm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7CA50-AF77-4676-B9B3-D2725165DC6E}" type="parTrans" cxnId="{1DB54C76-AE27-403C-AC89-C0B039E48333}">
      <dgm:prSet/>
      <dgm:spPr/>
      <dgm:t>
        <a:bodyPr/>
        <a:lstStyle/>
        <a:p>
          <a:endParaRPr lang="en-US"/>
        </a:p>
      </dgm:t>
    </dgm:pt>
    <dgm:pt modelId="{ED1CD214-A4AA-497C-9DC5-8D216AF28C4F}" type="sibTrans" cxnId="{1DB54C76-AE27-403C-AC89-C0B039E48333}">
      <dgm:prSet/>
      <dgm:spPr/>
      <dgm:t>
        <a:bodyPr/>
        <a:lstStyle/>
        <a:p>
          <a:endParaRPr lang="en-US"/>
        </a:p>
      </dgm:t>
    </dgm:pt>
    <dgm:pt modelId="{E35388FA-24AF-4F7D-AE80-E9B1CA6BE6C1}" type="pres">
      <dgm:prSet presAssocID="{F621B377-DF56-40AF-A111-5053247C7C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0D069-F15F-4210-B8F3-42CDB9D8D37A}" type="pres">
      <dgm:prSet presAssocID="{D1AF9327-966F-42B7-B5D8-41AA7C24CE48}" presName="composite" presStyleCnt="0"/>
      <dgm:spPr/>
    </dgm:pt>
    <dgm:pt modelId="{23A088EB-2728-4F37-A291-DA4F05043724}" type="pres">
      <dgm:prSet presAssocID="{D1AF9327-966F-42B7-B5D8-41AA7C24CE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E9739-7C42-410B-9FCB-1DB16A6332FE}" type="pres">
      <dgm:prSet presAssocID="{D1AF9327-966F-42B7-B5D8-41AA7C24CE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C1761-CC08-49D3-B2E8-36EBCB904B1B}" type="pres">
      <dgm:prSet presAssocID="{13CE494B-A5EF-404B-BEBA-47E3203E1648}" presName="sp" presStyleCnt="0"/>
      <dgm:spPr/>
    </dgm:pt>
    <dgm:pt modelId="{F06EEE71-57C1-49A2-87E3-89A0168F9D5E}" type="pres">
      <dgm:prSet presAssocID="{C742761E-AB1A-495E-9FDA-FA244C0B38F3}" presName="composite" presStyleCnt="0"/>
      <dgm:spPr/>
    </dgm:pt>
    <dgm:pt modelId="{1D00AE61-E7A9-4FA3-8E3B-4F428EDA355B}" type="pres">
      <dgm:prSet presAssocID="{C742761E-AB1A-495E-9FDA-FA244C0B38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86112-9BF2-4A3F-A4A5-FB0000AFC1EE}" type="pres">
      <dgm:prSet presAssocID="{C742761E-AB1A-495E-9FDA-FA244C0B38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5095F-A75E-4FBB-B4BA-B3220DC8E4DF}" type="pres">
      <dgm:prSet presAssocID="{503B3210-203D-4DD9-BADD-87258538C0BD}" presName="sp" presStyleCnt="0"/>
      <dgm:spPr/>
    </dgm:pt>
    <dgm:pt modelId="{D36D6252-0A99-415C-BE1A-E61089C3CE78}" type="pres">
      <dgm:prSet presAssocID="{2AAAA6B7-DA83-4CD0-8EF0-CD0E270963B7}" presName="composite" presStyleCnt="0"/>
      <dgm:spPr/>
    </dgm:pt>
    <dgm:pt modelId="{666888F2-7875-4966-9CEB-D83946E2B003}" type="pres">
      <dgm:prSet presAssocID="{2AAAA6B7-DA83-4CD0-8EF0-CD0E270963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6E3C1-ED2F-4418-82BC-649648E5E0B5}" type="pres">
      <dgm:prSet presAssocID="{2AAAA6B7-DA83-4CD0-8EF0-CD0E270963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CF404-803F-4C97-B6D0-F78AC556E228}" srcId="{F621B377-DF56-40AF-A111-5053247C7CD0}" destId="{D1AF9327-966F-42B7-B5D8-41AA7C24CE48}" srcOrd="0" destOrd="0" parTransId="{C60AD74C-0C80-4DF9-BE78-B9DB774F6BC6}" sibTransId="{13CE494B-A5EF-404B-BEBA-47E3203E1648}"/>
    <dgm:cxn modelId="{7EABD1E4-B991-494C-A35E-B18A438943A2}" type="presOf" srcId="{F3B36456-84C6-477E-B8EA-423791D1F115}" destId="{BF086112-9BF2-4A3F-A4A5-FB0000AFC1EE}" srcOrd="0" destOrd="0" presId="urn:microsoft.com/office/officeart/2005/8/layout/chevron2"/>
    <dgm:cxn modelId="{5B772067-DEDB-439A-A1BD-7AF5A130B2C6}" srcId="{F621B377-DF56-40AF-A111-5053247C7CD0}" destId="{2AAAA6B7-DA83-4CD0-8EF0-CD0E270963B7}" srcOrd="2" destOrd="0" parTransId="{35F98B45-CDF0-4041-8260-13A901330FA4}" sibTransId="{831F6969-EB41-4C74-8D9A-A671C63DD89B}"/>
    <dgm:cxn modelId="{C6DD991E-FAAB-4F58-A520-9B9400CBA1C9}" type="presOf" srcId="{D1AF9327-966F-42B7-B5D8-41AA7C24CE48}" destId="{23A088EB-2728-4F37-A291-DA4F05043724}" srcOrd="0" destOrd="0" presId="urn:microsoft.com/office/officeart/2005/8/layout/chevron2"/>
    <dgm:cxn modelId="{185D7CAA-4594-413C-ACC9-AD53BD9B76DE}" type="presOf" srcId="{2AAAA6B7-DA83-4CD0-8EF0-CD0E270963B7}" destId="{666888F2-7875-4966-9CEB-D83946E2B003}" srcOrd="0" destOrd="0" presId="urn:microsoft.com/office/officeart/2005/8/layout/chevron2"/>
    <dgm:cxn modelId="{99771652-A6F9-45D7-8D45-7F53B6786E73}" srcId="{F621B377-DF56-40AF-A111-5053247C7CD0}" destId="{C742761E-AB1A-495E-9FDA-FA244C0B38F3}" srcOrd="1" destOrd="0" parTransId="{BF0E3C03-3968-4D3C-A6FA-0718F731D0B5}" sibTransId="{503B3210-203D-4DD9-BADD-87258538C0BD}"/>
    <dgm:cxn modelId="{CBA459DF-49A0-4E1E-BDB7-9E93A315F89D}" type="presOf" srcId="{51BAD5B3-8C31-42A1-BC38-9854F0A36007}" destId="{9CEE9739-7C42-410B-9FCB-1DB16A6332FE}" srcOrd="0" destOrd="0" presId="urn:microsoft.com/office/officeart/2005/8/layout/chevron2"/>
    <dgm:cxn modelId="{4B9ECFBF-6ECD-4BD2-B5F1-311A99AEF6CC}" type="presOf" srcId="{C742761E-AB1A-495E-9FDA-FA244C0B38F3}" destId="{1D00AE61-E7A9-4FA3-8E3B-4F428EDA355B}" srcOrd="0" destOrd="0" presId="urn:microsoft.com/office/officeart/2005/8/layout/chevron2"/>
    <dgm:cxn modelId="{1DB54C76-AE27-403C-AC89-C0B039E48333}" srcId="{2AAAA6B7-DA83-4CD0-8EF0-CD0E270963B7}" destId="{9506600A-9DF0-466B-9213-DF47450AE98A}" srcOrd="0" destOrd="0" parTransId="{2D57CA50-AF77-4676-B9B3-D2725165DC6E}" sibTransId="{ED1CD214-A4AA-497C-9DC5-8D216AF28C4F}"/>
    <dgm:cxn modelId="{A1D04F7F-A80D-4452-90A9-F9C47AC589C5}" srcId="{C742761E-AB1A-495E-9FDA-FA244C0B38F3}" destId="{F3B36456-84C6-477E-B8EA-423791D1F115}" srcOrd="0" destOrd="0" parTransId="{0CD1AFD2-54E5-4CD8-A841-10E75DAB0C0E}" sibTransId="{5A053E42-3B1F-4A63-A910-59474A7C6BAB}"/>
    <dgm:cxn modelId="{FCA7F008-BBCE-4764-A32D-FC4F75A4CB21}" type="presOf" srcId="{F621B377-DF56-40AF-A111-5053247C7CD0}" destId="{E35388FA-24AF-4F7D-AE80-E9B1CA6BE6C1}" srcOrd="0" destOrd="0" presId="urn:microsoft.com/office/officeart/2005/8/layout/chevron2"/>
    <dgm:cxn modelId="{647EA48F-54C6-4D5C-AB7E-FE2747AAFA13}" type="presOf" srcId="{9506600A-9DF0-466B-9213-DF47450AE98A}" destId="{D266E3C1-ED2F-4418-82BC-649648E5E0B5}" srcOrd="0" destOrd="0" presId="urn:microsoft.com/office/officeart/2005/8/layout/chevron2"/>
    <dgm:cxn modelId="{3F005DAB-32E6-478D-BE61-D54FD2D2043B}" srcId="{D1AF9327-966F-42B7-B5D8-41AA7C24CE48}" destId="{51BAD5B3-8C31-42A1-BC38-9854F0A36007}" srcOrd="0" destOrd="0" parTransId="{D1C7F388-9F21-4B1A-85D6-7FA3C0B4A1C8}" sibTransId="{013F3E77-5028-4115-B979-88E91190BE1D}"/>
    <dgm:cxn modelId="{8D9D1177-0086-429A-82BD-D14CD0E986C4}" type="presParOf" srcId="{E35388FA-24AF-4F7D-AE80-E9B1CA6BE6C1}" destId="{4A70D069-F15F-4210-B8F3-42CDB9D8D37A}" srcOrd="0" destOrd="0" presId="urn:microsoft.com/office/officeart/2005/8/layout/chevron2"/>
    <dgm:cxn modelId="{D873C7D9-425A-4FE9-97A3-945F54A31193}" type="presParOf" srcId="{4A70D069-F15F-4210-B8F3-42CDB9D8D37A}" destId="{23A088EB-2728-4F37-A291-DA4F05043724}" srcOrd="0" destOrd="0" presId="urn:microsoft.com/office/officeart/2005/8/layout/chevron2"/>
    <dgm:cxn modelId="{5DC4587E-6C87-43F3-89B1-9575571BF5A2}" type="presParOf" srcId="{4A70D069-F15F-4210-B8F3-42CDB9D8D37A}" destId="{9CEE9739-7C42-410B-9FCB-1DB16A6332FE}" srcOrd="1" destOrd="0" presId="urn:microsoft.com/office/officeart/2005/8/layout/chevron2"/>
    <dgm:cxn modelId="{54690E6D-A2A9-444B-BDF0-A70AE0192BFF}" type="presParOf" srcId="{E35388FA-24AF-4F7D-AE80-E9B1CA6BE6C1}" destId="{4E1C1761-CC08-49D3-B2E8-36EBCB904B1B}" srcOrd="1" destOrd="0" presId="urn:microsoft.com/office/officeart/2005/8/layout/chevron2"/>
    <dgm:cxn modelId="{9CD5CA64-8EFD-4B27-8AB1-389F6553E289}" type="presParOf" srcId="{E35388FA-24AF-4F7D-AE80-E9B1CA6BE6C1}" destId="{F06EEE71-57C1-49A2-87E3-89A0168F9D5E}" srcOrd="2" destOrd="0" presId="urn:microsoft.com/office/officeart/2005/8/layout/chevron2"/>
    <dgm:cxn modelId="{2BE0BE8D-3E91-42C1-B81D-8F5102D3A54A}" type="presParOf" srcId="{F06EEE71-57C1-49A2-87E3-89A0168F9D5E}" destId="{1D00AE61-E7A9-4FA3-8E3B-4F428EDA355B}" srcOrd="0" destOrd="0" presId="urn:microsoft.com/office/officeart/2005/8/layout/chevron2"/>
    <dgm:cxn modelId="{988E36DA-3ADF-4E37-9AA3-0B750621A37E}" type="presParOf" srcId="{F06EEE71-57C1-49A2-87E3-89A0168F9D5E}" destId="{BF086112-9BF2-4A3F-A4A5-FB0000AFC1EE}" srcOrd="1" destOrd="0" presId="urn:microsoft.com/office/officeart/2005/8/layout/chevron2"/>
    <dgm:cxn modelId="{27EDC471-897A-4C62-9873-E24631D370BB}" type="presParOf" srcId="{E35388FA-24AF-4F7D-AE80-E9B1CA6BE6C1}" destId="{32F5095F-A75E-4FBB-B4BA-B3220DC8E4DF}" srcOrd="3" destOrd="0" presId="urn:microsoft.com/office/officeart/2005/8/layout/chevron2"/>
    <dgm:cxn modelId="{F7953AF9-AAEB-4887-A81C-08091FBFBE67}" type="presParOf" srcId="{E35388FA-24AF-4F7D-AE80-E9B1CA6BE6C1}" destId="{D36D6252-0A99-415C-BE1A-E61089C3CE78}" srcOrd="4" destOrd="0" presId="urn:microsoft.com/office/officeart/2005/8/layout/chevron2"/>
    <dgm:cxn modelId="{80D26766-2BBE-4513-8DF7-D19B9C81DD82}" type="presParOf" srcId="{D36D6252-0A99-415C-BE1A-E61089C3CE78}" destId="{666888F2-7875-4966-9CEB-D83946E2B003}" srcOrd="0" destOrd="0" presId="urn:microsoft.com/office/officeart/2005/8/layout/chevron2"/>
    <dgm:cxn modelId="{38FBA960-D833-402E-8BC2-46B003C79369}" type="presParOf" srcId="{D36D6252-0A99-415C-BE1A-E61089C3CE78}" destId="{D266E3C1-ED2F-4418-82BC-649648E5E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88EB-2728-4F37-A291-DA4F05043724}">
      <dsp:nvSpPr>
        <dsp:cNvPr id="0" name=""/>
        <dsp:cNvSpPr/>
      </dsp:nvSpPr>
      <dsp:spPr>
        <a:xfrm rot="5400000">
          <a:off x="-346621" y="346636"/>
          <a:ext cx="2310810" cy="16175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1</a:t>
          </a:r>
        </a:p>
      </dsp:txBody>
      <dsp:txXfrm rot="-5400000">
        <a:off x="1" y="808799"/>
        <a:ext cx="1617567" cy="693243"/>
      </dsp:txXfrm>
    </dsp:sp>
    <dsp:sp modelId="{9CEE9739-7C42-410B-9FCB-1DB16A6332FE}">
      <dsp:nvSpPr>
        <dsp:cNvPr id="0" name=""/>
        <dsp:cNvSpPr/>
      </dsp:nvSpPr>
      <dsp:spPr>
        <a:xfrm rot="5400000">
          <a:off x="6002693" y="-4385111"/>
          <a:ext cx="1502026" cy="1027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rong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nhau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300" kern="1200" dirty="0"/>
            <a:t>.</a:t>
          </a:r>
        </a:p>
      </dsp:txBody>
      <dsp:txXfrm rot="-5400000">
        <a:off x="1617568" y="73337"/>
        <a:ext cx="10198955" cy="1355380"/>
      </dsp:txXfrm>
    </dsp:sp>
    <dsp:sp modelId="{1D00AE61-E7A9-4FA3-8E3B-4F428EDA355B}">
      <dsp:nvSpPr>
        <dsp:cNvPr id="0" name=""/>
        <dsp:cNvSpPr/>
      </dsp:nvSpPr>
      <dsp:spPr>
        <a:xfrm rot="5400000">
          <a:off x="-346621" y="2468598"/>
          <a:ext cx="2310810" cy="1617567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2</a:t>
          </a:r>
        </a:p>
      </dsp:txBody>
      <dsp:txXfrm rot="-5400000">
        <a:off x="1" y="2930761"/>
        <a:ext cx="1617567" cy="693243"/>
      </dsp:txXfrm>
    </dsp:sp>
    <dsp:sp modelId="{BF086112-9BF2-4A3F-A4A5-FB0000AFC1EE}">
      <dsp:nvSpPr>
        <dsp:cNvPr id="0" name=""/>
        <dsp:cNvSpPr/>
      </dsp:nvSpPr>
      <dsp:spPr>
        <a:xfrm rot="5400000">
          <a:off x="6002693" y="-2263148"/>
          <a:ext cx="1502026" cy="1027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nhau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huống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quen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thuộc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7568" y="2195300"/>
        <a:ext cx="10198955" cy="1355380"/>
      </dsp:txXfrm>
    </dsp:sp>
    <dsp:sp modelId="{666888F2-7875-4966-9CEB-D83946E2B003}">
      <dsp:nvSpPr>
        <dsp:cNvPr id="0" name=""/>
        <dsp:cNvSpPr/>
      </dsp:nvSpPr>
      <dsp:spPr>
        <a:xfrm rot="5400000">
          <a:off x="-346621" y="4590561"/>
          <a:ext cx="2310810" cy="1617567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3</a:t>
          </a:r>
        </a:p>
      </dsp:txBody>
      <dsp:txXfrm rot="-5400000">
        <a:off x="1" y="5052724"/>
        <a:ext cx="1617567" cy="693243"/>
      </dsp:txXfrm>
    </dsp:sp>
    <dsp:sp modelId="{D266E3C1-ED2F-4418-82BC-649648E5E0B5}">
      <dsp:nvSpPr>
        <dsp:cNvPr id="0" name=""/>
        <dsp:cNvSpPr/>
      </dsp:nvSpPr>
      <dsp:spPr>
        <a:xfrm rot="5400000">
          <a:off x="6002693" y="-141186"/>
          <a:ext cx="1502026" cy="1027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quyết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duy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học.Phẩm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7568" y="4317262"/>
        <a:ext cx="10198955" cy="135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DEC7-B2C6-4B21-A463-DEB332EC4AD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719B-4219-4D41-96E0-FFF60408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4E1F88-4897-440F-87CE-B8C98D43FEF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8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3" y="2837610"/>
            <a:ext cx="13802757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2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31" y="363686"/>
            <a:ext cx="5342367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819" y="363693"/>
            <a:ext cx="9077794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31" y="1911479"/>
            <a:ext cx="5342367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792" indent="0">
              <a:buNone/>
              <a:defRPr sz="1700"/>
            </a:lvl2pPr>
            <a:lvl3pPr marL="1311582" indent="0">
              <a:buNone/>
              <a:defRPr sz="1400"/>
            </a:lvl3pPr>
            <a:lvl4pPr marL="1967374" indent="0">
              <a:buNone/>
              <a:defRPr sz="1300"/>
            </a:lvl4pPr>
            <a:lvl5pPr marL="2623166" indent="0">
              <a:buNone/>
              <a:defRPr sz="1300"/>
            </a:lvl5pPr>
            <a:lvl6pPr marL="3278956" indent="0">
              <a:buNone/>
              <a:defRPr sz="1300"/>
            </a:lvl6pPr>
            <a:lvl7pPr marL="3934748" indent="0">
              <a:buNone/>
              <a:defRPr sz="1300"/>
            </a:lvl7pPr>
            <a:lvl8pPr marL="4590539" indent="0">
              <a:buNone/>
              <a:defRPr sz="1300"/>
            </a:lvl8pPr>
            <a:lvl9pPr marL="5246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867" y="6394133"/>
            <a:ext cx="9743123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2867" y="816186"/>
            <a:ext cx="9743123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792" indent="0">
              <a:buNone/>
              <a:defRPr sz="4000"/>
            </a:lvl2pPr>
            <a:lvl3pPr marL="1311582" indent="0">
              <a:buNone/>
              <a:defRPr sz="3400"/>
            </a:lvl3pPr>
            <a:lvl4pPr marL="1967374" indent="0">
              <a:buNone/>
              <a:defRPr sz="2900"/>
            </a:lvl4pPr>
            <a:lvl5pPr marL="2623166" indent="0">
              <a:buNone/>
              <a:defRPr sz="2900"/>
            </a:lvl5pPr>
            <a:lvl6pPr marL="3278956" indent="0">
              <a:buNone/>
              <a:defRPr sz="2900"/>
            </a:lvl6pPr>
            <a:lvl7pPr marL="3934748" indent="0">
              <a:buNone/>
              <a:defRPr sz="2900"/>
            </a:lvl7pPr>
            <a:lvl8pPr marL="4590539" indent="0">
              <a:buNone/>
              <a:defRPr sz="2900"/>
            </a:lvl8pPr>
            <a:lvl9pPr marL="524633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867" y="7149000"/>
            <a:ext cx="9743123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792" indent="0">
              <a:buNone/>
              <a:defRPr sz="1700"/>
            </a:lvl2pPr>
            <a:lvl3pPr marL="1311582" indent="0">
              <a:buNone/>
              <a:defRPr sz="1400"/>
            </a:lvl3pPr>
            <a:lvl4pPr marL="1967374" indent="0">
              <a:buNone/>
              <a:defRPr sz="1300"/>
            </a:lvl4pPr>
            <a:lvl5pPr marL="2623166" indent="0">
              <a:buNone/>
              <a:defRPr sz="1300"/>
            </a:lvl5pPr>
            <a:lvl6pPr marL="3278956" indent="0">
              <a:buNone/>
              <a:defRPr sz="1300"/>
            </a:lvl6pPr>
            <a:lvl7pPr marL="3934748" indent="0">
              <a:buNone/>
              <a:defRPr sz="1300"/>
            </a:lvl7pPr>
            <a:lvl8pPr marL="4590539" indent="0">
              <a:buNone/>
              <a:defRPr sz="1300"/>
            </a:lvl8pPr>
            <a:lvl9pPr marL="5246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1" y="365805"/>
            <a:ext cx="3653672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1929" y="365805"/>
            <a:ext cx="10690371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"/>
            <a:ext cx="16238538" cy="91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75543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"/>
            <a:ext cx="16238538" cy="91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18989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"/>
            <a:ext cx="16238538" cy="91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35154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817" y="1494925"/>
            <a:ext cx="12178904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817" y="4797715"/>
            <a:ext cx="12178904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9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42" y="2277277"/>
            <a:ext cx="14005739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942" y="6112910"/>
            <a:ext cx="14005739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3" y="2837610"/>
            <a:ext cx="13802757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2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4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399" y="2431631"/>
            <a:ext cx="6901379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0760" y="2431631"/>
            <a:ext cx="6901379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486327"/>
            <a:ext cx="14005739" cy="17655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15" y="2239216"/>
            <a:ext cx="6869662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515" y="3336620"/>
            <a:ext cx="6869662" cy="490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0760" y="2239216"/>
            <a:ext cx="690349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0760" y="3336620"/>
            <a:ext cx="6903494" cy="490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83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0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608965"/>
            <a:ext cx="523735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494" y="1315196"/>
            <a:ext cx="8220760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515" y="2740343"/>
            <a:ext cx="523735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1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608965"/>
            <a:ext cx="523735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3494" y="1315196"/>
            <a:ext cx="8220760" cy="6491398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515" y="2740343"/>
            <a:ext cx="523735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89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20704" y="486326"/>
            <a:ext cx="3501435" cy="7741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399" y="486326"/>
            <a:ext cx="10301323" cy="774104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4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38538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379" y="346774"/>
            <a:ext cx="3824938" cy="52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750611" y="253739"/>
            <a:ext cx="6637080" cy="86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27" y="1357484"/>
            <a:ext cx="12223305" cy="637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1747"/>
            <a:ext cx="16238538" cy="256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792901" y="6614038"/>
            <a:ext cx="14652743" cy="2556385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-5180261" y="10449671"/>
            <a:ext cx="2529860" cy="62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463">
                <a:solidFill>
                  <a:schemeClr val="bg1"/>
                </a:solidFill>
              </a:rPr>
              <a:t>Contents_N</a:t>
            </a:r>
            <a:endParaRPr lang="zh-CN" altLang="en-US" sz="3463">
              <a:solidFill>
                <a:schemeClr val="bg1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321388" y="-2103889"/>
            <a:ext cx="7736566" cy="3844093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463"/>
            </a:p>
          </p:txBody>
        </p:sp>
      </p:grpSp>
    </p:spTree>
    <p:extLst>
      <p:ext uri="{BB962C8B-B14F-4D97-AF65-F5344CB8AC3E}">
        <p14:creationId xmlns:p14="http://schemas.microsoft.com/office/powerpoint/2010/main" val="233126122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"/>
            <a:ext cx="16238538" cy="912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817899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3" y="2837610"/>
            <a:ext cx="13802757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2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1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817" y="1494925"/>
            <a:ext cx="12178904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817" y="4797715"/>
            <a:ext cx="12178904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78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5316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42" y="2277277"/>
            <a:ext cx="14005739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942" y="6112910"/>
            <a:ext cx="14005739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626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399" y="2431631"/>
            <a:ext cx="6901379" cy="5795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0760" y="2431631"/>
            <a:ext cx="6901379" cy="5795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492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486327"/>
            <a:ext cx="14005739" cy="1765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15" y="2239216"/>
            <a:ext cx="6869662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515" y="3336620"/>
            <a:ext cx="6869662" cy="490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0760" y="2239216"/>
            <a:ext cx="690349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0760" y="3336620"/>
            <a:ext cx="6903494" cy="490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701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0637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329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18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167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14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961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608965"/>
            <a:ext cx="523735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494" y="1315196"/>
            <a:ext cx="8220760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515" y="2740343"/>
            <a:ext cx="523735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74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608965"/>
            <a:ext cx="523735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3494" y="1315196"/>
            <a:ext cx="8220760" cy="6491398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515" y="2740343"/>
            <a:ext cx="523735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448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104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20704" y="486326"/>
            <a:ext cx="3501435" cy="7741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399" y="486326"/>
            <a:ext cx="10301323" cy="77410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527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1" y="2837610"/>
            <a:ext cx="13802757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1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EBAAF-83F1-4D7D-8E43-F1CF32BE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3EE78-FE6E-4CF2-95A1-F5F94F03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9519-83CB-45EB-AE3C-359AA40A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1DC26-5DBC-4BA1-844C-D9AC405C8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00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1F2B4-DE48-439B-AEB1-5B7B5C0F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6C116-A97F-4445-8478-332300DA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73C31-FE55-4AC8-8612-4CA92B72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AC386-B2FE-4F63-B6BE-89D60A7E4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641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33" y="5869748"/>
            <a:ext cx="13802757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733" y="3871581"/>
            <a:ext cx="13802757" cy="1998166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8085-8025-433F-AEEE-65A870E1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00A8-5844-483C-B88A-83D9F4B2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44F2-A38E-458C-8B64-D669712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13A7-E4F1-4EA5-8E25-883F777ED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419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927" y="2131380"/>
            <a:ext cx="717202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4590" y="2131380"/>
            <a:ext cx="717202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5ADE93-531B-44AF-B34C-E865C9BC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98B0FC-BE90-42D0-B3EE-1DA01F29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D64F9C-D5DB-41AE-904B-DD48B2C7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060BA-6760-46A7-846D-EE78760F1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16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927" y="2044685"/>
            <a:ext cx="7174841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927" y="2896813"/>
            <a:ext cx="7174841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8954" y="2044685"/>
            <a:ext cx="7177659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8954" y="2896813"/>
            <a:ext cx="7177659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E8D0AA-F831-46D8-89F8-0454BC83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469A18-6412-4CF8-B764-1984179C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3F4AC7-7E2C-4008-9A3D-86AF40E4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A1A3-9870-4A5F-8D02-7E28C4A83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4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35" y="5869751"/>
            <a:ext cx="13802757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735" y="3871581"/>
            <a:ext cx="13802757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7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5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3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89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7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5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3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7DB08C-FA2D-4DE0-BD50-936D7FDF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DA4252-3748-4D89-A726-181867E0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3811C4-9BF6-4C49-A9DA-B4BD2828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6DBF7-5806-4794-B65E-2BF2FF2A7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83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BC1DF7-61A9-478B-BFF1-5B5717C9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49540-04FB-44D8-A1AF-571513C6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5A030-4C1F-4B70-85C6-F67A90D5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8140-7DF1-42AF-A1FA-617F56071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85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BC1DF7-61A9-478B-BFF1-5B5717C9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49540-04FB-44D8-A1AF-571513C6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5A030-4C1F-4B70-85C6-F67A90D5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8140-7DF1-42AF-A1FA-617F56071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246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BC1DF7-61A9-478B-BFF1-5B5717C9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49540-04FB-44D8-A1AF-571513C6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5A030-4C1F-4B70-85C6-F67A90D5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8140-7DF1-42AF-A1FA-617F56071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05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BC1DF7-61A9-478B-BFF1-5B5717C9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49540-04FB-44D8-A1AF-571513C6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5A030-4C1F-4B70-85C6-F67A90D5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8140-7DF1-42AF-A1FA-617F56071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16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BC1DF7-61A9-478B-BFF1-5B5717C9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49540-04FB-44D8-A1AF-571513C6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5A030-4C1F-4B70-85C6-F67A90D5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8140-7DF1-42AF-A1FA-617F56071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921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8" y="363687"/>
            <a:ext cx="5342367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818" y="363690"/>
            <a:ext cx="9077794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28" y="1911476"/>
            <a:ext cx="5342367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5667D2-BB69-46A4-BB27-24EAABE1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F6B9A-10DA-4815-9268-D2344A8D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BA8C35-FDA9-49AA-9E4F-6ED90A6B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E11A2-CEE0-4513-9652-11B17071D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317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867" y="6394132"/>
            <a:ext cx="9743123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2867" y="816182"/>
            <a:ext cx="9743123" cy="5480685"/>
          </a:xfrm>
        </p:spPr>
        <p:txBody>
          <a:bodyPr rtlCol="0">
            <a:normAutofit/>
          </a:bodyPr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867" y="7148996"/>
            <a:ext cx="9743123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298172-B45A-47A7-A6CC-72B321F2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EF5AC6-6EAF-4EC2-A46C-763BF0A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BF35B5-DC87-4E8B-BD5A-C994A00B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E5295-1149-4337-A900-511ED0E7C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13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22638-6ED0-475D-9F51-A0145FEF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F78D3-FE55-4970-82F4-04BA6A7A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8C849-895E-457D-8354-1CBE6C2D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BA46E-E340-441A-837B-70601A3FD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11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0" y="365805"/>
            <a:ext cx="3653671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1927" y="365805"/>
            <a:ext cx="10690371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272C0-65A7-40F0-A264-8AB2A9F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302B9-3EE9-46DE-AE3C-0565C589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F3D62-6559-4422-B28E-B7E99E4E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61B46-FB5C-41B9-91D2-E33830666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929" y="2131379"/>
            <a:ext cx="717202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4592" y="2131379"/>
            <a:ext cx="717202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A06FDA-B673-4C84-9DE7-246406801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"/>
            <a:ext cx="16238538" cy="91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56613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927" y="2044689"/>
            <a:ext cx="7174841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792" indent="0">
              <a:buNone/>
              <a:defRPr sz="2900" b="1"/>
            </a:lvl2pPr>
            <a:lvl3pPr marL="1311582" indent="0">
              <a:buNone/>
              <a:defRPr sz="2600" b="1"/>
            </a:lvl3pPr>
            <a:lvl4pPr marL="1967374" indent="0">
              <a:buNone/>
              <a:defRPr sz="2300" b="1"/>
            </a:lvl4pPr>
            <a:lvl5pPr marL="2623166" indent="0">
              <a:buNone/>
              <a:defRPr sz="2300" b="1"/>
            </a:lvl5pPr>
            <a:lvl6pPr marL="3278956" indent="0">
              <a:buNone/>
              <a:defRPr sz="2300" b="1"/>
            </a:lvl6pPr>
            <a:lvl7pPr marL="3934748" indent="0">
              <a:buNone/>
              <a:defRPr sz="2300" b="1"/>
            </a:lvl7pPr>
            <a:lvl8pPr marL="4590539" indent="0">
              <a:buNone/>
              <a:defRPr sz="2300" b="1"/>
            </a:lvl8pPr>
            <a:lvl9pPr marL="524633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927" y="2896813"/>
            <a:ext cx="7174841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8955" y="2044689"/>
            <a:ext cx="717766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792" indent="0">
              <a:buNone/>
              <a:defRPr sz="2900" b="1"/>
            </a:lvl2pPr>
            <a:lvl3pPr marL="1311582" indent="0">
              <a:buNone/>
              <a:defRPr sz="2600" b="1"/>
            </a:lvl3pPr>
            <a:lvl4pPr marL="1967374" indent="0">
              <a:buNone/>
              <a:defRPr sz="2300" b="1"/>
            </a:lvl4pPr>
            <a:lvl5pPr marL="2623166" indent="0">
              <a:buNone/>
              <a:defRPr sz="2300" b="1"/>
            </a:lvl5pPr>
            <a:lvl6pPr marL="3278956" indent="0">
              <a:buNone/>
              <a:defRPr sz="2300" b="1"/>
            </a:lvl6pPr>
            <a:lvl7pPr marL="3934748" indent="0">
              <a:buNone/>
              <a:defRPr sz="2300" b="1"/>
            </a:lvl7pPr>
            <a:lvl8pPr marL="4590539" indent="0">
              <a:buNone/>
              <a:defRPr sz="2300" b="1"/>
            </a:lvl8pPr>
            <a:lvl9pPr marL="524633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8955" y="2896813"/>
            <a:ext cx="717766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927" y="365807"/>
            <a:ext cx="14614684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927" y="2131379"/>
            <a:ext cx="14614684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29" y="8466307"/>
            <a:ext cx="3788993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69" y="8466307"/>
            <a:ext cx="5142203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0" y="8466307"/>
            <a:ext cx="3788993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44" r:id="rId2"/>
    <p:sldLayoutId id="2147483938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946" r:id="rId15"/>
    <p:sldLayoutId id="2147483941" r:id="rId16"/>
  </p:sldLayoutIdLst>
  <p:txStyles>
    <p:titleStyle>
      <a:lvl1pPr algn="ctr" defTabSz="131158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44" indent="-491844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60" indent="-409870" algn="l" defTabSz="131158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478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269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061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852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644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435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226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792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82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374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166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8956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748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539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30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00" y="486327"/>
            <a:ext cx="14005739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400" y="2431631"/>
            <a:ext cx="14005739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400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9016" y="8466306"/>
            <a:ext cx="548050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467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74" r:id="rId3"/>
    <p:sldLayoutId id="2147483875" r:id="rId4"/>
    <p:sldLayoutId id="2147483878" r:id="rId5"/>
    <p:sldLayoutId id="2147483879" r:id="rId6"/>
    <p:sldLayoutId id="214748388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00" y="486327"/>
            <a:ext cx="14005739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400" y="2431631"/>
            <a:ext cx="14005739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400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9016" y="8466306"/>
            <a:ext cx="548050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467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91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43" r:id="rId8"/>
    <p:sldLayoutId id="2147483940" r:id="rId9"/>
    <p:sldLayoutId id="2147483936" r:id="rId10"/>
    <p:sldLayoutId id="2147483932" r:id="rId11"/>
    <p:sldLayoutId id="2147483906" r:id="rId12"/>
    <p:sldLayoutId id="2147483907" r:id="rId13"/>
    <p:sldLayoutId id="2147483908" r:id="rId14"/>
    <p:sldLayoutId id="2147483909" r:id="rId15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37A136-A0B0-4DB0-B583-51FA443A25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1927" y="365802"/>
            <a:ext cx="14614684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DE63F-1065-4AB8-9820-2A7BE5949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1927" y="2131378"/>
            <a:ext cx="14614684" cy="602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C332-9D15-42EF-9759-37B60FEBE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1927" y="8466306"/>
            <a:ext cx="3788992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598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D3E71-28E6-4A1E-BADC-026D7316A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8167" y="8466306"/>
            <a:ext cx="514220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598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E2C19-F997-4E1F-8046-8C321C56E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619" y="8466306"/>
            <a:ext cx="3788992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8">
                <a:solidFill>
                  <a:srgbClr val="898989"/>
                </a:solidFill>
              </a:defRPr>
            </a:lvl1pPr>
          </a:lstStyle>
          <a:p>
            <a:fld id="{C4A5302D-D8F9-47A7-BB58-D4960D70E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19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7" r:id="rId3"/>
    <p:sldLayoutId id="2147483918" r:id="rId4"/>
    <p:sldLayoutId id="2147483920" r:id="rId5"/>
    <p:sldLayoutId id="2147483921" r:id="rId6"/>
    <p:sldLayoutId id="2147483922" r:id="rId7"/>
    <p:sldLayoutId id="2147483945" r:id="rId8"/>
    <p:sldLayoutId id="2147483942" r:id="rId9"/>
    <p:sldLayoutId id="2147483939" r:id="rId10"/>
    <p:sldLayoutId id="2147483937" r:id="rId11"/>
    <p:sldLayoutId id="2147483925" r:id="rId12"/>
    <p:sldLayoutId id="2147483926" r:id="rId13"/>
    <p:sldLayoutId id="2147483927" r:id="rId14"/>
    <p:sldLayoutId id="2147483928" r:id="rId15"/>
    <p:sldLayoutId id="214748392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anose="020F0502020204030204" pitchFamily="34" charset="0"/>
        </a:defRPr>
      </a:lvl5pPr>
      <a:lvl6pPr marL="608945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anose="020F0502020204030204" pitchFamily="34" charset="0"/>
        </a:defRPr>
      </a:lvl6pPr>
      <a:lvl7pPr marL="1217889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anose="020F0502020204030204" pitchFamily="34" charset="0"/>
        </a:defRPr>
      </a:lvl7pPr>
      <a:lvl8pPr marL="1826834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anose="020F0502020204030204" pitchFamily="34" charset="0"/>
        </a:defRPr>
      </a:lvl8pPr>
      <a:lvl9pPr marL="2435779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6709" indent="-45670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EF5DE334-663C-4229-8B58-08E48F63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089" y="1767926"/>
            <a:ext cx="8935780" cy="11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192" b="1" dirty="0" err="1">
                <a:cs typeface="Arial" panose="020B0604020202020204" pitchFamily="34" charset="0"/>
              </a:rPr>
              <a:t>MÔN</a:t>
            </a:r>
            <a:r>
              <a:rPr lang="en-US" altLang="en-US" sz="7192" b="1" dirty="0">
                <a:cs typeface="Arial" panose="020B0604020202020204" pitchFamily="34" charset="0"/>
              </a:rPr>
              <a:t> </a:t>
            </a:r>
            <a:r>
              <a:rPr lang="en-US" altLang="en-US" sz="7192" b="1" dirty="0" err="1">
                <a:cs typeface="Arial" panose="020B0604020202020204" pitchFamily="34" charset="0"/>
              </a:rPr>
              <a:t>TOÁN</a:t>
            </a:r>
            <a:r>
              <a:rPr lang="en-US" altLang="en-US" sz="7192" b="1" dirty="0">
                <a:cs typeface="Arial" panose="020B0604020202020204" pitchFamily="34" charset="0"/>
              </a:rPr>
              <a:t> – </a:t>
            </a:r>
            <a:r>
              <a:rPr lang="en-US" altLang="en-US" sz="7192" b="1" dirty="0" err="1">
                <a:cs typeface="Arial" panose="020B0604020202020204" pitchFamily="34" charset="0"/>
              </a:rPr>
              <a:t>LỚP</a:t>
            </a:r>
            <a:r>
              <a:rPr lang="en-US" altLang="en-US" sz="7192" b="1" dirty="0">
                <a:cs typeface="Arial" panose="020B0604020202020204" pitchFamily="34" charset="0"/>
              </a:rPr>
              <a:t>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260C0-46BA-4414-9D8D-6523E5B56A10}"/>
              </a:ext>
            </a:extLst>
          </p:cNvPr>
          <p:cNvSpPr txBox="1"/>
          <p:nvPr/>
        </p:nvSpPr>
        <p:spPr>
          <a:xfrm>
            <a:off x="3577553" y="2542911"/>
            <a:ext cx="9134177" cy="2633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32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860" b="1" kern="10" dirty="0" err="1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586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</a:t>
            </a:r>
            <a:r>
              <a:rPr lang="en-US" sz="5860" b="1" kern="10" dirty="0" err="1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86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</a:p>
          <a:p>
            <a:pPr eaLnBrk="1" hangingPunct="1">
              <a:defRPr/>
            </a:pPr>
            <a:endParaRPr lang="en-US" sz="5328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2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id="{BF2BC9C3-F9B0-49AE-B445-8B8836111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9" y="-2062163"/>
            <a:ext cx="155448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1D244-6378-4E7E-BA16-4A3FE373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69" y="1148277"/>
            <a:ext cx="929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54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endParaRPr kumimoji="0" lang="en-US" sz="54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_Văn_Bản 3">
            <a:extLst>
              <a:ext uri="{FF2B5EF4-FFF2-40B4-BE49-F238E27FC236}">
                <a16:creationId xmlns:a16="http://schemas.microsoft.com/office/drawing/2014/main" id="{97CE7A8A-371C-4153-ADB3-C4637357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69" y="2509837"/>
            <a:ext cx="130301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400" dirty="0">
                <a:cs typeface="Times New Roman" panose="02020603050405020304" pitchFamily="18" charset="0"/>
              </a:rPr>
              <a:t>1. </a:t>
            </a:r>
            <a:r>
              <a:rPr lang="en-US" altLang="en-US" sz="4400" dirty="0" err="1">
                <a:cs typeface="Times New Roman" panose="02020603050405020304" pitchFamily="18" charset="0"/>
              </a:rPr>
              <a:t>Hoàn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thành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vào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vở</a:t>
            </a:r>
            <a:r>
              <a:rPr lang="en-US" altLang="en-US" sz="4400" dirty="0">
                <a:cs typeface="Times New Roman" panose="02020603050405020304" pitchFamily="18" charset="0"/>
              </a:rPr>
              <a:t> (</a:t>
            </a:r>
            <a:r>
              <a:rPr lang="en-US" altLang="en-US" sz="4400" i="1" dirty="0" err="1">
                <a:cs typeface="Times New Roman" panose="02020603050405020304" pitchFamily="18" charset="0"/>
              </a:rPr>
              <a:t>nếu</a:t>
            </a:r>
            <a:r>
              <a:rPr lang="en-US" altLang="en-US" sz="4400" i="1" dirty="0"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cs typeface="Times New Roman" panose="02020603050405020304" pitchFamily="18" charset="0"/>
              </a:rPr>
              <a:t>chưa</a:t>
            </a:r>
            <a:r>
              <a:rPr lang="en-US" altLang="en-US" sz="4400" i="1" dirty="0"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cs typeface="Times New Roman" panose="02020603050405020304" pitchFamily="18" charset="0"/>
              </a:rPr>
              <a:t>xong</a:t>
            </a:r>
            <a:r>
              <a:rPr lang="en-US" altLang="en-US" sz="4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cs typeface="Times New Roman" panose="02020603050405020304" pitchFamily="18" charset="0"/>
              </a:rPr>
              <a:t>2. </a:t>
            </a:r>
            <a:r>
              <a:rPr lang="en-US" altLang="en-US" sz="4400" dirty="0" err="1">
                <a:cs typeface="Times New Roman" panose="02020603050405020304" pitchFamily="18" charset="0"/>
              </a:rPr>
              <a:t>Chuẩn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bị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sau</a:t>
            </a:r>
            <a:r>
              <a:rPr lang="en-US" altLang="en-US" sz="4400" dirty="0">
                <a:cs typeface="Times New Roman" panose="02020603050405020304" pitchFamily="18" charset="0"/>
              </a:rPr>
              <a:t>: </a:t>
            </a:r>
            <a:r>
              <a:rPr lang="en-US" altLang="en-US" sz="44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4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cs typeface="Times New Roman" panose="02020603050405020304" pitchFamily="18" charset="0"/>
              </a:rPr>
              <a:t>(</a:t>
            </a:r>
            <a:r>
              <a:rPr lang="en-US" altLang="en-US" sz="4400" dirty="0" err="1">
                <a:cs typeface="Times New Roman" panose="02020603050405020304" pitchFamily="18" charset="0"/>
              </a:rPr>
              <a:t>trang</a:t>
            </a:r>
            <a:r>
              <a:rPr lang="en-US" altLang="en-US" sz="4400" dirty="0">
                <a:cs typeface="Times New Roman" panose="02020603050405020304" pitchFamily="18" charset="0"/>
              </a:rPr>
              <a:t> 26; 27)</a:t>
            </a:r>
          </a:p>
        </p:txBody>
      </p:sp>
    </p:spTree>
    <p:extLst>
      <p:ext uri="{BB962C8B-B14F-4D97-AF65-F5344CB8AC3E}">
        <p14:creationId xmlns:p14="http://schemas.microsoft.com/office/powerpoint/2010/main" val="12642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23" y="5022377"/>
            <a:ext cx="2288377" cy="335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704">
            <a:off x="4175270" y="5074710"/>
            <a:ext cx="2697524" cy="29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3672" y="2588103"/>
            <a:ext cx="9694185" cy="3136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giờ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sau!</a:t>
            </a:r>
            <a:endParaRPr lang="en-US" sz="6593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n-US" sz="659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081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06C9B-AA3E-4C0C-9909-DFF08F67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9" y="223837"/>
            <a:ext cx="15849600" cy="8439150"/>
          </a:xfrm>
          <a:prstGeom prst="rect">
            <a:avLst/>
          </a:prstGeom>
        </p:spPr>
      </p:pic>
      <p:pic>
        <p:nvPicPr>
          <p:cNvPr id="3" name="Picture 8" descr="8">
            <a:extLst>
              <a:ext uri="{FF2B5EF4-FFF2-40B4-BE49-F238E27FC236}">
                <a16:creationId xmlns:a16="http://schemas.microsoft.com/office/drawing/2014/main" id="{99D3E472-79F9-44B7-84E0-2A40AA6D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79" y="223837"/>
            <a:ext cx="9163779" cy="15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EC976-E8E9-44BA-B814-08D15FA9FD16}"/>
              </a:ext>
            </a:extLst>
          </p:cNvPr>
          <p:cNvSpPr txBox="1"/>
          <p:nvPr/>
        </p:nvSpPr>
        <p:spPr>
          <a:xfrm>
            <a:off x="5147469" y="537716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A669DF-7234-4DDC-B219-32D8A42C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901602"/>
              </p:ext>
            </p:extLst>
          </p:nvPr>
        </p:nvGraphicFramePr>
        <p:xfrm>
          <a:off x="1642269" y="1621035"/>
          <a:ext cx="11889846" cy="655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06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r="17206"/>
          <a:stretch/>
        </p:blipFill>
        <p:spPr>
          <a:xfrm>
            <a:off x="2075508" y="147637"/>
            <a:ext cx="13381387" cy="87734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1234BB-EEA4-40FC-993D-D6E8DD3A02C0}"/>
              </a:ext>
            </a:extLst>
          </p:cNvPr>
          <p:cNvGrpSpPr/>
          <p:nvPr/>
        </p:nvGrpSpPr>
        <p:grpSpPr>
          <a:xfrm>
            <a:off x="1261269" y="448790"/>
            <a:ext cx="13381387" cy="4065080"/>
            <a:chOff x="1258201" y="448654"/>
            <a:chExt cx="13465015" cy="4065215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099269" y="448654"/>
              <a:ext cx="10276982" cy="107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877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4262" b="1" dirty="0" err="1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</a:t>
              </a:r>
              <a:r>
                <a:rPr lang="en-US" altLang="en-US" sz="4262" b="1" dirty="0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262" b="1" dirty="0" err="1" smtClean="0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lang="en-US" altLang="en-US" sz="4262" b="1" dirty="0" smtClean="0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262" b="1" dirty="0" err="1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ngày</a:t>
              </a:r>
              <a:r>
                <a:rPr lang="en-US" altLang="en-US" sz="4262" b="1" dirty="0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262" b="1" dirty="0" smtClean="0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</a:t>
              </a:r>
              <a:r>
                <a:rPr lang="en-US" altLang="en-US" sz="4262" b="1" dirty="0" err="1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tháng</a:t>
              </a:r>
              <a:r>
                <a:rPr lang="en-US" altLang="en-US" sz="4262" b="1" dirty="0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 </a:t>
              </a:r>
              <a:r>
                <a:rPr lang="en-US" altLang="en-US" sz="4262" b="1" dirty="0" err="1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lang="en-US" altLang="en-US" sz="4262" b="1" dirty="0">
                  <a:solidFill>
                    <a:srgbClr val="CC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2021</a:t>
              </a: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099470" y="1378805"/>
              <a:ext cx="7983947" cy="99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877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4262" b="1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altLang="en-US" sz="4262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1258201" y="2269077"/>
              <a:ext cx="13465015" cy="224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877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4662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662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662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( </a:t>
              </a:r>
              <a:r>
                <a:rPr lang="en-US" altLang="en-US" sz="4662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4662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26)</a:t>
              </a:r>
              <a:endParaRPr lang="en-US" altLang="en-US" sz="4662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974686" y="3268191"/>
              <a:ext cx="7983947" cy="99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877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lang="en-US" altLang="en-US" sz="4262" b="1" dirty="0">
                <a:solidFill>
                  <a:srgbClr val="CC0099"/>
                </a:solidFill>
                <a:latin typeface="HP001 5 hàng 1 ô ly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id="{BF2BC9C3-F9B0-49AE-B445-8B8836111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69" y="-1909763"/>
            <a:ext cx="13487400" cy="88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1D244-6378-4E7E-BA16-4A3FE373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869" y="2052637"/>
            <a:ext cx="929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5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ình ảnh Kẹo đỏ Bốn Viên Kẹo Kẹo Trang Trí Kẹo Minh Họa, Kẹo Ngon, Kẹo đỏ,  Màu miễn phí tải tập tin PNG PSDComment và Vector">
            <a:extLst>
              <a:ext uri="{FF2B5EF4-FFF2-40B4-BE49-F238E27FC236}">
                <a16:creationId xmlns:a16="http://schemas.microsoft.com/office/drawing/2014/main" id="{217ECFAF-6370-4592-AB96-4D53DB832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8" b="19555"/>
          <a:stretch/>
        </p:blipFill>
        <p:spPr bwMode="auto">
          <a:xfrm>
            <a:off x="5223668" y="2281237"/>
            <a:ext cx="2068773" cy="1530317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186">
            <a:extLst>
              <a:ext uri="{FF2B5EF4-FFF2-40B4-BE49-F238E27FC236}">
                <a16:creationId xmlns:a16="http://schemas.microsoft.com/office/drawing/2014/main" id="{A91FB1AB-8712-491D-B79E-B3D6602F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979" y="3539906"/>
            <a:ext cx="2214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i="1" dirty="0" err="1">
                <a:solidFill>
                  <a:srgbClr val="FFFF00"/>
                </a:solidFill>
              </a:rPr>
              <a:t>Nhận</a:t>
            </a:r>
            <a:r>
              <a:rPr lang="en-US" altLang="en-US" sz="3600" i="1" dirty="0">
                <a:solidFill>
                  <a:srgbClr val="FFFF00"/>
                </a:solidFill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</a:rPr>
              <a:t>xét</a:t>
            </a:r>
            <a:endParaRPr lang="en-US" altLang="en-US" sz="3600" i="1" dirty="0">
              <a:solidFill>
                <a:prstClr val="white"/>
              </a:solidFill>
            </a:endParaRPr>
          </a:p>
        </p:txBody>
      </p:sp>
      <p:sp>
        <p:nvSpPr>
          <p:cNvPr id="17" name="Text Box 7186">
            <a:extLst>
              <a:ext uri="{FF2B5EF4-FFF2-40B4-BE49-F238E27FC236}">
                <a16:creationId xmlns:a16="http://schemas.microsoft.com/office/drawing/2014/main" id="{CF78B09E-9099-4A3F-99B9-F60DEAE80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9" y="4443053"/>
            <a:ext cx="780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Chia 12 </a:t>
            </a:r>
            <a:r>
              <a:rPr lang="en-US" altLang="en-US" dirty="0" err="1">
                <a:solidFill>
                  <a:schemeClr val="bg1"/>
                </a:solidFill>
              </a:rPr>
              <a:t>cái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kẹo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thành</a:t>
            </a:r>
            <a:r>
              <a:rPr lang="en-US" altLang="en-US" dirty="0">
                <a:solidFill>
                  <a:schemeClr val="bg1"/>
                </a:solidFill>
              </a:rPr>
              <a:t> 3 </a:t>
            </a:r>
            <a:r>
              <a:rPr lang="en-US" altLang="en-US" dirty="0" err="1">
                <a:solidFill>
                  <a:schemeClr val="bg1"/>
                </a:solidFill>
              </a:rPr>
              <a:t>phần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bằng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nhau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32CC51-B6D2-48FE-852A-0508B3B9BCBC}"/>
              </a:ext>
            </a:extLst>
          </p:cNvPr>
          <p:cNvCxnSpPr/>
          <p:nvPr/>
        </p:nvCxnSpPr>
        <p:spPr>
          <a:xfrm>
            <a:off x="423069" y="7386637"/>
            <a:ext cx="5181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069D0C-7B22-4C32-91B5-3E188F275E1F}"/>
              </a:ext>
            </a:extLst>
          </p:cNvPr>
          <p:cNvCxnSpPr>
            <a:cxnSpLocks/>
          </p:cNvCxnSpPr>
          <p:nvPr/>
        </p:nvCxnSpPr>
        <p:spPr>
          <a:xfrm>
            <a:off x="423069" y="7310437"/>
            <a:ext cx="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3D2B20-3AB3-4380-8980-A2BB517B7F92}"/>
              </a:ext>
            </a:extLst>
          </p:cNvPr>
          <p:cNvCxnSpPr>
            <a:cxnSpLocks/>
          </p:cNvCxnSpPr>
          <p:nvPr/>
        </p:nvCxnSpPr>
        <p:spPr>
          <a:xfrm>
            <a:off x="2099469" y="7310437"/>
            <a:ext cx="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DD0CB0-D2B4-4D07-BC5E-F6DEF06572BF}"/>
              </a:ext>
            </a:extLst>
          </p:cNvPr>
          <p:cNvCxnSpPr>
            <a:cxnSpLocks/>
          </p:cNvCxnSpPr>
          <p:nvPr/>
        </p:nvCxnSpPr>
        <p:spPr>
          <a:xfrm>
            <a:off x="3775869" y="7310437"/>
            <a:ext cx="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07A614-6595-4340-BF6F-A4A517577E75}"/>
              </a:ext>
            </a:extLst>
          </p:cNvPr>
          <p:cNvCxnSpPr>
            <a:cxnSpLocks/>
          </p:cNvCxnSpPr>
          <p:nvPr/>
        </p:nvCxnSpPr>
        <p:spPr>
          <a:xfrm>
            <a:off x="5604669" y="7310437"/>
            <a:ext cx="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2D277F10-2EBD-4D2B-8A2C-4B54AB39F9AF}"/>
              </a:ext>
            </a:extLst>
          </p:cNvPr>
          <p:cNvSpPr/>
          <p:nvPr/>
        </p:nvSpPr>
        <p:spPr>
          <a:xfrm rot="10800000">
            <a:off x="445094" y="6396037"/>
            <a:ext cx="5121466" cy="1809399"/>
          </a:xfrm>
          <a:prstGeom prst="arc">
            <a:avLst>
              <a:gd name="adj1" fmla="val 11048089"/>
              <a:gd name="adj2" fmla="val 21407644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A6FE6-3570-4920-A144-DD7B3588F96E}"/>
              </a:ext>
            </a:extLst>
          </p:cNvPr>
          <p:cNvSpPr txBox="1"/>
          <p:nvPr/>
        </p:nvSpPr>
        <p:spPr>
          <a:xfrm>
            <a:off x="2404269" y="8418194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28" name="Arc 22527">
            <a:extLst>
              <a:ext uri="{FF2B5EF4-FFF2-40B4-BE49-F238E27FC236}">
                <a16:creationId xmlns:a16="http://schemas.microsoft.com/office/drawing/2014/main" id="{A7173E14-8179-4AB3-9A35-96D7204B184D}"/>
              </a:ext>
            </a:extLst>
          </p:cNvPr>
          <p:cNvSpPr/>
          <p:nvPr/>
        </p:nvSpPr>
        <p:spPr>
          <a:xfrm>
            <a:off x="423087" y="7048197"/>
            <a:ext cx="1676382" cy="643240"/>
          </a:xfrm>
          <a:prstGeom prst="arc">
            <a:avLst>
              <a:gd name="adj1" fmla="val 11273782"/>
              <a:gd name="adj2" fmla="val 0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extBox 22528">
            <a:extLst>
              <a:ext uri="{FF2B5EF4-FFF2-40B4-BE49-F238E27FC236}">
                <a16:creationId xmlns:a16="http://schemas.microsoft.com/office/drawing/2014/main" id="{64A1488D-587B-4839-9E42-3F1C132C7F05}"/>
              </a:ext>
            </a:extLst>
          </p:cNvPr>
          <p:cNvSpPr txBox="1"/>
          <p:nvPr/>
        </p:nvSpPr>
        <p:spPr>
          <a:xfrm>
            <a:off x="727870" y="6513194"/>
            <a:ext cx="1219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4C3C8047-79BD-486D-9F29-DB5BF85FD770}"/>
              </a:ext>
            </a:extLst>
          </p:cNvPr>
          <p:cNvSpPr/>
          <p:nvPr/>
        </p:nvSpPr>
        <p:spPr>
          <a:xfrm>
            <a:off x="9033669" y="4033837"/>
            <a:ext cx="6324599" cy="293506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DD40D240-A9F5-49DE-841B-AAD4C062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148" y="7081837"/>
            <a:ext cx="10567721" cy="1431429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121788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b="1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vi-VN" b="1" i="1" noProof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noProof="0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vi-VN" b="1" i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vi-VN" b="1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vi-VN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altLang="vi-VN" b="1" i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vi-VN" b="1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phần</a:t>
            </a:r>
            <a:endParaRPr kumimoji="0" lang="en-US" altLang="vi-VN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ình ảnh Kẹo đỏ Bốn Viên Kẹo Kẹo Trang Trí Kẹo Minh Họa, Kẹo Ngon, Kẹo đỏ,  Màu miễn phí tải tập tin PNG PSDComment và Vector">
            <a:extLst>
              <a:ext uri="{FF2B5EF4-FFF2-40B4-BE49-F238E27FC236}">
                <a16:creationId xmlns:a16="http://schemas.microsoft.com/office/drawing/2014/main" id="{C4BEEECE-2A6B-4147-862C-0AA42161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8" b="19555"/>
          <a:stretch/>
        </p:blipFill>
        <p:spPr bwMode="auto">
          <a:xfrm>
            <a:off x="7281069" y="2274920"/>
            <a:ext cx="2068773" cy="1530317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Kẹo đỏ Bốn Viên Kẹo Kẹo Trang Trí Kẹo Minh Họa, Kẹo Ngon, Kẹo đỏ,  Màu miễn phí tải tập tin PNG PSDComment và Vector">
            <a:extLst>
              <a:ext uri="{FF2B5EF4-FFF2-40B4-BE49-F238E27FC236}">
                <a16:creationId xmlns:a16="http://schemas.microsoft.com/office/drawing/2014/main" id="{ED15288A-1FDD-43C1-AB00-7C9EA187C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8" b="19555"/>
          <a:stretch/>
        </p:blipFill>
        <p:spPr bwMode="auto">
          <a:xfrm>
            <a:off x="9338469" y="2281237"/>
            <a:ext cx="2068773" cy="1530317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4B40B3-6000-496F-A3A6-7EC60CA03FA2}"/>
              </a:ext>
            </a:extLst>
          </p:cNvPr>
          <p:cNvCxnSpPr>
            <a:cxnSpLocks/>
          </p:cNvCxnSpPr>
          <p:nvPr/>
        </p:nvCxnSpPr>
        <p:spPr>
          <a:xfrm flipV="1">
            <a:off x="5223669" y="2274920"/>
            <a:ext cx="6183573" cy="631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6E93BB-C56E-4A61-9F2F-23DEDC719126}"/>
              </a:ext>
            </a:extLst>
          </p:cNvPr>
          <p:cNvCxnSpPr>
            <a:cxnSpLocks/>
          </p:cNvCxnSpPr>
          <p:nvPr/>
        </p:nvCxnSpPr>
        <p:spPr>
          <a:xfrm flipV="1">
            <a:off x="5223669" y="3805237"/>
            <a:ext cx="6183573" cy="631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60B312-625C-4CC0-AFEB-160A4D6F3444}"/>
              </a:ext>
            </a:extLst>
          </p:cNvPr>
          <p:cNvCxnSpPr/>
          <p:nvPr/>
        </p:nvCxnSpPr>
        <p:spPr>
          <a:xfrm>
            <a:off x="5223668" y="2274920"/>
            <a:ext cx="0" cy="153031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683F4A-37EB-4391-9413-DE7D9A1BD35D}"/>
              </a:ext>
            </a:extLst>
          </p:cNvPr>
          <p:cNvCxnSpPr/>
          <p:nvPr/>
        </p:nvCxnSpPr>
        <p:spPr>
          <a:xfrm>
            <a:off x="11395869" y="2281237"/>
            <a:ext cx="0" cy="153031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468F09-973B-445A-9E52-6E0EBF95F5A8}"/>
              </a:ext>
            </a:extLst>
          </p:cNvPr>
          <p:cNvCxnSpPr/>
          <p:nvPr/>
        </p:nvCxnSpPr>
        <p:spPr>
          <a:xfrm>
            <a:off x="7281069" y="2281237"/>
            <a:ext cx="0" cy="153031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474E95-4FDC-469C-98C7-E356A970C078}"/>
              </a:ext>
            </a:extLst>
          </p:cNvPr>
          <p:cNvCxnSpPr/>
          <p:nvPr/>
        </p:nvCxnSpPr>
        <p:spPr>
          <a:xfrm>
            <a:off x="9262269" y="2281237"/>
            <a:ext cx="0" cy="153031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49D1F4-BA85-4864-8756-C08FF91026F4}"/>
              </a:ext>
            </a:extLst>
          </p:cNvPr>
          <p:cNvSpPr txBox="1"/>
          <p:nvPr/>
        </p:nvSpPr>
        <p:spPr>
          <a:xfrm>
            <a:off x="9871869" y="4682906"/>
            <a:ext cx="499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8C139E-F40E-43D9-B363-07E97F4B7A85}"/>
              </a:ext>
            </a:extLst>
          </p:cNvPr>
          <p:cNvSpPr txBox="1"/>
          <p:nvPr/>
        </p:nvSpPr>
        <p:spPr>
          <a:xfrm>
            <a:off x="9871869" y="5368706"/>
            <a:ext cx="53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3 = 4 (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D11354-ED56-4691-B858-17F0944D17B0}"/>
              </a:ext>
            </a:extLst>
          </p:cNvPr>
          <p:cNvSpPr txBox="1"/>
          <p:nvPr/>
        </p:nvSpPr>
        <p:spPr>
          <a:xfrm>
            <a:off x="9948069" y="6130706"/>
            <a:ext cx="53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FFC1BC-DB1E-4FBB-9DF0-48399A3E6570}"/>
              </a:ext>
            </a:extLst>
          </p:cNvPr>
          <p:cNvSpPr txBox="1"/>
          <p:nvPr/>
        </p:nvSpPr>
        <p:spPr>
          <a:xfrm>
            <a:off x="11091070" y="4089109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1965AC-3B52-4E7A-BFDD-767F7C565ED9}"/>
              </a:ext>
            </a:extLst>
          </p:cNvPr>
          <p:cNvGrpSpPr/>
          <p:nvPr/>
        </p:nvGrpSpPr>
        <p:grpSpPr>
          <a:xfrm>
            <a:off x="2728101" y="-4763"/>
            <a:ext cx="11563368" cy="1571203"/>
            <a:chOff x="2728101" y="-4763"/>
            <a:chExt cx="11258564" cy="1275365"/>
          </a:xfrm>
        </p:grpSpPr>
        <p:sp>
          <p:nvSpPr>
            <p:cNvPr id="22530" name="Text Box 21">
              <a:extLst>
                <a:ext uri="{FF2B5EF4-FFF2-40B4-BE49-F238E27FC236}">
                  <a16:creationId xmlns:a16="http://schemas.microsoft.com/office/drawing/2014/main" id="{202EA198-419A-44B1-AAFD-9895C215C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101" y="71437"/>
              <a:ext cx="11258564" cy="11991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7889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ố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kumimoji="0" lang="en-US" alt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3600" noProof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0" marR="0" lvl="0" indent="0" algn="ctr" defTabSz="1217889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600" noProof="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altLang="en-US" sz="3600" noProof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noProof="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altLang="en-US" sz="3600" noProof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noProof="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3600" noProof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noProof="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3600" noProof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noProof="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altLang="en-US" sz="3600" noProof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noProof="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altLang="en-US" sz="3600" noProof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noProof="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4A6DC69-6E44-464A-BADD-8B05FFA4665C}"/>
                </a:ext>
              </a:extLst>
            </p:cNvPr>
            <p:cNvGrpSpPr/>
            <p:nvPr/>
          </p:nvGrpSpPr>
          <p:grpSpPr>
            <a:xfrm>
              <a:off x="11091069" y="-4763"/>
              <a:ext cx="457200" cy="955890"/>
              <a:chOff x="5604669" y="3348037"/>
              <a:chExt cx="457200" cy="95589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FE9490-8890-4CC5-9CC1-76D74672AA01}"/>
                  </a:ext>
                </a:extLst>
              </p:cNvPr>
              <p:cNvCxnSpPr/>
              <p:nvPr/>
            </p:nvCxnSpPr>
            <p:spPr>
              <a:xfrm>
                <a:off x="5702755" y="3881437"/>
                <a:ext cx="359114" cy="0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D8BFDE-55D7-4D65-8111-D69666EE38CE}"/>
                  </a:ext>
                </a:extLst>
              </p:cNvPr>
              <p:cNvSpPr txBox="1"/>
              <p:nvPr/>
            </p:nvSpPr>
            <p:spPr>
              <a:xfrm>
                <a:off x="5604669" y="3348037"/>
                <a:ext cx="45053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7889"/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45FA66E-484E-48BD-BDDA-8BA357439D50}"/>
                  </a:ext>
                </a:extLst>
              </p:cNvPr>
              <p:cNvSpPr txBox="1"/>
              <p:nvPr/>
            </p:nvSpPr>
            <p:spPr>
              <a:xfrm>
                <a:off x="5604669" y="3719152"/>
                <a:ext cx="45053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7889"/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C582FEA-DD1E-4AF5-B7E4-871CF001D4E1}"/>
                </a:ext>
              </a:extLst>
            </p:cNvPr>
            <p:cNvCxnSpPr/>
            <p:nvPr/>
          </p:nvCxnSpPr>
          <p:spPr>
            <a:xfrm>
              <a:off x="11091070" y="428204"/>
              <a:ext cx="53339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286BD4F-CB0F-476B-A58A-3ADA866F0A3D}"/>
              </a:ext>
            </a:extLst>
          </p:cNvPr>
          <p:cNvGrpSpPr/>
          <p:nvPr/>
        </p:nvGrpSpPr>
        <p:grpSpPr>
          <a:xfrm>
            <a:off x="423069" y="5100637"/>
            <a:ext cx="5486398" cy="1066800"/>
            <a:chOff x="423069" y="5100637"/>
            <a:chExt cx="5486398" cy="1066800"/>
          </a:xfrm>
        </p:grpSpPr>
        <p:sp>
          <p:nvSpPr>
            <p:cNvPr id="18" name="Text Box 7186">
              <a:extLst>
                <a:ext uri="{FF2B5EF4-FFF2-40B4-BE49-F238E27FC236}">
                  <a16:creationId xmlns:a16="http://schemas.microsoft.com/office/drawing/2014/main" id="{17478AA9-29B5-4ED0-886B-08B14AC21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69" y="5176837"/>
              <a:ext cx="54863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Mỗi </a:t>
              </a:r>
              <a:r>
                <a:rPr lang="en-US" altLang="en-US" dirty="0" err="1">
                  <a:solidFill>
                    <a:schemeClr val="bg1"/>
                  </a:solidFill>
                </a:rPr>
                <a:t>phần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đó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là</a:t>
              </a:r>
              <a:r>
                <a:rPr lang="en-US" altLang="en-US" dirty="0">
                  <a:solidFill>
                    <a:schemeClr val="bg1"/>
                  </a:solidFill>
                </a:rPr>
                <a:t>      </a:t>
              </a:r>
              <a:r>
                <a:rPr lang="en-US" altLang="en-US" dirty="0" err="1">
                  <a:solidFill>
                    <a:schemeClr val="bg1"/>
                  </a:solidFill>
                </a:rPr>
                <a:t>số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kẹo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B73DF82-1B05-4A7F-AF1A-65F77C68D013}"/>
                </a:ext>
              </a:extLst>
            </p:cNvPr>
            <p:cNvGrpSpPr/>
            <p:nvPr/>
          </p:nvGrpSpPr>
          <p:grpSpPr>
            <a:xfrm>
              <a:off x="3318669" y="5100637"/>
              <a:ext cx="457200" cy="1066800"/>
              <a:chOff x="5680869" y="3348037"/>
              <a:chExt cx="457200" cy="106680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4C9A324-8716-49A2-B681-CE7EB56CDD39}"/>
                  </a:ext>
                </a:extLst>
              </p:cNvPr>
              <p:cNvCxnSpPr/>
              <p:nvPr/>
            </p:nvCxnSpPr>
            <p:spPr>
              <a:xfrm>
                <a:off x="5702755" y="3881437"/>
                <a:ext cx="35911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BC7ACF-5A92-41BC-AA92-9B452F3187AE}"/>
                  </a:ext>
                </a:extLst>
              </p:cNvPr>
              <p:cNvSpPr txBox="1"/>
              <p:nvPr/>
            </p:nvSpPr>
            <p:spPr>
              <a:xfrm>
                <a:off x="5687536" y="3348037"/>
                <a:ext cx="450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7889"/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00D8984-F551-48C0-A05A-519F48CDF2DE}"/>
                  </a:ext>
                </a:extLst>
              </p:cNvPr>
              <p:cNvSpPr txBox="1"/>
              <p:nvPr/>
            </p:nvSpPr>
            <p:spPr>
              <a:xfrm>
                <a:off x="5680869" y="3830062"/>
                <a:ext cx="450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7889"/>
                <a:r>
                  <a:rPr lang="en-US" sz="32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60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  <p:bldP spid="27" grpId="0"/>
      <p:bldP spid="22528" grpId="0" animBg="1"/>
      <p:bldP spid="22529" grpId="0"/>
      <p:bldP spid="36" grpId="0" animBg="1"/>
      <p:bldP spid="20" grpId="0" animBg="1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0" name="Text Box 12"/>
          <p:cNvSpPr txBox="1">
            <a:spLocks noChangeArrowheads="1"/>
          </p:cNvSpPr>
          <p:nvPr/>
        </p:nvSpPr>
        <p:spPr bwMode="auto">
          <a:xfrm>
            <a:off x="2212774" y="2285435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</a:rPr>
              <a:t>của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8kg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</a:rPr>
              <a:t>: …kg</a:t>
            </a:r>
          </a:p>
        </p:txBody>
      </p:sp>
      <p:sp>
        <p:nvSpPr>
          <p:cNvPr id="10258" name="Text Box 5"/>
          <p:cNvSpPr txBox="1">
            <a:spLocks noChangeArrowheads="1"/>
          </p:cNvSpPr>
          <p:nvPr/>
        </p:nvSpPr>
        <p:spPr bwMode="auto">
          <a:xfrm>
            <a:off x="727869" y="681037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B</a:t>
            </a:r>
            <a:r>
              <a:rPr lang="vi-VN" altLang="en-US" sz="4000" b="1" dirty="0">
                <a:solidFill>
                  <a:srgbClr val="FF0000"/>
                </a:solidFill>
              </a:rPr>
              <a:t>à</a:t>
            </a:r>
            <a:r>
              <a:rPr lang="en-US" altLang="en-US" sz="4000" b="1" dirty="0" err="1">
                <a:solidFill>
                  <a:srgbClr val="FF0000"/>
                </a:solidFill>
              </a:rPr>
              <a:t>i</a:t>
            </a:r>
            <a:r>
              <a:rPr lang="en-US" altLang="en-US" sz="4000" b="1" dirty="0">
                <a:solidFill>
                  <a:srgbClr val="FF0000"/>
                </a:solidFill>
              </a:rPr>
              <a:t> 1:</a:t>
            </a:r>
            <a:r>
              <a:rPr lang="en-US" altLang="en-US" sz="4000" b="1" dirty="0">
                <a:solidFill>
                  <a:srgbClr val="FFFF0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Viết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thích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chỗ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chấm</a:t>
            </a:r>
            <a:r>
              <a:rPr lang="en-US" altLang="en-US" sz="4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6469" y="536870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6469" y="2250602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636F0185-9906-440A-8B8D-5D719C5EC3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009" y="7843837"/>
            <a:ext cx="2219546" cy="5715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32A8313-80C7-4A2D-B231-5D0E4086E74D}"/>
              </a:ext>
            </a:extLst>
          </p:cNvPr>
          <p:cNvSpPr txBox="1"/>
          <p:nvPr/>
        </p:nvSpPr>
        <p:spPr>
          <a:xfrm>
            <a:off x="6913403" y="219038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63" name="Text Box 12">
            <a:extLst>
              <a:ext uri="{FF2B5EF4-FFF2-40B4-BE49-F238E27FC236}">
                <a16:creationId xmlns:a16="http://schemas.microsoft.com/office/drawing/2014/main" id="{69C87A80-D755-4A6A-8C54-E569A1038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239" y="2337505"/>
            <a:ext cx="419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</a:rPr>
              <a:t>của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vi-VN" altLang="en-US" sz="3600" dirty="0" smtClean="0">
                <a:solidFill>
                  <a:schemeClr val="bg1"/>
                </a:solidFill>
              </a:rPr>
              <a:t>24 lít</a:t>
            </a:r>
            <a:r>
              <a:rPr lang="en-US" altLang="en-US" sz="3600" i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</a:rPr>
              <a:t>: </a:t>
            </a:r>
            <a:r>
              <a:rPr lang="en-US" altLang="en-US" sz="3600" dirty="0" smtClean="0">
                <a:solidFill>
                  <a:schemeClr val="bg1"/>
                </a:solidFill>
              </a:rPr>
              <a:t>…</a:t>
            </a:r>
            <a:r>
              <a:rPr lang="vi-VN" altLang="en-US" sz="3600" i="1" dirty="0" smtClean="0">
                <a:solidFill>
                  <a:schemeClr val="bg1"/>
                </a:solidFill>
              </a:rPr>
              <a:t>.. lít</a:t>
            </a:r>
            <a:endParaRPr lang="en-US" altLang="en-US" sz="3600" i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82AEDE0-3EAD-409B-8D13-970E2BAD5B41}"/>
              </a:ext>
            </a:extLst>
          </p:cNvPr>
          <p:cNvSpPr txBox="1"/>
          <p:nvPr/>
        </p:nvSpPr>
        <p:spPr>
          <a:xfrm>
            <a:off x="7128669" y="53626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D4E8AA89-3290-4FB9-AD61-88BECD3E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669" y="5368706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</a:rPr>
              <a:t>của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35m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</a:rPr>
              <a:t>: …m</a:t>
            </a: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2DA2EFAB-1719-4813-BD9A-F56DF26D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069" y="5292506"/>
            <a:ext cx="586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</a:rPr>
              <a:t>của</a:t>
            </a:r>
            <a:r>
              <a:rPr lang="en-US" altLang="en-US" sz="3600" dirty="0">
                <a:solidFill>
                  <a:schemeClr val="bg1"/>
                </a:solidFill>
              </a:rPr>
              <a:t> 54 </a:t>
            </a:r>
            <a:r>
              <a:rPr lang="en-US" altLang="en-US" sz="3600" dirty="0" err="1">
                <a:solidFill>
                  <a:schemeClr val="bg1"/>
                </a:solidFill>
              </a:rPr>
              <a:t>phút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</a:rPr>
              <a:t>: …</a:t>
            </a:r>
            <a:r>
              <a:rPr lang="en-US" altLang="en-US" sz="3600" dirty="0" err="1">
                <a:solidFill>
                  <a:schemeClr val="bg1"/>
                </a:solidFill>
              </a:rPr>
              <a:t>phút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47A756-F923-41CC-A3A3-6C49FDB1464B}"/>
              </a:ext>
            </a:extLst>
          </p:cNvPr>
          <p:cNvGrpSpPr/>
          <p:nvPr/>
        </p:nvGrpSpPr>
        <p:grpSpPr>
          <a:xfrm>
            <a:off x="1740355" y="2174258"/>
            <a:ext cx="457200" cy="1204556"/>
            <a:chOff x="5680869" y="3271837"/>
            <a:chExt cx="457200" cy="120455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F3B039-E8D7-4402-8E09-77E6B7FCCE75}"/>
                </a:ext>
              </a:extLst>
            </p:cNvPr>
            <p:cNvCxnSpPr/>
            <p:nvPr/>
          </p:nvCxnSpPr>
          <p:spPr>
            <a:xfrm>
              <a:off x="5702755" y="3881437"/>
              <a:ext cx="3591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ECAB4C-BB1A-45ED-92C5-6DE3039D69E2}"/>
                </a:ext>
              </a:extLst>
            </p:cNvPr>
            <p:cNvSpPr txBox="1"/>
            <p:nvPr/>
          </p:nvSpPr>
          <p:spPr>
            <a:xfrm>
              <a:off x="5687536" y="3271837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889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9134B5-6E52-456C-9C5C-7CF3440F83F0}"/>
                </a:ext>
              </a:extLst>
            </p:cNvPr>
            <p:cNvSpPr txBox="1"/>
            <p:nvPr/>
          </p:nvSpPr>
          <p:spPr>
            <a:xfrm>
              <a:off x="5680869" y="3830062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889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3DE35E-FD10-4802-A9C1-7C2B46AC1B00}"/>
              </a:ext>
            </a:extLst>
          </p:cNvPr>
          <p:cNvCxnSpPr/>
          <p:nvPr/>
        </p:nvCxnSpPr>
        <p:spPr>
          <a:xfrm>
            <a:off x="7905598" y="2820589"/>
            <a:ext cx="3591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2CD66C-0D54-4CE2-ABCD-A2D9608B372E}"/>
              </a:ext>
            </a:extLst>
          </p:cNvPr>
          <p:cNvSpPr txBox="1"/>
          <p:nvPr/>
        </p:nvSpPr>
        <p:spPr>
          <a:xfrm>
            <a:off x="7905598" y="2160384"/>
            <a:ext cx="45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889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D20E0-0E02-4F3E-8412-92EB1B524A5A}"/>
              </a:ext>
            </a:extLst>
          </p:cNvPr>
          <p:cNvSpPr txBox="1"/>
          <p:nvPr/>
        </p:nvSpPr>
        <p:spPr>
          <a:xfrm>
            <a:off x="7906869" y="2964607"/>
            <a:ext cx="40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889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4952C-E103-44A0-9377-08B1E8B0E9A1}"/>
              </a:ext>
            </a:extLst>
          </p:cNvPr>
          <p:cNvGrpSpPr/>
          <p:nvPr/>
        </p:nvGrpSpPr>
        <p:grpSpPr>
          <a:xfrm>
            <a:off x="1718469" y="5100637"/>
            <a:ext cx="457200" cy="1204556"/>
            <a:chOff x="5680869" y="3271837"/>
            <a:chExt cx="457200" cy="120455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A9DD6F-F120-421F-ABC9-BB6455184095}"/>
                </a:ext>
              </a:extLst>
            </p:cNvPr>
            <p:cNvCxnSpPr/>
            <p:nvPr/>
          </p:nvCxnSpPr>
          <p:spPr>
            <a:xfrm>
              <a:off x="5702755" y="3881437"/>
              <a:ext cx="3591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6982C3-C708-442C-B72E-27973C84C4E4}"/>
                </a:ext>
              </a:extLst>
            </p:cNvPr>
            <p:cNvSpPr txBox="1"/>
            <p:nvPr/>
          </p:nvSpPr>
          <p:spPr>
            <a:xfrm>
              <a:off x="5687536" y="3271837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889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EF158-5C0A-42F7-8EAE-453CE4F13F02}"/>
                </a:ext>
              </a:extLst>
            </p:cNvPr>
            <p:cNvSpPr txBox="1"/>
            <p:nvPr/>
          </p:nvSpPr>
          <p:spPr>
            <a:xfrm>
              <a:off x="5680869" y="3830062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889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34BEFC-22B9-4B25-B219-F35D71FA737A}"/>
              </a:ext>
            </a:extLst>
          </p:cNvPr>
          <p:cNvGrpSpPr/>
          <p:nvPr/>
        </p:nvGrpSpPr>
        <p:grpSpPr>
          <a:xfrm>
            <a:off x="7966869" y="5100637"/>
            <a:ext cx="450533" cy="1280756"/>
            <a:chOff x="5687536" y="3271837"/>
            <a:chExt cx="450533" cy="12807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047EB4-FB7C-480E-BFC6-C69A7FE4F02B}"/>
                </a:ext>
              </a:extLst>
            </p:cNvPr>
            <p:cNvCxnSpPr/>
            <p:nvPr/>
          </p:nvCxnSpPr>
          <p:spPr>
            <a:xfrm>
              <a:off x="5702755" y="3881437"/>
              <a:ext cx="3591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DD84DD-17C8-4FB2-BE4C-D1117739C899}"/>
                </a:ext>
              </a:extLst>
            </p:cNvPr>
            <p:cNvSpPr txBox="1"/>
            <p:nvPr/>
          </p:nvSpPr>
          <p:spPr>
            <a:xfrm>
              <a:off x="5687536" y="3271837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889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4FF000-B0C1-4F9E-AF65-1E9934900AB0}"/>
                </a:ext>
              </a:extLst>
            </p:cNvPr>
            <p:cNvSpPr txBox="1"/>
            <p:nvPr/>
          </p:nvSpPr>
          <p:spPr>
            <a:xfrm>
              <a:off x="5687536" y="3906262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889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5569" y="3486488"/>
            <a:ext cx="5029200" cy="1292662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Lấy 8kg : 2 = 4 kg</a:t>
            </a:r>
          </a:p>
          <a:p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Chia 2 để tìm gì?</a:t>
            </a:r>
          </a:p>
          <a:p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Tìm 1 phần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5799" y="6944510"/>
            <a:ext cx="5029200" cy="1292662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Lấy 35 m : 5 = 7 m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Chia 5 để tìm gì?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Tìm 1 phần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76993" y="3562777"/>
            <a:ext cx="5029200" cy="1292662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Lấy 24 lít: 4 = 6 lít</a:t>
            </a:r>
          </a:p>
          <a:p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Chia 4 để tìm gì?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Tìm 1 phần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52669" y="7164109"/>
            <a:ext cx="5029200" cy="1292662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Lấy 54 phút : 6 = 9 phút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Chia 6 để tìm gì?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Tìm 1 phần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0" name="Text Box 12"/>
          <p:cNvSpPr txBox="1">
            <a:spLocks noChangeArrowheads="1"/>
          </p:cNvSpPr>
          <p:nvPr/>
        </p:nvSpPr>
        <p:spPr bwMode="auto">
          <a:xfrm>
            <a:off x="2045155" y="2921614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8kg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4kg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8" name="Text Box 5"/>
          <p:cNvSpPr txBox="1">
            <a:spLocks noChangeArrowheads="1"/>
          </p:cNvSpPr>
          <p:nvPr/>
        </p:nvSpPr>
        <p:spPr bwMode="auto">
          <a:xfrm>
            <a:off x="727869" y="681037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chỗ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6469" y="536870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6469" y="281463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2A8313-80C7-4A2D-B231-5D0E4086E74D}"/>
              </a:ext>
            </a:extLst>
          </p:cNvPr>
          <p:cNvSpPr txBox="1"/>
          <p:nvPr/>
        </p:nvSpPr>
        <p:spPr>
          <a:xfrm>
            <a:off x="7052469" y="289083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63" name="Text Box 12">
            <a:extLst>
              <a:ext uri="{FF2B5EF4-FFF2-40B4-BE49-F238E27FC236}">
                <a16:creationId xmlns:a16="http://schemas.microsoft.com/office/drawing/2014/main" id="{69C87A80-D755-4A6A-8C54-E569A1038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1669" y="2967037"/>
            <a:ext cx="419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82AEDE0-3EAD-409B-8D13-970E2BAD5B41}"/>
              </a:ext>
            </a:extLst>
          </p:cNvPr>
          <p:cNvSpPr txBox="1"/>
          <p:nvPr/>
        </p:nvSpPr>
        <p:spPr>
          <a:xfrm>
            <a:off x="7128669" y="53626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D4E8AA89-3290-4FB9-AD61-88BECD3E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669" y="5368706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3600" dirty="0">
                <a:solidFill>
                  <a:srgbClr val="FFFF00"/>
                </a:solidFill>
              </a:rPr>
              <a:t>7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2DA2EFAB-1719-4813-BD9A-F56DF26D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069" y="5292506"/>
            <a:ext cx="586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54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47A756-F923-41CC-A3A3-6C49FDB1464B}"/>
              </a:ext>
            </a:extLst>
          </p:cNvPr>
          <p:cNvGrpSpPr/>
          <p:nvPr/>
        </p:nvGrpSpPr>
        <p:grpSpPr>
          <a:xfrm>
            <a:off x="1566069" y="2738437"/>
            <a:ext cx="457200" cy="1204556"/>
            <a:chOff x="5680869" y="3271837"/>
            <a:chExt cx="457200" cy="120455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F3B039-E8D7-4402-8E09-77E6B7FCCE75}"/>
                </a:ext>
              </a:extLst>
            </p:cNvPr>
            <p:cNvCxnSpPr/>
            <p:nvPr/>
          </p:nvCxnSpPr>
          <p:spPr>
            <a:xfrm>
              <a:off x="5702755" y="3881437"/>
              <a:ext cx="3591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ECAB4C-BB1A-45ED-92C5-6DE3039D69E2}"/>
                </a:ext>
              </a:extLst>
            </p:cNvPr>
            <p:cNvSpPr txBox="1"/>
            <p:nvPr/>
          </p:nvSpPr>
          <p:spPr>
            <a:xfrm>
              <a:off x="5687536" y="3271837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9134B5-6E52-456C-9C5C-7CF3440F83F0}"/>
                </a:ext>
              </a:extLst>
            </p:cNvPr>
            <p:cNvSpPr txBox="1"/>
            <p:nvPr/>
          </p:nvSpPr>
          <p:spPr>
            <a:xfrm>
              <a:off x="5680869" y="3830062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3DE35E-FD10-4802-A9C1-7C2B46AC1B00}"/>
              </a:ext>
            </a:extLst>
          </p:cNvPr>
          <p:cNvCxnSpPr/>
          <p:nvPr/>
        </p:nvCxnSpPr>
        <p:spPr>
          <a:xfrm>
            <a:off x="7836355" y="3348037"/>
            <a:ext cx="3591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2CD66C-0D54-4CE2-ABCD-A2D9608B372E}"/>
              </a:ext>
            </a:extLst>
          </p:cNvPr>
          <p:cNvSpPr txBox="1"/>
          <p:nvPr/>
        </p:nvSpPr>
        <p:spPr>
          <a:xfrm>
            <a:off x="7821136" y="2701706"/>
            <a:ext cx="45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D20E0-0E02-4F3E-8412-92EB1B524A5A}"/>
              </a:ext>
            </a:extLst>
          </p:cNvPr>
          <p:cNvSpPr txBox="1"/>
          <p:nvPr/>
        </p:nvSpPr>
        <p:spPr>
          <a:xfrm>
            <a:off x="7843022" y="3348037"/>
            <a:ext cx="42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4952C-E103-44A0-9377-08B1E8B0E9A1}"/>
              </a:ext>
            </a:extLst>
          </p:cNvPr>
          <p:cNvGrpSpPr/>
          <p:nvPr/>
        </p:nvGrpSpPr>
        <p:grpSpPr>
          <a:xfrm>
            <a:off x="1718469" y="5100637"/>
            <a:ext cx="457200" cy="1204556"/>
            <a:chOff x="5680869" y="3271837"/>
            <a:chExt cx="457200" cy="120455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A9DD6F-F120-421F-ABC9-BB6455184095}"/>
                </a:ext>
              </a:extLst>
            </p:cNvPr>
            <p:cNvCxnSpPr/>
            <p:nvPr/>
          </p:nvCxnSpPr>
          <p:spPr>
            <a:xfrm>
              <a:off x="5702755" y="3881437"/>
              <a:ext cx="3591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6982C3-C708-442C-B72E-27973C84C4E4}"/>
                </a:ext>
              </a:extLst>
            </p:cNvPr>
            <p:cNvSpPr txBox="1"/>
            <p:nvPr/>
          </p:nvSpPr>
          <p:spPr>
            <a:xfrm>
              <a:off x="5687536" y="3271837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EF158-5C0A-42F7-8EAE-453CE4F13F02}"/>
                </a:ext>
              </a:extLst>
            </p:cNvPr>
            <p:cNvSpPr txBox="1"/>
            <p:nvPr/>
          </p:nvSpPr>
          <p:spPr>
            <a:xfrm>
              <a:off x="5680869" y="3830062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34BEFC-22B9-4B25-B219-F35D71FA737A}"/>
              </a:ext>
            </a:extLst>
          </p:cNvPr>
          <p:cNvGrpSpPr/>
          <p:nvPr/>
        </p:nvGrpSpPr>
        <p:grpSpPr>
          <a:xfrm>
            <a:off x="7966869" y="5100637"/>
            <a:ext cx="450533" cy="1280756"/>
            <a:chOff x="5687536" y="3271837"/>
            <a:chExt cx="450533" cy="12807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047EB4-FB7C-480E-BFC6-C69A7FE4F02B}"/>
                </a:ext>
              </a:extLst>
            </p:cNvPr>
            <p:cNvCxnSpPr/>
            <p:nvPr/>
          </p:nvCxnSpPr>
          <p:spPr>
            <a:xfrm>
              <a:off x="5702755" y="3881437"/>
              <a:ext cx="3591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DD84DD-17C8-4FB2-BE4C-D1117739C899}"/>
                </a:ext>
              </a:extLst>
            </p:cNvPr>
            <p:cNvSpPr txBox="1"/>
            <p:nvPr/>
          </p:nvSpPr>
          <p:spPr>
            <a:xfrm>
              <a:off x="5687536" y="3271837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4FF000-B0C1-4F9E-AF65-1E9934900AB0}"/>
                </a:ext>
              </a:extLst>
            </p:cNvPr>
            <p:cNvSpPr txBox="1"/>
            <p:nvPr/>
          </p:nvSpPr>
          <p:spPr>
            <a:xfrm>
              <a:off x="5687536" y="3906262"/>
              <a:ext cx="45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1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186">
            <a:extLst>
              <a:ext uri="{FF2B5EF4-FFF2-40B4-BE49-F238E27FC236}">
                <a16:creationId xmlns:a16="http://schemas.microsoft.com/office/drawing/2014/main" id="{A91FB1AB-8712-491D-B79E-B3D6602F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555" y="3500437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D277F10-2EBD-4D2B-8A2C-4B54AB39F9AF}"/>
              </a:ext>
            </a:extLst>
          </p:cNvPr>
          <p:cNvSpPr/>
          <p:nvPr/>
        </p:nvSpPr>
        <p:spPr>
          <a:xfrm rot="10800000">
            <a:off x="423067" y="4491037"/>
            <a:ext cx="5562589" cy="1809399"/>
          </a:xfrm>
          <a:prstGeom prst="arc">
            <a:avLst>
              <a:gd name="adj1" fmla="val 11048089"/>
              <a:gd name="adj2" fmla="val 21407644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A6FE6-3570-4920-A144-DD7B3588F96E}"/>
              </a:ext>
            </a:extLst>
          </p:cNvPr>
          <p:cNvSpPr txBox="1"/>
          <p:nvPr/>
        </p:nvSpPr>
        <p:spPr>
          <a:xfrm>
            <a:off x="2480469" y="647223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28" name="Arc 22527">
            <a:extLst>
              <a:ext uri="{FF2B5EF4-FFF2-40B4-BE49-F238E27FC236}">
                <a16:creationId xmlns:a16="http://schemas.microsoft.com/office/drawing/2014/main" id="{A7173E14-8179-4AB3-9A35-96D7204B184D}"/>
              </a:ext>
            </a:extLst>
          </p:cNvPr>
          <p:cNvSpPr/>
          <p:nvPr/>
        </p:nvSpPr>
        <p:spPr>
          <a:xfrm>
            <a:off x="423069" y="5212080"/>
            <a:ext cx="1066800" cy="650557"/>
          </a:xfrm>
          <a:prstGeom prst="arc">
            <a:avLst>
              <a:gd name="adj1" fmla="val 10928773"/>
              <a:gd name="adj2" fmla="val 0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29" name="TextBox 22528">
            <a:extLst>
              <a:ext uri="{FF2B5EF4-FFF2-40B4-BE49-F238E27FC236}">
                <a16:creationId xmlns:a16="http://schemas.microsoft.com/office/drawing/2014/main" id="{64A1488D-587B-4839-9E42-3F1C132C7F05}"/>
              </a:ext>
            </a:extLst>
          </p:cNvPr>
          <p:cNvSpPr txBox="1"/>
          <p:nvPr/>
        </p:nvSpPr>
        <p:spPr>
          <a:xfrm>
            <a:off x="346892" y="4608194"/>
            <a:ext cx="144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3FF562-1A0D-4C67-BC42-7EB33B78EA9B}"/>
              </a:ext>
            </a:extLst>
          </p:cNvPr>
          <p:cNvGrpSpPr/>
          <p:nvPr/>
        </p:nvGrpSpPr>
        <p:grpSpPr>
          <a:xfrm>
            <a:off x="423069" y="5405437"/>
            <a:ext cx="5562600" cy="175559"/>
            <a:chOff x="423069" y="5786437"/>
            <a:chExt cx="5562600" cy="17555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32CC51-B6D2-48FE-852A-0508B3B9BCBC}"/>
                </a:ext>
              </a:extLst>
            </p:cNvPr>
            <p:cNvCxnSpPr>
              <a:cxnSpLocks/>
            </p:cNvCxnSpPr>
            <p:nvPr/>
          </p:nvCxnSpPr>
          <p:spPr>
            <a:xfrm>
              <a:off x="423069" y="5885796"/>
              <a:ext cx="55626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A069D0C-7B22-4C32-91B5-3E188F275E1F}"/>
                </a:ext>
              </a:extLst>
            </p:cNvPr>
            <p:cNvCxnSpPr>
              <a:cxnSpLocks/>
            </p:cNvCxnSpPr>
            <p:nvPr/>
          </p:nvCxnSpPr>
          <p:spPr>
            <a:xfrm>
              <a:off x="423069" y="5809596"/>
              <a:ext cx="0" cy="152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3D2B20-3AB3-4380-8980-A2BB517B7F92}"/>
                </a:ext>
              </a:extLst>
            </p:cNvPr>
            <p:cNvCxnSpPr>
              <a:cxnSpLocks/>
            </p:cNvCxnSpPr>
            <p:nvPr/>
          </p:nvCxnSpPr>
          <p:spPr>
            <a:xfrm>
              <a:off x="1489869" y="5809596"/>
              <a:ext cx="0" cy="152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DD0CB0-D2B4-4D07-BC5E-F6DEF06572BF}"/>
                </a:ext>
              </a:extLst>
            </p:cNvPr>
            <p:cNvCxnSpPr>
              <a:cxnSpLocks/>
            </p:cNvCxnSpPr>
            <p:nvPr/>
          </p:nvCxnSpPr>
          <p:spPr>
            <a:xfrm>
              <a:off x="3699669" y="5809596"/>
              <a:ext cx="0" cy="152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07A614-6595-4340-BF6F-A4A517577E75}"/>
                </a:ext>
              </a:extLst>
            </p:cNvPr>
            <p:cNvCxnSpPr>
              <a:cxnSpLocks/>
            </p:cNvCxnSpPr>
            <p:nvPr/>
          </p:nvCxnSpPr>
          <p:spPr>
            <a:xfrm>
              <a:off x="5985669" y="5809596"/>
              <a:ext cx="0" cy="152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75CBE1-23A1-453D-89B6-2F7EC84D2C28}"/>
                </a:ext>
              </a:extLst>
            </p:cNvPr>
            <p:cNvCxnSpPr>
              <a:cxnSpLocks/>
            </p:cNvCxnSpPr>
            <p:nvPr/>
          </p:nvCxnSpPr>
          <p:spPr>
            <a:xfrm>
              <a:off x="2556669" y="5786437"/>
              <a:ext cx="0" cy="17555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872BB8-06B7-408F-BE43-D29851BBECAA}"/>
                </a:ext>
              </a:extLst>
            </p:cNvPr>
            <p:cNvCxnSpPr>
              <a:cxnSpLocks/>
            </p:cNvCxnSpPr>
            <p:nvPr/>
          </p:nvCxnSpPr>
          <p:spPr>
            <a:xfrm>
              <a:off x="4842669" y="5786437"/>
              <a:ext cx="0" cy="17555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loud Callout 23">
            <a:extLst>
              <a:ext uri="{FF2B5EF4-FFF2-40B4-BE49-F238E27FC236}">
                <a16:creationId xmlns:a16="http://schemas.microsoft.com/office/drawing/2014/main" id="{AD4104D1-B45F-4D9D-A0B6-3CB0208E8DB6}"/>
              </a:ext>
            </a:extLst>
          </p:cNvPr>
          <p:cNvSpPr/>
          <p:nvPr/>
        </p:nvSpPr>
        <p:spPr>
          <a:xfrm>
            <a:off x="7429623" y="4414837"/>
            <a:ext cx="8233446" cy="2630305"/>
          </a:xfrm>
          <a:prstGeom prst="cloudCallou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12178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2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Các con </a:t>
            </a:r>
            <a:r>
              <a:rPr kumimoji="0" lang="en-US" sz="3729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72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29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72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29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72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29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72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29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72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29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372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29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372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3729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phút</a:t>
            </a:r>
            <a:endParaRPr kumimoji="0" lang="en-US" sz="3729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42C85ED2-CF11-47AD-AA4E-87EDCF1F62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904" y="8189234"/>
            <a:ext cx="2219546" cy="571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0AD579-BBE7-4101-BDCC-4D09A7BCC089}"/>
              </a:ext>
            </a:extLst>
          </p:cNvPr>
          <p:cNvGrpSpPr/>
          <p:nvPr/>
        </p:nvGrpSpPr>
        <p:grpSpPr>
          <a:xfrm>
            <a:off x="575469" y="162281"/>
            <a:ext cx="14097000" cy="1600738"/>
            <a:chOff x="575469" y="162281"/>
            <a:chExt cx="14097000" cy="1600738"/>
          </a:xfrm>
        </p:grpSpPr>
        <p:sp>
          <p:nvSpPr>
            <p:cNvPr id="22530" name="Text Box 21">
              <a:extLst>
                <a:ext uri="{FF2B5EF4-FFF2-40B4-BE49-F238E27FC236}">
                  <a16:creationId xmlns:a16="http://schemas.microsoft.com/office/drawing/2014/main" id="{202EA198-419A-44B1-AAFD-9895C215C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69" y="285691"/>
              <a:ext cx="14097000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7889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 2: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cửa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40m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vải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xanh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đã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bán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vải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đó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  <a:p>
              <a:pPr marL="0" marR="0" lvl="0" indent="0" algn="ctr" defTabSz="1217889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cửa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đó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đã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bán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mấy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vải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xanh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1FC0B4-B9BD-40A6-A6E4-F348AFF9CD6A}"/>
                </a:ext>
              </a:extLst>
            </p:cNvPr>
            <p:cNvGrpSpPr/>
            <p:nvPr/>
          </p:nvGrpSpPr>
          <p:grpSpPr>
            <a:xfrm>
              <a:off x="11929269" y="162281"/>
              <a:ext cx="457200" cy="1204556"/>
              <a:chOff x="5604669" y="3271837"/>
              <a:chExt cx="457200" cy="12045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F8CC999-1B86-405A-9081-78464CE27A1E}"/>
                  </a:ext>
                </a:extLst>
              </p:cNvPr>
              <p:cNvCxnSpPr/>
              <p:nvPr/>
            </p:nvCxnSpPr>
            <p:spPr>
              <a:xfrm>
                <a:off x="5702755" y="3881437"/>
                <a:ext cx="35911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58617E-508D-4CD9-B722-255CAB585C7F}"/>
                  </a:ext>
                </a:extLst>
              </p:cNvPr>
              <p:cNvSpPr txBox="1"/>
              <p:nvPr/>
            </p:nvSpPr>
            <p:spPr>
              <a:xfrm>
                <a:off x="5604669" y="3271837"/>
                <a:ext cx="4505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8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03567D-2123-4881-9CF2-561B315C2157}"/>
                  </a:ext>
                </a:extLst>
              </p:cNvPr>
              <p:cNvSpPr txBox="1"/>
              <p:nvPr/>
            </p:nvSpPr>
            <p:spPr>
              <a:xfrm>
                <a:off x="5604669" y="3830062"/>
                <a:ext cx="4505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8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8B8F69-E58D-4A38-A385-705FB55524D2}"/>
                </a:ext>
              </a:extLst>
            </p:cNvPr>
            <p:cNvCxnSpPr/>
            <p:nvPr/>
          </p:nvCxnSpPr>
          <p:spPr>
            <a:xfrm>
              <a:off x="11853069" y="757237"/>
              <a:ext cx="54784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/>
          <p:nvPr/>
        </p:nvCxnSpPr>
        <p:spPr>
          <a:xfrm>
            <a:off x="2464405" y="1214437"/>
            <a:ext cx="11827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1CF1B4-0ED6-4649-9EE6-C60A8A847954}"/>
              </a:ext>
            </a:extLst>
          </p:cNvPr>
          <p:cNvCxnSpPr/>
          <p:nvPr/>
        </p:nvCxnSpPr>
        <p:spPr>
          <a:xfrm>
            <a:off x="4166155" y="1747837"/>
            <a:ext cx="75345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7" grpId="0"/>
      <p:bldP spid="22528" grpId="0" animBg="1"/>
      <p:bldP spid="22529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186">
            <a:extLst>
              <a:ext uri="{FF2B5EF4-FFF2-40B4-BE49-F238E27FC236}">
                <a16:creationId xmlns:a16="http://schemas.microsoft.com/office/drawing/2014/main" id="{A91FB1AB-8712-491D-B79E-B3D6602F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555" y="3500437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D277F10-2EBD-4D2B-8A2C-4B54AB39F9AF}"/>
              </a:ext>
            </a:extLst>
          </p:cNvPr>
          <p:cNvSpPr/>
          <p:nvPr/>
        </p:nvSpPr>
        <p:spPr>
          <a:xfrm rot="10800000">
            <a:off x="423067" y="4491037"/>
            <a:ext cx="5562589" cy="1809399"/>
          </a:xfrm>
          <a:prstGeom prst="arc">
            <a:avLst>
              <a:gd name="adj1" fmla="val 11048089"/>
              <a:gd name="adj2" fmla="val 21407644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A6FE6-3570-4920-A144-DD7B3588F96E}"/>
              </a:ext>
            </a:extLst>
          </p:cNvPr>
          <p:cNvSpPr txBox="1"/>
          <p:nvPr/>
        </p:nvSpPr>
        <p:spPr>
          <a:xfrm>
            <a:off x="2480469" y="647223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28" name="Arc 22527">
            <a:extLst>
              <a:ext uri="{FF2B5EF4-FFF2-40B4-BE49-F238E27FC236}">
                <a16:creationId xmlns:a16="http://schemas.microsoft.com/office/drawing/2014/main" id="{A7173E14-8179-4AB3-9A35-96D7204B184D}"/>
              </a:ext>
            </a:extLst>
          </p:cNvPr>
          <p:cNvSpPr/>
          <p:nvPr/>
        </p:nvSpPr>
        <p:spPr>
          <a:xfrm>
            <a:off x="423069" y="5212080"/>
            <a:ext cx="1066800" cy="650557"/>
          </a:xfrm>
          <a:prstGeom prst="arc">
            <a:avLst>
              <a:gd name="adj1" fmla="val 10928773"/>
              <a:gd name="adj2" fmla="val 0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29" name="TextBox 22528">
            <a:extLst>
              <a:ext uri="{FF2B5EF4-FFF2-40B4-BE49-F238E27FC236}">
                <a16:creationId xmlns:a16="http://schemas.microsoft.com/office/drawing/2014/main" id="{64A1488D-587B-4839-9E42-3F1C132C7F05}"/>
              </a:ext>
            </a:extLst>
          </p:cNvPr>
          <p:cNvSpPr txBox="1"/>
          <p:nvPr/>
        </p:nvSpPr>
        <p:spPr>
          <a:xfrm>
            <a:off x="346892" y="4608194"/>
            <a:ext cx="144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3FF562-1A0D-4C67-BC42-7EB33B78EA9B}"/>
              </a:ext>
            </a:extLst>
          </p:cNvPr>
          <p:cNvGrpSpPr/>
          <p:nvPr/>
        </p:nvGrpSpPr>
        <p:grpSpPr>
          <a:xfrm>
            <a:off x="423069" y="5405437"/>
            <a:ext cx="5562600" cy="175559"/>
            <a:chOff x="423069" y="5786437"/>
            <a:chExt cx="5562600" cy="17555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32CC51-B6D2-48FE-852A-0508B3B9BCBC}"/>
                </a:ext>
              </a:extLst>
            </p:cNvPr>
            <p:cNvCxnSpPr>
              <a:cxnSpLocks/>
            </p:cNvCxnSpPr>
            <p:nvPr/>
          </p:nvCxnSpPr>
          <p:spPr>
            <a:xfrm>
              <a:off x="423069" y="5885796"/>
              <a:ext cx="55626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A069D0C-7B22-4C32-91B5-3E188F275E1F}"/>
                </a:ext>
              </a:extLst>
            </p:cNvPr>
            <p:cNvCxnSpPr>
              <a:cxnSpLocks/>
            </p:cNvCxnSpPr>
            <p:nvPr/>
          </p:nvCxnSpPr>
          <p:spPr>
            <a:xfrm>
              <a:off x="423069" y="5809596"/>
              <a:ext cx="0" cy="152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3D2B20-3AB3-4380-8980-A2BB517B7F92}"/>
                </a:ext>
              </a:extLst>
            </p:cNvPr>
            <p:cNvCxnSpPr>
              <a:cxnSpLocks/>
            </p:cNvCxnSpPr>
            <p:nvPr/>
          </p:nvCxnSpPr>
          <p:spPr>
            <a:xfrm>
              <a:off x="1489869" y="5809596"/>
              <a:ext cx="0" cy="152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DD0CB0-D2B4-4D07-BC5E-F6DEF06572BF}"/>
                </a:ext>
              </a:extLst>
            </p:cNvPr>
            <p:cNvCxnSpPr>
              <a:cxnSpLocks/>
            </p:cNvCxnSpPr>
            <p:nvPr/>
          </p:nvCxnSpPr>
          <p:spPr>
            <a:xfrm>
              <a:off x="3699669" y="5809596"/>
              <a:ext cx="0" cy="152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07A614-6595-4340-BF6F-A4A517577E75}"/>
                </a:ext>
              </a:extLst>
            </p:cNvPr>
            <p:cNvCxnSpPr>
              <a:cxnSpLocks/>
            </p:cNvCxnSpPr>
            <p:nvPr/>
          </p:nvCxnSpPr>
          <p:spPr>
            <a:xfrm>
              <a:off x="5985669" y="5809596"/>
              <a:ext cx="0" cy="152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75CBE1-23A1-453D-89B6-2F7EC84D2C28}"/>
                </a:ext>
              </a:extLst>
            </p:cNvPr>
            <p:cNvCxnSpPr>
              <a:cxnSpLocks/>
            </p:cNvCxnSpPr>
            <p:nvPr/>
          </p:nvCxnSpPr>
          <p:spPr>
            <a:xfrm>
              <a:off x="2556669" y="5786437"/>
              <a:ext cx="0" cy="17555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872BB8-06B7-408F-BE43-D29851BBECAA}"/>
                </a:ext>
              </a:extLst>
            </p:cNvPr>
            <p:cNvCxnSpPr>
              <a:cxnSpLocks/>
            </p:cNvCxnSpPr>
            <p:nvPr/>
          </p:nvCxnSpPr>
          <p:spPr>
            <a:xfrm>
              <a:off x="4842669" y="5786437"/>
              <a:ext cx="0" cy="17555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AD579-BBE7-4101-BDCC-4D09A7BCC089}"/>
              </a:ext>
            </a:extLst>
          </p:cNvPr>
          <p:cNvGrpSpPr/>
          <p:nvPr/>
        </p:nvGrpSpPr>
        <p:grpSpPr>
          <a:xfrm>
            <a:off x="575469" y="162281"/>
            <a:ext cx="14097000" cy="1600738"/>
            <a:chOff x="575469" y="162281"/>
            <a:chExt cx="14097000" cy="1600738"/>
          </a:xfrm>
        </p:grpSpPr>
        <p:sp>
          <p:nvSpPr>
            <p:cNvPr id="22530" name="Text Box 21">
              <a:extLst>
                <a:ext uri="{FF2B5EF4-FFF2-40B4-BE49-F238E27FC236}">
                  <a16:creationId xmlns:a16="http://schemas.microsoft.com/office/drawing/2014/main" id="{202EA198-419A-44B1-AAFD-9895C215C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69" y="285691"/>
              <a:ext cx="14097000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7889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 2: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cửa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40m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vải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xanh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đã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bán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vải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đó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  <a:p>
              <a:pPr marL="0" marR="0" lvl="0" indent="0" algn="ctr" defTabSz="1217889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cửa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đó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đã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bán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mấy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vải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xanh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1FC0B4-B9BD-40A6-A6E4-F348AFF9CD6A}"/>
                </a:ext>
              </a:extLst>
            </p:cNvPr>
            <p:cNvGrpSpPr/>
            <p:nvPr/>
          </p:nvGrpSpPr>
          <p:grpSpPr>
            <a:xfrm>
              <a:off x="11865935" y="162281"/>
              <a:ext cx="520534" cy="1204556"/>
              <a:chOff x="5541335" y="3271837"/>
              <a:chExt cx="520534" cy="12045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F8CC999-1B86-405A-9081-78464CE27A1E}"/>
                  </a:ext>
                </a:extLst>
              </p:cNvPr>
              <p:cNvCxnSpPr/>
              <p:nvPr/>
            </p:nvCxnSpPr>
            <p:spPr>
              <a:xfrm>
                <a:off x="5702755" y="3881437"/>
                <a:ext cx="35911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58617E-508D-4CD9-B722-255CAB585C7F}"/>
                  </a:ext>
                </a:extLst>
              </p:cNvPr>
              <p:cNvSpPr txBox="1"/>
              <p:nvPr/>
            </p:nvSpPr>
            <p:spPr>
              <a:xfrm>
                <a:off x="5541335" y="3271837"/>
                <a:ext cx="498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78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03567D-2123-4881-9CF2-561B315C2157}"/>
                  </a:ext>
                </a:extLst>
              </p:cNvPr>
              <p:cNvSpPr txBox="1"/>
              <p:nvPr/>
            </p:nvSpPr>
            <p:spPr>
              <a:xfrm>
                <a:off x="5680869" y="3830062"/>
                <a:ext cx="359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8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8B8F69-E58D-4A38-A385-705FB55524D2}"/>
                </a:ext>
              </a:extLst>
            </p:cNvPr>
            <p:cNvCxnSpPr/>
            <p:nvPr/>
          </p:nvCxnSpPr>
          <p:spPr>
            <a:xfrm>
              <a:off x="11929269" y="757237"/>
              <a:ext cx="54784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/>
          <p:nvPr/>
        </p:nvCxnSpPr>
        <p:spPr>
          <a:xfrm>
            <a:off x="2464405" y="1214437"/>
            <a:ext cx="11827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1CF1B4-0ED6-4649-9EE6-C60A8A847954}"/>
              </a:ext>
            </a:extLst>
          </p:cNvPr>
          <p:cNvCxnSpPr/>
          <p:nvPr/>
        </p:nvCxnSpPr>
        <p:spPr>
          <a:xfrm>
            <a:off x="4166155" y="1747837"/>
            <a:ext cx="75345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0F697A57-6E8F-42CE-A4E1-9137781F2749}"/>
              </a:ext>
            </a:extLst>
          </p:cNvPr>
          <p:cNvSpPr/>
          <p:nvPr/>
        </p:nvSpPr>
        <p:spPr>
          <a:xfrm>
            <a:off x="7433473" y="4070568"/>
            <a:ext cx="7924796" cy="293506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5 =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(m)</a:t>
            </a:r>
          </a:p>
          <a:p>
            <a:pPr marL="0" marR="0" lvl="0" indent="0" algn="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076989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11002165918761190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11002165911604192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546</Words>
  <Application>Microsoft Office PowerPoint</Application>
  <PresentationFormat>Custom</PresentationFormat>
  <Paragraphs>101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等线</vt:lpstr>
      <vt:lpstr>HP001 5 hàng 1 ô ly</vt:lpstr>
      <vt:lpstr>Tahoma</vt:lpstr>
      <vt:lpstr>Times New Roman</vt:lpstr>
      <vt:lpstr>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119</cp:revision>
  <dcterms:created xsi:type="dcterms:W3CDTF">2017-12-12T22:18:35Z</dcterms:created>
  <dcterms:modified xsi:type="dcterms:W3CDTF">2021-10-28T14:39:53Z</dcterms:modified>
</cp:coreProperties>
</file>